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80E23-B458-1552-54BF-F9F3A48C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AFB534-B544-D336-251D-D53BB730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0B39-6241-4918-961A-264051A295A4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672A12-B6FF-300B-D782-8E7250DF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8A6F66-F638-4116-88F5-DB6523F6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619B-D105-4FFC-A1EC-5E7A1B6B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BC3A-4F65-04EF-73C8-8A0ADA75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C2D307-3B24-1522-B3AA-B110BFA5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47C7E-B8DF-6357-4E48-44C58B180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0B39-6241-4918-961A-264051A295A4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E718D-ACF1-C7CD-9D2D-4919A7B5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29E65-4B5C-C8DB-E9F9-571392E83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619B-D105-4FFC-A1EC-5E7A1B6B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3DE2A2-A9AD-33B9-4556-00E1AA31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CDB79D-4DF0-27B8-BD67-88E8025FF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694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2FE05D-BB18-AF6C-202C-282B5120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61A98-55AD-2FB4-9F13-CBD65BC26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38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36B783-97FD-633E-E401-12514FD0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05F88-47B2-F568-FA30-D4F25844A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295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84E711-3BEB-E52D-917C-B713C897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250C26-18B3-96E4-6EB5-36DED64D2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32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370E92-2577-DAF5-7012-C6B069FB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7A72B-B47A-84B3-3CE2-3195D211F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72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80A2FF-22D5-C00F-1334-6760F2D7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4EB0E-C9A8-7C8D-8B44-1F3B9395A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93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D709DE-63C4-A6DC-3ECC-3C5C74CB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FD270-2EFD-BDE9-D18C-1C3F9D1EC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0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246A84-632E-D17E-DFD1-6AD991D8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A53D4-ABED-7D0A-38A5-B334EE65D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73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2638DB-9A17-79A2-6FE5-464BD3C3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82A3F-C88E-3957-D234-77B6006FA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821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5A21F0-BF47-344F-243C-DF24EEF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D91E4C-6CE4-D462-FB48-B627EC147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47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94BC2F-D950-4B8B-5983-22ACE769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EAAEF-3518-9369-1BB8-83F23C818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668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92DAD0-B648-6541-2A42-D6A26D4D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77A7A-59A9-7A0B-F450-F5E131803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551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C3817C-DF78-7E0B-3383-93E8812B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F8979F-8985-106E-8F35-92DEE47DF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10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7CC5FA-7BDC-1426-D445-41A82923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D91C6-8FB1-3229-7F58-C2B529390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2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C10116-4352-0AA5-3F42-E10C1B6D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E1974-3407-3A73-1D2B-64FDB4DF0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43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639076-FE22-CA3E-48F4-C142A255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3D7B0-F4BD-E3C2-42C4-D466E3FF5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20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A1B2EF-31F2-1879-5B6C-FB48828F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3D59D-80A9-6D9D-886A-42512211A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67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98CA41-8F64-8679-DE19-6EAC377F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A5CA0-3D85-B97C-B09C-040961079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07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220105-A61D-58AE-E197-0FB19264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D8028-B590-D3B6-5600-BAE1507D9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4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3ECD6F-F037-4B8A-A7D2-C7B05A16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54710F-5A7D-80EB-6557-8C4BDDAE3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FCE957-A18F-2ADF-BA84-8AEA12A4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D1B08-C68F-2309-B6F5-6C5DEC843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F50326-1020-210E-3192-47600128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E401F-092E-0799-9A51-2A38A9E49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17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FD73BD-FCF0-5276-AB83-A58E6ED7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Технологическая схема организации и проведения</a:t>
            </a:r>
            <a:b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аттестации педагогических работников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378CB-779E-BC19-0452-A3041305A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45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E6A5BD-F641-A9E8-AC73-54D63A0E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85EE90-6602-6DDB-23EE-3CD7DA248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60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B4EB16-A771-2696-A0C2-A238BF9F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5892E-949A-7EA3-7113-06AE85EC2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69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F5B6FF-521E-5DE0-705E-37F79105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34147-5A45-C88A-33FB-D3B31332A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74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80FD2F-572B-E4BC-E5E9-FCF2F2F9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1ECD5E-B004-3F6D-EAE5-D9A3154CE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16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Широкоэкранный</PresentationFormat>
  <Paragraphs>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схема организации и проведения аттестации педагогических работников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Презентация PowerPoint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 профессиональной деятельности педагогических работников </vt:lpstr>
      <vt:lpstr>Изменения в измерительных материалах для оценки  профессиональной деятельности педагогических работников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2023-09-21T07:58:32Z</dcterms:created>
  <dcterms:modified xsi:type="dcterms:W3CDTF">2023-09-21T07:58:32Z</dcterms:modified>
</cp:coreProperties>
</file>