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8" r:id="rId3"/>
    <p:sldId id="272" r:id="rId4"/>
    <p:sldId id="288" r:id="rId5"/>
    <p:sldId id="273" r:id="rId6"/>
    <p:sldId id="299" r:id="rId7"/>
    <p:sldId id="300" r:id="rId8"/>
    <p:sldId id="307" r:id="rId9"/>
    <p:sldId id="301" r:id="rId10"/>
    <p:sldId id="306" r:id="rId11"/>
    <p:sldId id="308" r:id="rId12"/>
    <p:sldId id="309" r:id="rId13"/>
    <p:sldId id="310" r:id="rId14"/>
    <p:sldId id="302" r:id="rId15"/>
    <p:sldId id="274" r:id="rId16"/>
    <p:sldId id="313" r:id="rId17"/>
    <p:sldId id="298" r:id="rId18"/>
    <p:sldId id="312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2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695" autoAdjust="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2985-327D-4AF4-ACFC-9D71C0FA49E0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1A9D-0287-4646-BE8A-014530116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3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6200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2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929083" cy="4466987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762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6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07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1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23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00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6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549709"/>
            <a:ext cx="5438140" cy="4466987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62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4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5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8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3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66473" y="4549709"/>
            <a:ext cx="5853553" cy="4983999"/>
          </a:xfrm>
        </p:spPr>
        <p:txBody>
          <a:bodyPr/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1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7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3738" y="4466987"/>
            <a:ext cx="5976289" cy="5128763"/>
          </a:xfrm>
        </p:spPr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3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8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6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7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8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9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5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0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1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5946-FB3D-47D6-9191-AD462B38BAC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7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45" y="2038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1524001" y="4442499"/>
            <a:ext cx="5268686" cy="127844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отдел сопровождения процедуры аттестации педагогических работников </a:t>
            </a:r>
            <a:r>
              <a:rPr lang="en-US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8(861) 232-17-09</a:t>
            </a:r>
            <a: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oa@iro23.ru</a:t>
            </a:r>
            <a: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alt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14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3"/>
          <p:cNvSpPr>
            <a:spLocks noChangeArrowheads="1"/>
          </p:cNvSpPr>
          <p:nvPr/>
        </p:nvSpPr>
        <p:spPr bwMode="auto">
          <a:xfrm>
            <a:off x="1660711" y="5554944"/>
            <a:ext cx="23364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002060"/>
                </a:solidFill>
              </a:rPr>
              <a:t>ГБОУ ИРО 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r>
              <a:rPr lang="ru-RU" altLang="ru-RU" sz="1400" dirty="0" smtClean="0">
                <a:solidFill>
                  <a:srgbClr val="002060"/>
                </a:solidFill>
              </a:rPr>
              <a:t>Краснодарского </a:t>
            </a:r>
            <a:r>
              <a:rPr lang="ru-RU" altLang="ru-RU" sz="1400" dirty="0">
                <a:solidFill>
                  <a:srgbClr val="002060"/>
                </a:solidFill>
              </a:rPr>
              <a:t>края</a:t>
            </a:r>
          </a:p>
          <a:p>
            <a:r>
              <a:rPr lang="en-US" altLang="ru-RU" sz="1400" dirty="0">
                <a:solidFill>
                  <a:srgbClr val="002060"/>
                </a:solidFill>
              </a:rPr>
              <a:t>www.iro23.ru</a:t>
            </a:r>
            <a:endParaRPr lang="ru-RU" altLang="ru-RU" sz="1400" dirty="0">
              <a:solidFill>
                <a:srgbClr val="002060"/>
              </a:solidFill>
            </a:endParaRPr>
          </a:p>
          <a:p>
            <a:r>
              <a:rPr lang="en-US" altLang="ru-RU" sz="1400" dirty="0">
                <a:solidFill>
                  <a:srgbClr val="002060"/>
                </a:solidFill>
              </a:rPr>
              <a:t>e-mail: post@iro23.ru               </a:t>
            </a:r>
            <a:endParaRPr lang="ru-RU" altLang="ru-RU" sz="1400" dirty="0">
              <a:solidFill>
                <a:srgbClr val="002060"/>
              </a:solidFill>
            </a:endParaRPr>
          </a:p>
          <a:p>
            <a:r>
              <a:rPr lang="ru-RU" altLang="ru-RU" sz="1400" dirty="0">
                <a:solidFill>
                  <a:srgbClr val="002060"/>
                </a:solidFill>
              </a:rPr>
              <a:t>тел.: +7 (861) 232-85-78</a:t>
            </a:r>
            <a:endParaRPr lang="en-US" altLang="ru-RU" sz="1400" dirty="0">
              <a:solidFill>
                <a:srgbClr val="002060"/>
              </a:solidFill>
            </a:endParaRPr>
          </a:p>
          <a:p>
            <a:endParaRPr lang="en-US" altLang="ru-RU" sz="1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2888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0273" y="3697057"/>
            <a:ext cx="6471727" cy="3081614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81519" y="1275987"/>
            <a:ext cx="9460652" cy="3086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новых подходах в организации деятельности специалистов по осуществлению всестороннего анализа профессиональной деятельности аттестуемых педагогических работников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Совещание-семинар 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3.10.2018 </a:t>
            </a:r>
          </a:p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15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194" y="285316"/>
            <a:ext cx="9000188" cy="6729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специалистов при переходе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static4.depositphotos.com/1000423/472/i/950/depositphotos_4727346-stock-photo-3d-man-with-laptop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572127"/>
            <a:ext cx="4943141" cy="516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icuclearning.com/wp-content/uploads/CfMAp_1WQAAvfl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915" y="2011446"/>
            <a:ext cx="6699585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avatars.mds.yandex.net/get-zen_doc/1118263/pub_5b14693883090530bc94b3bb_5b1469a097b07500a945b32f/scale_1200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1764" y="222280"/>
            <a:ext cx="1976187" cy="1349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03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194" y="372979"/>
            <a:ext cx="9000188" cy="6729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специалиста при переходе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2622" y="1293884"/>
            <a:ext cx="10863618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работа на сайте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attest.iro23.ru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(вход с помощью логина и пароля)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409" y="2587390"/>
            <a:ext cx="10798044" cy="9473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заявлению педагогического работника, опубликованному на сайте  attest.iro23.ru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409" y="3782710"/>
            <a:ext cx="10798044" cy="8984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заполненным формам  с результатами профессиональной деятельности педагогического работника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8196" y="5147485"/>
            <a:ext cx="10798044" cy="1212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ссылке для перехода на сайт образовательной организации, на котором опубликованы скан-копии документов, подтверждающих результаты профессиональной деятельности педагогического работника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772" y="285316"/>
            <a:ext cx="9000188" cy="6729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специалиста при переходе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977" y="1203515"/>
            <a:ext cx="11165893" cy="5622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571148" y="4080681"/>
            <a:ext cx="1364776" cy="8282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905" y="372979"/>
            <a:ext cx="9000188" cy="6729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специалиста при переходе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099" y="1187356"/>
            <a:ext cx="9733519" cy="5554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24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905" y="372979"/>
            <a:ext cx="9000188" cy="6729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специалиста при переходе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595" y="1180932"/>
            <a:ext cx="10552261" cy="5592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445168" y="2177714"/>
            <a:ext cx="5474369" cy="27311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299" y="153952"/>
            <a:ext cx="9042354" cy="84829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специалиста при переходе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3" y="304762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92024" y="1206461"/>
            <a:ext cx="10515600" cy="53139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7665" y="1104351"/>
            <a:ext cx="3951112" cy="5518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6800" y="755612"/>
            <a:ext cx="4224542" cy="5832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299" y="153952"/>
            <a:ext cx="9042354" cy="84829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специалиста при переходе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3" y="304762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92024" y="1206461"/>
            <a:ext cx="10515600" cy="53139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241" y="1410680"/>
            <a:ext cx="6228823" cy="3977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9944" y="3332842"/>
            <a:ext cx="5649923" cy="3391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8996" y="2070131"/>
            <a:ext cx="4192588" cy="4450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1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415" y="280506"/>
            <a:ext cx="9042354" cy="84829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специалистов.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ГБОУ ИРО Краснодарского края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3" y="304762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92024" y="1206461"/>
            <a:ext cx="10515600" cy="53139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Рисунок 6" descr="https://avatars.mds.yandex.net/get-altay/467304/2a0000015c25462ae7caa2750bcff376d240/XXL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910"/>
                    </a14:imgEffect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97" y="1427759"/>
            <a:ext cx="6813948" cy="5351219"/>
          </a:xfrm>
          <a:prstGeom prst="rect">
            <a:avLst/>
          </a:prstGeom>
          <a:blipFill dpi="0" rotWithShape="1">
            <a:blip r:embed="rId6">
              <a:alphaModFix amt="39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705115" y="1584445"/>
            <a:ext cx="7260608" cy="14802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2018 года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специалистов, по 1 из каждого муниципалитета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05115" y="3442723"/>
            <a:ext cx="7260608" cy="1555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2018 года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специалистов, по 1 из каждого муниципалитета; специалисты ГОО и других ведомств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377" y="5882393"/>
            <a:ext cx="9038333" cy="7927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7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71" y="101562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6449" y="9124177"/>
            <a:ext cx="4253250" cy="10633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4" name="Picture 6" descr="http://www.kartinkijane.ru/pic/201305/1440x900/kartinkijane.ru-525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156" y="0"/>
            <a:ext cx="10622844" cy="50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84" y="427290"/>
            <a:ext cx="9042354" cy="8482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3" y="304762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73" y="1649025"/>
            <a:ext cx="11246265" cy="4664357"/>
          </a:xfrm>
        </p:spPr>
        <p:txBody>
          <a:bodyPr>
            <a:normAutofit/>
          </a:bodyPr>
          <a:lstStyle/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6217" y="1427744"/>
            <a:ext cx="9816792" cy="1388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апреля 2014 года № 276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6217" y="3120257"/>
            <a:ext cx="9816792" cy="1416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образования, науки и молодёжной политики Краснодарского края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16.07.2018 № 2542 «Об утверждении региональных документов по аттестации педагогических работников организаций Краснодарского края, осуществляющих образовательную деятельность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6370" y="4840564"/>
            <a:ext cx="9816792" cy="1472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образования, науки и молодёжной политики Краснодарского края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18.07.2018 № 2590 «Об утверждении измерительных материалов для оценки профессиональной деятельности педагогических работников организаций Краснодарского края, осуществляющих образовательную деятельность, при проведении аттестации в целях установления квалификационной категории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84" y="427290"/>
            <a:ext cx="9042354" cy="84829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нормативные документы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3" y="304762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3733" y="1519303"/>
            <a:ext cx="11098367" cy="14277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образования, науки и молодёжной политики Краснодарского края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16.07.2018 № 2542 «Об утверждении региональных документов по аттестации педагогических работников организаций Краснодарского края, осуществляющих образовательную деятельность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3732" y="3213794"/>
            <a:ext cx="11098367" cy="1442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1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аттестационной комиссии министерства образования, науки и молодёжной политики Краснодарского края для проведения аттестации педагогических работников организаций, осуществляющих образовательную деятельность, в целях установления квалификационной категории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6469" y="4922704"/>
            <a:ext cx="11095630" cy="15332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организации и проведения аттестации педагогических работников организаций, осуществляющих образовательную деятельность, в целях установления квалификационной категории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529" y="169516"/>
            <a:ext cx="9042354" cy="8482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нормативные документы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23" y="116107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015" y="1504060"/>
            <a:ext cx="11246265" cy="535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4253" y="977594"/>
            <a:ext cx="11095630" cy="1039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аттестации педагогических работников организаций, осуществляющих образовательную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установления квалификационной категории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8078" y="2324324"/>
            <a:ext cx="11095630" cy="1088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1 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педагогического работника, подающего заявление о проведении аттестации в целях установления квалификационной категории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электронной форме)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4253" y="3676665"/>
            <a:ext cx="1109563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 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ответственного за аттестацию в муниципальном органе управления образованием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253" y="4591065"/>
            <a:ext cx="9954648" cy="7909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списков педагогических работников, подавших заявления о проведении аттестации в целях установления квалификационной категории.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4253" y="5653840"/>
            <a:ext cx="11095630" cy="1165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3 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специалиста, осуществляющего всесторонний анализ профессиональной деятельности аттестуемого педагогического работника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976634" y="2020069"/>
            <a:ext cx="183289" cy="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739" y="197652"/>
            <a:ext cx="9042354" cy="84829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ИРО Краснодарского края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4868" y="1405053"/>
            <a:ext cx="8289073" cy="5352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09" y="1191419"/>
            <a:ext cx="1616927" cy="1817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3581" y="1332298"/>
            <a:ext cx="1391409" cy="186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09" y="3127839"/>
            <a:ext cx="1540042" cy="2021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6136" y="3127839"/>
            <a:ext cx="2298033" cy="3682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1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96" y="225903"/>
            <a:ext cx="8996455" cy="6443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состава специалистов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перехода на электронный документооборот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688204" y="970010"/>
            <a:ext cx="5005137" cy="10467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994" y="2344421"/>
            <a:ext cx="6346209" cy="8342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персональном составе специалистов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165075" y="2427170"/>
            <a:ext cx="4917921" cy="18226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 специалистов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человек (руководитель и члены группы)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3566" y="5031972"/>
            <a:ext cx="11253895" cy="16483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образования, науки и молодёжной политики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раснодарского края от 21.08.2017 № 3479 «Об утверждении составов групп специалистов при аттестационной комиссии министерства образования. науки и молодёжной политики Краснодарского края»              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5 тысяч специалистов-экспертов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9241558">
            <a:off x="8668207" y="1896416"/>
            <a:ext cx="340636" cy="6510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471546" y="4249799"/>
            <a:ext cx="341194" cy="782173"/>
          </a:xfrm>
          <a:prstGeom prst="downArrow">
            <a:avLst>
              <a:gd name="adj1" fmla="val 50000"/>
              <a:gd name="adj2" fmla="val 5183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772" y="3174088"/>
            <a:ext cx="5177949" cy="10467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МОУО, ГОО, другие ведомства </a:t>
            </a:r>
          </a:p>
        </p:txBody>
      </p:sp>
      <p:sp>
        <p:nvSpPr>
          <p:cNvPr id="19" name="Стрелка вниз 18"/>
          <p:cNvSpPr/>
          <p:nvPr/>
        </p:nvSpPr>
        <p:spPr>
          <a:xfrm rot="14773317">
            <a:off x="3148406" y="1645720"/>
            <a:ext cx="309384" cy="896933"/>
          </a:xfrm>
          <a:prstGeom prst="downArrow">
            <a:avLst>
              <a:gd name="adj1" fmla="val 5320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5888" y="4216202"/>
            <a:ext cx="5977719" cy="5038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специалистов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726" y="318570"/>
            <a:ext cx="9000188" cy="6729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специалистов до перехода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https://im0-tub-ru.yandex.net/i?id=867329436fde83b78b4c1e829957c33f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368" y="1684421"/>
            <a:ext cx="6015789" cy="49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avatars.mds.yandex.net/get-marketpic/251258/market_PR5LVTafKf77s5B9fW0TnA/ori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1205" y="170948"/>
            <a:ext cx="1918778" cy="165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pixelbrush.ru/uploads/posts/2014-01/1388586410_1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134" y="1225568"/>
            <a:ext cx="5165558" cy="5439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80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726" y="318570"/>
            <a:ext cx="9000188" cy="6729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специалистов до перехода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175" y="1164370"/>
            <a:ext cx="6824358" cy="4457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452" y="2923822"/>
            <a:ext cx="6169169" cy="3823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9328" y="991534"/>
            <a:ext cx="4081427" cy="5755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77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794" y="123081"/>
            <a:ext cx="9000188" cy="6729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состава специалистов при переходе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документооборот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87" y="17094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44469" y="872504"/>
            <a:ext cx="5005137" cy="10467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582" y="2343066"/>
            <a:ext cx="5177949" cy="2351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МОУО, ГОО, других ведомств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персональном составе специалистов 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(лучшие представители профессионального сообщества)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441018" y="2220725"/>
            <a:ext cx="6643756" cy="7139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сопровождения процедуры аттестации педагогических работников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106" y="5113421"/>
            <a:ext cx="11253895" cy="16483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образования, науки и молодёжной политики Краснодарского края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12.09.2018 г. № 3321 «Об утверждении состава специалистов для осуществления всестороннего анализа профессиональной деятельности педагогических работников организаций, осуществляющих образовательную деятельность, при проведении аттестации в целях установления квалификационной категории в 2018-2019 учебном году»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178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4270168">
            <a:off x="2982503" y="1583153"/>
            <a:ext cx="271923" cy="978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241558">
            <a:off x="8446094" y="1714027"/>
            <a:ext cx="299093" cy="60245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1018" y="3310921"/>
            <a:ext cx="324129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состава специалистов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06933" y="3310921"/>
            <a:ext cx="3177841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координация деятельности специалистов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139352" y="2931612"/>
            <a:ext cx="287321" cy="42216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0495853" y="2931612"/>
            <a:ext cx="287321" cy="4085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139352" y="4241875"/>
            <a:ext cx="299093" cy="8715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95640" y="4241875"/>
            <a:ext cx="3085332" cy="5988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специалист -  1 пакет документов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666</Words>
  <Application>Microsoft Office PowerPoint</Application>
  <PresentationFormat>Широкоэкранный</PresentationFormat>
  <Paragraphs>124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Тема Office</vt:lpstr>
      <vt:lpstr>отдел сопровождения процедуры аттестации педагогических работников  8(861) 232-17-09, oa@iro23.ru </vt:lpstr>
      <vt:lpstr>Нормативные документы</vt:lpstr>
      <vt:lpstr>Региональные нормативные документы</vt:lpstr>
      <vt:lpstr>Региональные нормативные документы</vt:lpstr>
      <vt:lpstr> Официальный сайт ГБОУ ИРО Краснодарского края</vt:lpstr>
      <vt:lpstr>Формирование состава специалистов  до перехода на электронный документооборот</vt:lpstr>
      <vt:lpstr>Организация работы специалистов до перехода  на электронный документооборот</vt:lpstr>
      <vt:lpstr>Организация работы специалистов до перехода  на электронный документооборот</vt:lpstr>
      <vt:lpstr>Формирование состава специалистов при переходе  на электронный документооборот</vt:lpstr>
      <vt:lpstr>Организация работы специалистов при переходе  на электронный документооборот</vt:lpstr>
      <vt:lpstr>Организация работы специалиста при переходе  на электронный документооборот</vt:lpstr>
      <vt:lpstr>Организация работы специалиста при переходе  на электронный документооборот</vt:lpstr>
      <vt:lpstr>Организация работы специалиста при переходе  на электронный документооборот</vt:lpstr>
      <vt:lpstr>Организация работы специалиста при переходе  на электронный документооборот</vt:lpstr>
      <vt:lpstr>Организация работы специалиста при переходе  на электронный документооборот</vt:lpstr>
      <vt:lpstr>Организация работы специалиста при переходе  на электронный документооборот</vt:lpstr>
      <vt:lpstr>Обучение специалистов.  Курсы повышения квалификации  в ГБОУ ИРО Краснодарского края</vt:lpstr>
      <vt:lpstr>СПАСИБО ЗА ВНИМАНИЕ!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Г. Головина</dc:creator>
  <cp:lastModifiedBy>Татьяна С. Медведенко</cp:lastModifiedBy>
  <cp:revision>195</cp:revision>
  <cp:lastPrinted>2018-10-03T07:01:27Z</cp:lastPrinted>
  <dcterms:created xsi:type="dcterms:W3CDTF">2017-08-21T08:19:30Z</dcterms:created>
  <dcterms:modified xsi:type="dcterms:W3CDTF">2018-10-04T12:14:49Z</dcterms:modified>
</cp:coreProperties>
</file>