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6" r:id="rId4"/>
    <p:sldId id="257" r:id="rId5"/>
    <p:sldId id="268" r:id="rId6"/>
    <p:sldId id="259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C4"/>
    <a:srgbClr val="00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9"/>
    <p:restoredTop sz="92954"/>
  </p:normalViewPr>
  <p:slideViewPr>
    <p:cSldViewPr snapToGrid="0" snapToObjects="1">
      <p:cViewPr varScale="1">
        <p:scale>
          <a:sx n="39" d="100"/>
          <a:sy n="39" d="100"/>
        </p:scale>
        <p:origin x="10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pa\Desktop\&#1086;&#1090;&#1095;&#1077;&#1090;%20&#1086;%20&#1088;&#1072;&#1073;&#1086;&#1090;&#1077;%20&#1075;&#1086;&#1088;&#1103;&#1095;&#1077;&#1081;%20&#1083;&#1080;&#1085;&#1080;&#1080;%20&#1076;&#1083;&#1103;%20&#1076;&#1080;&#1072;&#1075;&#1088;&#1072;&#1084;&#1084;%2012.04.2020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A3-674A-A865-3AD0B728CA6C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A3-674A-A865-3AD0B728CA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Лист2!$A$2:$A$28</c:f>
              <c:numCache>
                <c:formatCode>m/d/yyyy</c:formatCode>
                <c:ptCount val="27"/>
                <c:pt idx="0">
                  <c:v>43907</c:v>
                </c:pt>
                <c:pt idx="1">
                  <c:v>43908</c:v>
                </c:pt>
                <c:pt idx="2">
                  <c:v>43909</c:v>
                </c:pt>
                <c:pt idx="3">
                  <c:v>43910</c:v>
                </c:pt>
                <c:pt idx="4">
                  <c:v>43911</c:v>
                </c:pt>
                <c:pt idx="5">
                  <c:v>43912</c:v>
                </c:pt>
                <c:pt idx="6">
                  <c:v>43913</c:v>
                </c:pt>
                <c:pt idx="7">
                  <c:v>43914</c:v>
                </c:pt>
                <c:pt idx="8">
                  <c:v>43915</c:v>
                </c:pt>
                <c:pt idx="9">
                  <c:v>43916</c:v>
                </c:pt>
                <c:pt idx="10">
                  <c:v>43917</c:v>
                </c:pt>
                <c:pt idx="11">
                  <c:v>43918</c:v>
                </c:pt>
                <c:pt idx="12">
                  <c:v>43919</c:v>
                </c:pt>
                <c:pt idx="13">
                  <c:v>43920</c:v>
                </c:pt>
                <c:pt idx="14">
                  <c:v>43921</c:v>
                </c:pt>
                <c:pt idx="15">
                  <c:v>43922</c:v>
                </c:pt>
                <c:pt idx="16">
                  <c:v>43923</c:v>
                </c:pt>
                <c:pt idx="17">
                  <c:v>43924</c:v>
                </c:pt>
                <c:pt idx="18">
                  <c:v>43925</c:v>
                </c:pt>
                <c:pt idx="19">
                  <c:v>43926</c:v>
                </c:pt>
                <c:pt idx="20">
                  <c:v>43927</c:v>
                </c:pt>
                <c:pt idx="21">
                  <c:v>43928</c:v>
                </c:pt>
                <c:pt idx="22">
                  <c:v>43929</c:v>
                </c:pt>
                <c:pt idx="23">
                  <c:v>43930</c:v>
                </c:pt>
                <c:pt idx="24">
                  <c:v>43931</c:v>
                </c:pt>
                <c:pt idx="25">
                  <c:v>43932</c:v>
                </c:pt>
                <c:pt idx="26">
                  <c:v>43933</c:v>
                </c:pt>
              </c:numCache>
            </c:numRef>
          </c:cat>
          <c:val>
            <c:numRef>
              <c:f>Лист2!$B$2:$B$28</c:f>
              <c:numCache>
                <c:formatCode>General</c:formatCode>
                <c:ptCount val="27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14</c:v>
                </c:pt>
                <c:pt idx="4">
                  <c:v>3</c:v>
                </c:pt>
                <c:pt idx="5">
                  <c:v>3</c:v>
                </c:pt>
                <c:pt idx="6">
                  <c:v>23</c:v>
                </c:pt>
                <c:pt idx="7">
                  <c:v>16</c:v>
                </c:pt>
                <c:pt idx="8">
                  <c:v>25</c:v>
                </c:pt>
                <c:pt idx="9">
                  <c:v>64</c:v>
                </c:pt>
                <c:pt idx="10">
                  <c:v>42</c:v>
                </c:pt>
                <c:pt idx="11">
                  <c:v>9</c:v>
                </c:pt>
                <c:pt idx="12">
                  <c:v>5</c:v>
                </c:pt>
                <c:pt idx="13">
                  <c:v>14</c:v>
                </c:pt>
                <c:pt idx="14">
                  <c:v>9</c:v>
                </c:pt>
                <c:pt idx="15">
                  <c:v>7</c:v>
                </c:pt>
                <c:pt idx="16">
                  <c:v>14</c:v>
                </c:pt>
                <c:pt idx="17">
                  <c:v>21</c:v>
                </c:pt>
                <c:pt idx="18">
                  <c:v>9</c:v>
                </c:pt>
                <c:pt idx="19">
                  <c:v>9</c:v>
                </c:pt>
                <c:pt idx="20">
                  <c:v>61</c:v>
                </c:pt>
                <c:pt idx="21">
                  <c:v>32</c:v>
                </c:pt>
                <c:pt idx="22">
                  <c:v>13</c:v>
                </c:pt>
                <c:pt idx="23">
                  <c:v>15</c:v>
                </c:pt>
                <c:pt idx="24">
                  <c:v>11</c:v>
                </c:pt>
                <c:pt idx="25">
                  <c:v>3</c:v>
                </c:pt>
                <c:pt idx="2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A3-674A-A865-3AD0B728C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2294048"/>
        <c:axId val="1302285888"/>
      </c:lineChart>
      <c:dateAx>
        <c:axId val="130229404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2285888"/>
        <c:crosses val="autoZero"/>
        <c:auto val="1"/>
        <c:lblOffset val="100"/>
        <c:baseTimeUnit val="days"/>
      </c:dateAx>
      <c:valAx>
        <c:axId val="130228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229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0.28059</cdr:x>
      <cdr:y>0.05982</cdr:y>
    </cdr:from>
    <cdr:to>
      <cdr:x>0.44129</cdr:x>
      <cdr:y>1</cdr:y>
    </cdr:to>
    <cdr:sp macro="" textlink="">
      <cdr:nvSpPr>
        <cdr:cNvPr id="2" name="Овал 1">
          <a:extLst xmlns:a="http://schemas.openxmlformats.org/drawingml/2006/main">
            <a:ext uri="{FF2B5EF4-FFF2-40B4-BE49-F238E27FC236}">
              <a16:creationId xmlns:a16="http://schemas.microsoft.com/office/drawing/2014/main" id="{C31D9550-CD7C-894A-A6B6-A53AFFCD4AE7}"/>
            </a:ext>
          </a:extLst>
        </cdr:cNvPr>
        <cdr:cNvSpPr/>
      </cdr:nvSpPr>
      <cdr:spPr>
        <a:xfrm xmlns:a="http://schemas.openxmlformats.org/drawingml/2006/main">
          <a:off x="2531326" y="278778"/>
          <a:ext cx="1449659" cy="438161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0.67189</cdr:x>
      <cdr:y>0.08375</cdr:y>
    </cdr:from>
    <cdr:to>
      <cdr:x>0.83258</cdr:x>
      <cdr:y>1</cdr:y>
    </cdr:to>
    <cdr:sp macro="" textlink="">
      <cdr:nvSpPr>
        <cdr:cNvPr id="3" name="Овал 2">
          <a:extLst xmlns:a="http://schemas.openxmlformats.org/drawingml/2006/main">
            <a:ext uri="{FF2B5EF4-FFF2-40B4-BE49-F238E27FC236}">
              <a16:creationId xmlns:a16="http://schemas.microsoft.com/office/drawing/2014/main" id="{78412263-8DE2-4545-8927-4FBD728C9CC1}"/>
            </a:ext>
          </a:extLst>
        </cdr:cNvPr>
        <cdr:cNvSpPr/>
      </cdr:nvSpPr>
      <cdr:spPr>
        <a:xfrm xmlns:a="http://schemas.openxmlformats.org/drawingml/2006/main">
          <a:off x="6061307" y="390292"/>
          <a:ext cx="1449659" cy="427010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A1FCA6-E9EA-6840-8440-DE8444AEB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26A628-8E37-B14B-B677-9F4077A5F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27BCEE-4B28-7A4A-9A62-02E505AAC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5C61-7984-9B44-9589-822553AFDD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593766-73C9-E344-96E9-F71F3F73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9D4D1B-038A-7A47-BEC8-930D2219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41F-D5C2-C34D-A37D-E4032467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77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CF537-F332-394C-965E-883ACAF86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EB632D-9E2D-894F-80CE-5B8923C36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2635E9-4E2D-E146-BBAC-106D6B633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5C61-7984-9B44-9589-822553AFDD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DB0739-7FBC-3D47-B37E-7BB846EC0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1D9921-75FB-6E4B-95E5-68ECEBDCA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41F-D5C2-C34D-A37D-E4032467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56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DB7F47B-229F-ED4E-9F68-3E9B0982FC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82B6DB-8811-764F-B27A-03ABCE8C6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EF841D-75B8-B64A-AAE9-B394940A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5C61-7984-9B44-9589-822553AFDD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297B60-C780-434A-AFB6-488CD84D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2FF08C-7079-FD4E-A95B-614B2AAF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41F-D5C2-C34D-A37D-E4032467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2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C7BE2E-E04D-3343-93E1-EACA277BB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8D60AF-F75C-1C4D-B4AC-90F3F849A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8F982A-3625-7C45-B1F7-47B24CC40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5C61-7984-9B44-9589-822553AFDD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B822B7-AFC2-B646-AFB2-2C3226AB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68DC29-0579-6840-B6B8-E2D49A208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41F-D5C2-C34D-A37D-E4032467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92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5799E1-460C-AF47-BDA2-AD8972C2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FBD13C-9630-FB40-A2FF-ADB944109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32C711-40A5-6248-B05F-1B25DA7C3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5C61-7984-9B44-9589-822553AFDD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9AA3E9-2BD6-E345-8B28-5E206619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8BA9E6-E64A-F940-AA6F-BCEF93CEE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41F-D5C2-C34D-A37D-E4032467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79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AB1D0-F204-2C4A-B290-93A36A5C7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A724AE-0E62-3745-B833-32CB3341D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119312-12DC-FA47-824C-DF0AB82DD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6D2E99-5173-1744-8317-54FA70F3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5C61-7984-9B44-9589-822553AFDD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C8633D-EA09-684C-A813-59AE738D0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9ED14F-C885-4C41-B757-A69A1201D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41F-D5C2-C34D-A37D-E4032467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07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8AF4E-6A45-5F4D-A9C7-1A0FB93DD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6F1C78-E85F-384C-8610-4D8612E8C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E9CB0E-0831-2D48-A6BD-7E3DFFD37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70FCE78-DE0B-7F4B-B53E-5A1FD911D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E3F092-B585-E144-A02D-D83E32CDAA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4E5E24-BE46-3744-BF9E-7891AA900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5C61-7984-9B44-9589-822553AFDD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1ABC8D0-6697-4140-A951-37C3443CE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744F5F4-18B1-5249-A900-82604075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41F-D5C2-C34D-A37D-E4032467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44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EA9A7-6E01-BC43-9E96-A6F3EBE9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65086BF-37FF-6E4D-A7FF-F4A7A821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5C61-7984-9B44-9589-822553AFDD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5653CE7-F878-934E-A180-CBC7E483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CC1903-9D84-D841-8B1E-953627810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41F-D5C2-C34D-A37D-E4032467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26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59BEB0A-D968-8A47-A648-AAD26A1B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5C61-7984-9B44-9589-822553AFDD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253BFD-7839-F44C-9E76-27EC691A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2452DF-8C06-2A42-A122-8985CD5E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41F-D5C2-C34D-A37D-E4032467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0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7D73EF-FEF9-D143-9075-6007E5FC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0EA665-1D07-6345-A963-EC890648D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60CD85-67D5-574A-A360-82ABE0681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95A5BE-1B29-5E49-A7AB-9E843D7AC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5C61-7984-9B44-9589-822553AFDD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0F9187-4090-0B4E-8647-753C5E08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3C1FF2-5E41-B14C-B7F3-653DC4195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41F-D5C2-C34D-A37D-E4032467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1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D378E6-36B4-9F49-ADE3-554C960C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E389C55-E9C9-0E42-B82B-7A7CCC9ED1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4EEEA4-0021-204A-B9CF-0277D2C8F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06B2CE-C5C8-CC43-8303-1B7B2049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55C61-7984-9B44-9589-822553AFDD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23BB61-2E16-D646-BCBB-5BCF5F356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7D6029-A34A-D64B-8999-BBB1B91C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F41F-D5C2-C34D-A37D-E4032467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80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AB9039-922D-0744-86E4-81A59A337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E61719-3AE6-AF4B-9602-DBD63371C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B35F8F-E4BA-F94B-8400-DDA771A17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55C61-7984-9B44-9589-822553AFDD51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E71921-E49A-7147-8EBA-B9B1AC8E3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6EEF8E-B096-8B43-8540-BB9E5552C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5F41F-D5C2-C34D-A37D-E4032467F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67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FC3F1-3E8F-B34B-95EF-2B43D746D1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71" y="831301"/>
            <a:ext cx="9144000" cy="310069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PT Mono" panose="02060509020205020204" pitchFamily="49" charset="0"/>
              </a:rPr>
              <a:t/>
            </a:r>
            <a:br>
              <a:rPr lang="ru-RU" sz="3600" b="1" dirty="0" smtClean="0">
                <a:latin typeface="PT Mono" panose="02060509020205020204" pitchFamily="49" charset="0"/>
              </a:rPr>
            </a:br>
            <a:r>
              <a:rPr lang="ru-RU" sz="4000" b="1" dirty="0"/>
              <a:t>Анализ часто задаваемых вопросов, поступающих на «Горячую линию» для образовательных организаций, реализующих программы СПО в разрезе субъектов Российской </a:t>
            </a:r>
            <a:r>
              <a:rPr lang="ru-RU" sz="4000" b="1" dirty="0" smtClean="0"/>
              <a:t>Федерации</a:t>
            </a:r>
            <a:endParaRPr lang="ru-RU" sz="4000" b="1" dirty="0">
              <a:latin typeface="PT Mono" panose="02060509020205020204" pitchFamily="49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03EEEF7-D6C5-0947-A202-05E37552E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132" y="4116657"/>
            <a:ext cx="1873405" cy="187340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E184410-7DE1-BE4E-A0B0-414BE6D4C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2" y="0"/>
            <a:ext cx="2070960" cy="83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19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E18475-E805-5B48-BC29-D92F0DBF3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2" y="1"/>
            <a:ext cx="1174080" cy="47128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97DCCA3-233C-AB47-B5C9-86E17B957835}"/>
              </a:ext>
            </a:extLst>
          </p:cNvPr>
          <p:cNvSpPr/>
          <p:nvPr/>
        </p:nvSpPr>
        <p:spPr>
          <a:xfrm>
            <a:off x="691376" y="111886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«Горячая линия» по вопросам методической поддержки образовательных организаций</a:t>
            </a:r>
            <a:r>
              <a:rPr lang="ru-RU" sz="1400" dirty="0">
                <a:effectLst/>
                <a:latin typeface="PT Mono" panose="02060509020205020204" pitchFamily="49" charset="0"/>
              </a:rPr>
              <a:t> </a:t>
            </a:r>
            <a:endParaRPr lang="ru-RU" sz="1400" dirty="0">
              <a:latin typeface="PT Mono" panose="02060509020205020204" pitchFamily="49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8E1207D-3E2F-654C-99C2-12E4D8BD0D38}"/>
              </a:ext>
            </a:extLst>
          </p:cNvPr>
          <p:cNvSpPr/>
          <p:nvPr/>
        </p:nvSpPr>
        <p:spPr>
          <a:xfrm>
            <a:off x="8187567" y="1062378"/>
            <a:ext cx="29387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113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+7 (977) 978-29-69 </a:t>
            </a:r>
          </a:p>
          <a:p>
            <a:pPr indent="11113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+7 (977) 978-30-31</a:t>
            </a:r>
            <a:endParaRPr lang="ru-RU" sz="1400" dirty="0">
              <a:latin typeface="PT Mono" panose="02060509020205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D701E7F-A8BF-724D-8745-B5E5988421DA}"/>
              </a:ext>
            </a:extLst>
          </p:cNvPr>
          <p:cNvSpPr/>
          <p:nvPr/>
        </p:nvSpPr>
        <p:spPr>
          <a:xfrm>
            <a:off x="691376" y="1910276"/>
            <a:ext cx="71999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Для лиц с ограниченными возможностями здоровья и инвалидов, обучающихся в профессиональных образовательных организациях, а также по вопросам движения «</a:t>
            </a:r>
            <a:r>
              <a:rPr lang="ru-RU" sz="1400" dirty="0" err="1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Абилимпикс</a:t>
            </a:r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» работает специальная линия</a:t>
            </a:r>
            <a:r>
              <a:rPr lang="ru-RU" sz="1400" dirty="0">
                <a:effectLst/>
                <a:latin typeface="PT Mono" panose="02060509020205020204" pitchFamily="49" charset="0"/>
              </a:rPr>
              <a:t> </a:t>
            </a:r>
            <a:endParaRPr lang="ru-RU" sz="1400" dirty="0">
              <a:latin typeface="PT Mono" panose="02060509020205020204" pitchFamily="49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71658FF-DEB7-6B43-AB09-7EFBB087A3D1}"/>
              </a:ext>
            </a:extLst>
          </p:cNvPr>
          <p:cNvSpPr/>
          <p:nvPr/>
        </p:nvSpPr>
        <p:spPr>
          <a:xfrm>
            <a:off x="691375" y="3648524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Центр развития профессионального образования по вопросам реализации основных образовательных программ среднего профессионального образования</a:t>
            </a:r>
            <a:r>
              <a:rPr lang="ru-RU" sz="1400" dirty="0">
                <a:effectLst/>
                <a:latin typeface="PT Mono" panose="02060509020205020204" pitchFamily="49" charset="0"/>
              </a:rPr>
              <a:t> </a:t>
            </a:r>
            <a:endParaRPr lang="ru-RU" sz="1400" dirty="0">
              <a:latin typeface="PT Mono" panose="02060509020205020204" pitchFamily="49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F2C530B-EF6E-A648-BB41-6C19A9C064EB}"/>
              </a:ext>
            </a:extLst>
          </p:cNvPr>
          <p:cNvSpPr/>
          <p:nvPr/>
        </p:nvSpPr>
        <p:spPr>
          <a:xfrm>
            <a:off x="691375" y="3140171"/>
            <a:ext cx="107274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Дополнительная поддержка образовательных организаций в электронном виде</a:t>
            </a:r>
            <a:r>
              <a:rPr lang="ru-RU" sz="1600" b="1" dirty="0">
                <a:effectLst/>
                <a:latin typeface="PT Mono" panose="02060509020205020204" pitchFamily="49" charset="0"/>
              </a:rPr>
              <a:t> </a:t>
            </a:r>
            <a:endParaRPr lang="ru-RU" sz="1600" b="1" dirty="0">
              <a:latin typeface="PT Mono" panose="02060509020205020204" pitchFamily="49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7196801-4A84-8244-9554-7F11C97A3EFD}"/>
              </a:ext>
            </a:extLst>
          </p:cNvPr>
          <p:cNvSpPr/>
          <p:nvPr/>
        </p:nvSpPr>
        <p:spPr>
          <a:xfrm>
            <a:off x="691375" y="458671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Центр Мониторинга и анализа по вопросам оснащения образовательных организаций материально-технической базой по приоритетным группам компетенций</a:t>
            </a:r>
            <a:r>
              <a:rPr lang="ru-RU" sz="1400" dirty="0">
                <a:effectLst/>
                <a:latin typeface="PT Mono" panose="02060509020205020204" pitchFamily="49" charset="0"/>
              </a:rPr>
              <a:t> </a:t>
            </a:r>
            <a:endParaRPr lang="ru-RU" sz="1400" dirty="0">
              <a:latin typeface="PT Mono" panose="02060509020205020204" pitchFamily="49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F2B5BB3-DE0E-114E-971F-253ADEC3BC45}"/>
              </a:ext>
            </a:extLst>
          </p:cNvPr>
          <p:cNvSpPr/>
          <p:nvPr/>
        </p:nvSpPr>
        <p:spPr>
          <a:xfrm>
            <a:off x="8187567" y="2042147"/>
            <a:ext cx="2129429" cy="310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1113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+7 (985) 457-67-15</a:t>
            </a:r>
            <a:endParaRPr lang="ru-RU" sz="1400" dirty="0">
              <a:latin typeface="PT Mono" panose="02060509020205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B7CEFE7-8C31-DE4B-8D8C-C8AE63C6959C}"/>
              </a:ext>
            </a:extLst>
          </p:cNvPr>
          <p:cNvSpPr/>
          <p:nvPr/>
        </p:nvSpPr>
        <p:spPr>
          <a:xfrm>
            <a:off x="8187567" y="3754513"/>
            <a:ext cx="2129429" cy="310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1113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fgos-top50@mail.ru</a:t>
            </a:r>
            <a:endParaRPr lang="ru-RU" sz="1400" dirty="0">
              <a:latin typeface="PT Mono" panose="02060509020205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3D9D789-5A38-2A40-9696-B360D5BE9376}"/>
              </a:ext>
            </a:extLst>
          </p:cNvPr>
          <p:cNvSpPr/>
          <p:nvPr/>
        </p:nvSpPr>
        <p:spPr>
          <a:xfrm>
            <a:off x="8187567" y="4340771"/>
            <a:ext cx="3133493" cy="865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113">
              <a:lnSpc>
                <a:spcPct val="107000"/>
              </a:lnSpc>
            </a:pPr>
            <a:r>
              <a:rPr lang="ru-RU" sz="1400" dirty="0" err="1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mtb-grant@mail.ru</a:t>
            </a:r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indent="11113">
              <a:lnSpc>
                <a:spcPct val="107000"/>
              </a:lnSpc>
            </a:pPr>
            <a:r>
              <a:rPr lang="ru-RU" sz="105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(для получателей гранта в 2019 году)</a:t>
            </a:r>
            <a:endParaRPr lang="ru-RU" sz="1400" dirty="0">
              <a:latin typeface="PT Mono" panose="0206050902020502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monmtb2020@gmail.com </a:t>
            </a:r>
          </a:p>
          <a:p>
            <a:r>
              <a:rPr lang="ru-RU" sz="10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(для получателей гранта в 2020 году)</a:t>
            </a:r>
            <a:r>
              <a:rPr lang="ru-RU" sz="1000" dirty="0">
                <a:effectLst/>
                <a:latin typeface="PT Mono" panose="02060509020205020204" pitchFamily="49" charset="0"/>
              </a:rPr>
              <a:t> </a:t>
            </a:r>
            <a:endParaRPr lang="ru-RU" sz="1400" dirty="0">
              <a:latin typeface="PT Mono" panose="02060509020205020204" pitchFamily="49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0BA43B7-C589-C94E-B65D-E55CC67FAC10}"/>
              </a:ext>
            </a:extLst>
          </p:cNvPr>
          <p:cNvSpPr/>
          <p:nvPr/>
        </p:nvSpPr>
        <p:spPr>
          <a:xfrm>
            <a:off x="691375" y="5589589"/>
            <a:ext cx="25474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Движение «</a:t>
            </a:r>
            <a:r>
              <a:rPr lang="ru-RU" sz="1400" dirty="0" err="1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Абилимпикс</a:t>
            </a:r>
            <a:r>
              <a:rPr lang="ru-RU" sz="1400" dirty="0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»</a:t>
            </a:r>
            <a:r>
              <a:rPr lang="ru-RU" sz="1400" dirty="0">
                <a:effectLst/>
                <a:latin typeface="PT Mono" panose="02060509020205020204" pitchFamily="49" charset="0"/>
              </a:rPr>
              <a:t> </a:t>
            </a:r>
            <a:endParaRPr lang="ru-RU" sz="1400" dirty="0">
              <a:latin typeface="PT Mono" panose="02060509020205020204" pitchFamily="49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CCCDF22-B5F3-C948-96D0-46420BCAD3CB}"/>
              </a:ext>
            </a:extLst>
          </p:cNvPr>
          <p:cNvSpPr/>
          <p:nvPr/>
        </p:nvSpPr>
        <p:spPr>
          <a:xfrm>
            <a:off x="8187567" y="5589589"/>
            <a:ext cx="2762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>
                <a:solidFill>
                  <a:srgbClr val="000000"/>
                </a:solidFill>
                <a:latin typeface="PT Mono" panose="02060509020205020204" pitchFamily="49" charset="0"/>
                <a:ea typeface="Times New Roman" panose="02020603050405020304" pitchFamily="18" charset="0"/>
              </a:rPr>
              <a:t>abilimpicspro@gmail.com</a:t>
            </a:r>
            <a:r>
              <a:rPr lang="ru-RU" sz="1400" dirty="0">
                <a:effectLst/>
                <a:latin typeface="PT Mono" panose="02060509020205020204" pitchFamily="49" charset="0"/>
              </a:rPr>
              <a:t> </a:t>
            </a:r>
            <a:endParaRPr lang="ru-RU" sz="1400" dirty="0">
              <a:latin typeface="PT Mono" panose="0206050902020502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EDCF73-18B8-1B42-BE8E-F607A6237536}"/>
              </a:ext>
            </a:extLst>
          </p:cNvPr>
          <p:cNvSpPr txBox="1"/>
          <p:nvPr/>
        </p:nvSpPr>
        <p:spPr>
          <a:xfrm>
            <a:off x="2877015" y="185658"/>
            <a:ext cx="5865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PT Mono" panose="02060509020205020204" pitchFamily="49" charset="0"/>
              </a:rPr>
              <a:t>Контактная информация</a:t>
            </a: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BA35E271-FCAA-524A-9316-A985FA383EAE}"/>
              </a:ext>
            </a:extLst>
          </p:cNvPr>
          <p:cNvSpPr/>
          <p:nvPr/>
        </p:nvSpPr>
        <p:spPr>
          <a:xfrm>
            <a:off x="423746" y="892098"/>
            <a:ext cx="10995102" cy="210758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>
            <a:extLst>
              <a:ext uri="{FF2B5EF4-FFF2-40B4-BE49-F238E27FC236}">
                <a16:creationId xmlns:a16="http://schemas.microsoft.com/office/drawing/2014/main" id="{22167489-6FC3-CB4C-B5F1-606996AD3C52}"/>
              </a:ext>
            </a:extLst>
          </p:cNvPr>
          <p:cNvSpPr/>
          <p:nvPr/>
        </p:nvSpPr>
        <p:spPr>
          <a:xfrm>
            <a:off x="423746" y="3528109"/>
            <a:ext cx="10995102" cy="2783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8EC74-63FE-EB43-B288-790830795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774" y="26811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PT Mono" panose="02060509020205020204" pitchFamily="49" charset="0"/>
              </a:rPr>
              <a:t>Организации, которые звонили на »горячую линию»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BFF6EA9A-E737-3A4C-879C-98661ADFA808}"/>
              </a:ext>
            </a:extLst>
          </p:cNvPr>
          <p:cNvSpPr/>
          <p:nvPr/>
        </p:nvSpPr>
        <p:spPr>
          <a:xfrm>
            <a:off x="791325" y="1593674"/>
            <a:ext cx="1561672" cy="1561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PT Mono" panose="02060509020205020204" pitchFamily="49" charset="0"/>
              </a:rPr>
              <a:t>33%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8202C3-6D5D-624A-8685-0E1AC2387F1F}"/>
              </a:ext>
            </a:extLst>
          </p:cNvPr>
          <p:cNvSpPr txBox="1"/>
          <p:nvPr/>
        </p:nvSpPr>
        <p:spPr>
          <a:xfrm>
            <a:off x="2660173" y="2072209"/>
            <a:ext cx="1325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T Mono" panose="02060509020205020204" pitchFamily="49" charset="0"/>
              </a:rPr>
              <a:t>Колледжи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CAF25650-6634-9B47-B274-AAA6B524A201}"/>
              </a:ext>
            </a:extLst>
          </p:cNvPr>
          <p:cNvSpPr/>
          <p:nvPr/>
        </p:nvSpPr>
        <p:spPr>
          <a:xfrm>
            <a:off x="802696" y="3414294"/>
            <a:ext cx="1561672" cy="15616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PT Mono" panose="02060509020205020204" pitchFamily="49" charset="0"/>
              </a:rPr>
              <a:t>4%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1B0E85-4C6C-8149-868C-89196375B881}"/>
              </a:ext>
            </a:extLst>
          </p:cNvPr>
          <p:cNvSpPr txBox="1"/>
          <p:nvPr/>
        </p:nvSpPr>
        <p:spPr>
          <a:xfrm>
            <a:off x="5952813" y="2121192"/>
            <a:ext cx="156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T Mono" panose="02060509020205020204" pitchFamily="49" charset="0"/>
              </a:rPr>
              <a:t>Автошколы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C160ECD-B2DE-1A4F-8BD7-FF2E4B537D03}"/>
              </a:ext>
            </a:extLst>
          </p:cNvPr>
          <p:cNvSpPr/>
          <p:nvPr/>
        </p:nvSpPr>
        <p:spPr>
          <a:xfrm>
            <a:off x="4427375" y="5288727"/>
            <a:ext cx="1414835" cy="141483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PT Mono" panose="02060509020205020204" pitchFamily="49" charset="0"/>
              </a:rPr>
              <a:t>12%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5CC3EB-9862-504F-B09A-EB4E54D33DD2}"/>
              </a:ext>
            </a:extLst>
          </p:cNvPr>
          <p:cNvSpPr txBox="1"/>
          <p:nvPr/>
        </p:nvSpPr>
        <p:spPr>
          <a:xfrm>
            <a:off x="9663774" y="2163309"/>
            <a:ext cx="137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T Mono" panose="02060509020205020204" pitchFamily="49" charset="0"/>
              </a:rPr>
              <a:t>Техникум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4E07C5-BB7E-184E-98E1-3029A934A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2" y="1"/>
            <a:ext cx="1174080" cy="471286"/>
          </a:xfrm>
          <a:prstGeom prst="rect">
            <a:avLst/>
          </a:prstGeom>
        </p:spPr>
      </p:pic>
      <p:sp>
        <p:nvSpPr>
          <p:cNvPr id="10" name="Овал 9">
            <a:extLst>
              <a:ext uri="{FF2B5EF4-FFF2-40B4-BE49-F238E27FC236}">
                <a16:creationId xmlns:a16="http://schemas.microsoft.com/office/drawing/2014/main" id="{D000D050-BAC5-654E-BF67-2D03AF494397}"/>
              </a:ext>
            </a:extLst>
          </p:cNvPr>
          <p:cNvSpPr/>
          <p:nvPr/>
        </p:nvSpPr>
        <p:spPr>
          <a:xfrm>
            <a:off x="4320401" y="1609135"/>
            <a:ext cx="1561672" cy="1561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PT Mono" panose="02060509020205020204" pitchFamily="49" charset="0"/>
              </a:rPr>
              <a:t>23%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E787BC-63B4-F043-B702-505D896CA2EE}"/>
              </a:ext>
            </a:extLst>
          </p:cNvPr>
          <p:cNvSpPr txBox="1"/>
          <p:nvPr/>
        </p:nvSpPr>
        <p:spPr>
          <a:xfrm>
            <a:off x="6080407" y="5815839"/>
            <a:ext cx="1611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Иные учреждения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A7C4A913-3452-2F41-ADEC-CE25F42786A9}"/>
              </a:ext>
            </a:extLst>
          </p:cNvPr>
          <p:cNvSpPr/>
          <p:nvPr/>
        </p:nvSpPr>
        <p:spPr>
          <a:xfrm>
            <a:off x="4353956" y="3448931"/>
            <a:ext cx="1561672" cy="15616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PT Mono" panose="02060509020205020204" pitchFamily="49" charset="0"/>
              </a:rPr>
              <a:t>8%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11764B-852B-C84E-B8F2-2BDC7A01177E}"/>
              </a:ext>
            </a:extLst>
          </p:cNvPr>
          <p:cNvSpPr txBox="1"/>
          <p:nvPr/>
        </p:nvSpPr>
        <p:spPr>
          <a:xfrm>
            <a:off x="5919071" y="3906601"/>
            <a:ext cx="1746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Медицинские техникумы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427DC31C-AAD7-C84B-AF45-23AC7BF22EBD}"/>
              </a:ext>
            </a:extLst>
          </p:cNvPr>
          <p:cNvSpPr/>
          <p:nvPr/>
        </p:nvSpPr>
        <p:spPr>
          <a:xfrm>
            <a:off x="7872426" y="1593674"/>
            <a:ext cx="1561672" cy="1561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PT Mono" panose="02060509020205020204" pitchFamily="49" charset="0"/>
              </a:rPr>
              <a:t>13%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FC343C-51B3-3641-9537-62660F69FB05}"/>
              </a:ext>
            </a:extLst>
          </p:cNvPr>
          <p:cNvSpPr txBox="1"/>
          <p:nvPr/>
        </p:nvSpPr>
        <p:spPr>
          <a:xfrm>
            <a:off x="2397923" y="3864394"/>
            <a:ext cx="19224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Органы местной государственной власти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90C207B8-2FCC-734A-A567-0592283B8BAD}"/>
              </a:ext>
            </a:extLst>
          </p:cNvPr>
          <p:cNvSpPr/>
          <p:nvPr/>
        </p:nvSpPr>
        <p:spPr>
          <a:xfrm>
            <a:off x="7848298" y="3387375"/>
            <a:ext cx="1561672" cy="156167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PT Mono" panose="02060509020205020204" pitchFamily="49" charset="0"/>
              </a:rPr>
              <a:t>8%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F1D231-6A8B-7A48-AADF-7A79A6C8AB6D}"/>
              </a:ext>
            </a:extLst>
          </p:cNvPr>
          <p:cNvSpPr txBox="1"/>
          <p:nvPr/>
        </p:nvSpPr>
        <p:spPr>
          <a:xfrm>
            <a:off x="9663774" y="3927266"/>
            <a:ext cx="95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Вузы</a:t>
            </a:r>
          </a:p>
        </p:txBody>
      </p:sp>
    </p:spTree>
    <p:extLst>
      <p:ext uri="{BB962C8B-B14F-4D97-AF65-F5344CB8AC3E}">
        <p14:creationId xmlns:p14="http://schemas.microsoft.com/office/powerpoint/2010/main" val="344536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:a16="http://schemas.microsoft.com/office/drawing/2014/main" id="{5EB535FA-B844-B14E-917D-CA213DDED7F6}"/>
              </a:ext>
            </a:extLst>
          </p:cNvPr>
          <p:cNvSpPr/>
          <p:nvPr/>
        </p:nvSpPr>
        <p:spPr>
          <a:xfrm>
            <a:off x="5115793" y="34398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448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88E9598-19DB-8745-AF7A-233553D2B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3110" y="359165"/>
            <a:ext cx="805865" cy="8058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C257EF-52D7-BA4B-833A-093F395771AC}"/>
              </a:ext>
            </a:extLst>
          </p:cNvPr>
          <p:cNvSpPr txBox="1"/>
          <p:nvPr/>
        </p:nvSpPr>
        <p:spPr>
          <a:xfrm>
            <a:off x="7433405" y="477738"/>
            <a:ext cx="37289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звонков от образовательных организаций, реализующих программы СПО.</a:t>
            </a:r>
            <a:r>
              <a:rPr lang="ru-RU" sz="1400" dirty="0">
                <a:effectLst/>
                <a:latin typeface="PT Mono" panose="02060509020205020204" pitchFamily="49" charset="0"/>
              </a:rPr>
              <a:t> </a:t>
            </a:r>
            <a:endParaRPr lang="ru-RU" sz="1400" dirty="0">
              <a:latin typeface="PT Mono" panose="02060509020205020204" pitchFamily="49" charset="0"/>
            </a:endParaRPr>
          </a:p>
        </p:txBody>
      </p:sp>
      <p:grpSp>
        <p:nvGrpSpPr>
          <p:cNvPr id="249" name="Группа 248">
            <a:extLst>
              <a:ext uri="{FF2B5EF4-FFF2-40B4-BE49-F238E27FC236}">
                <a16:creationId xmlns:a16="http://schemas.microsoft.com/office/drawing/2014/main" id="{EED328FF-701D-884D-B078-E729BDD3A07A}"/>
              </a:ext>
            </a:extLst>
          </p:cNvPr>
          <p:cNvGrpSpPr/>
          <p:nvPr/>
        </p:nvGrpSpPr>
        <p:grpSpPr>
          <a:xfrm>
            <a:off x="1342238" y="1296408"/>
            <a:ext cx="9375910" cy="5195887"/>
            <a:chOff x="1670851" y="1382399"/>
            <a:chExt cx="9375910" cy="5195887"/>
          </a:xfrm>
        </p:grpSpPr>
        <p:sp>
          <p:nvSpPr>
            <p:cNvPr id="12" name="Freeform 3">
              <a:extLst>
                <a:ext uri="{FF2B5EF4-FFF2-40B4-BE49-F238E27FC236}">
                  <a16:creationId xmlns:a16="http://schemas.microsoft.com/office/drawing/2014/main" id="{14D38B2B-4C81-EC45-AD1E-03731C669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7086" y="2453962"/>
              <a:ext cx="2263775" cy="2727325"/>
            </a:xfrm>
            <a:custGeom>
              <a:avLst/>
              <a:gdLst>
                <a:gd name="T0" fmla="*/ 2130439 w 1545"/>
                <a:gd name="T1" fmla="*/ 187325 h 1718"/>
                <a:gd name="T2" fmla="*/ 2184653 w 1545"/>
                <a:gd name="T3" fmla="*/ 339725 h 1718"/>
                <a:gd name="T4" fmla="*/ 2249123 w 1545"/>
                <a:gd name="T5" fmla="*/ 463550 h 1718"/>
                <a:gd name="T6" fmla="*/ 2149487 w 1545"/>
                <a:gd name="T7" fmla="*/ 639763 h 1718"/>
                <a:gd name="T8" fmla="*/ 2159744 w 1545"/>
                <a:gd name="T9" fmla="*/ 715962 h 1718"/>
                <a:gd name="T10" fmla="*/ 2165605 w 1545"/>
                <a:gd name="T11" fmla="*/ 900113 h 1718"/>
                <a:gd name="T12" fmla="*/ 2054248 w 1545"/>
                <a:gd name="T13" fmla="*/ 979488 h 1718"/>
                <a:gd name="T14" fmla="*/ 2038130 w 1545"/>
                <a:gd name="T15" fmla="*/ 1049338 h 1718"/>
                <a:gd name="T16" fmla="*/ 2030804 w 1545"/>
                <a:gd name="T17" fmla="*/ 1163638 h 1718"/>
                <a:gd name="T18" fmla="*/ 2104065 w 1545"/>
                <a:gd name="T19" fmla="*/ 1392237 h 1718"/>
                <a:gd name="T20" fmla="*/ 2014687 w 1545"/>
                <a:gd name="T21" fmla="*/ 1422400 h 1718"/>
                <a:gd name="T22" fmla="*/ 1894538 w 1545"/>
                <a:gd name="T23" fmla="*/ 1543050 h 1718"/>
                <a:gd name="T24" fmla="*/ 1941425 w 1545"/>
                <a:gd name="T25" fmla="*/ 1833563 h 1718"/>
                <a:gd name="T26" fmla="*/ 1906260 w 1545"/>
                <a:gd name="T27" fmla="*/ 1935163 h 1718"/>
                <a:gd name="T28" fmla="*/ 1772924 w 1545"/>
                <a:gd name="T29" fmla="*/ 2055813 h 1718"/>
                <a:gd name="T30" fmla="*/ 1708454 w 1545"/>
                <a:gd name="T31" fmla="*/ 2108200 h 1718"/>
                <a:gd name="T32" fmla="*/ 1718711 w 1545"/>
                <a:gd name="T33" fmla="*/ 2319338 h 1718"/>
                <a:gd name="T34" fmla="*/ 1784646 w 1545"/>
                <a:gd name="T35" fmla="*/ 2536825 h 1718"/>
                <a:gd name="T36" fmla="*/ 1567793 w 1545"/>
                <a:gd name="T37" fmla="*/ 2681288 h 1718"/>
                <a:gd name="T38" fmla="*/ 1328960 w 1545"/>
                <a:gd name="T39" fmla="*/ 2698750 h 1718"/>
                <a:gd name="T40" fmla="*/ 1005145 w 1545"/>
                <a:gd name="T41" fmla="*/ 2678113 h 1718"/>
                <a:gd name="T42" fmla="*/ 934815 w 1545"/>
                <a:gd name="T43" fmla="*/ 2557463 h 1718"/>
                <a:gd name="T44" fmla="*/ 868879 w 1545"/>
                <a:gd name="T45" fmla="*/ 2449513 h 1718"/>
                <a:gd name="T46" fmla="*/ 804409 w 1545"/>
                <a:gd name="T47" fmla="*/ 2416175 h 1718"/>
                <a:gd name="T48" fmla="*/ 634443 w 1545"/>
                <a:gd name="T49" fmla="*/ 2322513 h 1718"/>
                <a:gd name="T50" fmla="*/ 536273 w 1545"/>
                <a:gd name="T51" fmla="*/ 2546350 h 1718"/>
                <a:gd name="T52" fmla="*/ 449825 w 1545"/>
                <a:gd name="T53" fmla="*/ 2530475 h 1718"/>
                <a:gd name="T54" fmla="*/ 322350 w 1545"/>
                <a:gd name="T55" fmla="*/ 2478088 h 1718"/>
                <a:gd name="T56" fmla="*/ 293045 w 1545"/>
                <a:gd name="T57" fmla="*/ 2173288 h 1718"/>
                <a:gd name="T58" fmla="*/ 190479 w 1545"/>
                <a:gd name="T59" fmla="*/ 2003425 h 1718"/>
                <a:gd name="T60" fmla="*/ 162640 w 1545"/>
                <a:gd name="T61" fmla="*/ 1914525 h 1718"/>
                <a:gd name="T62" fmla="*/ 41026 w 1545"/>
                <a:gd name="T63" fmla="*/ 1868488 h 1718"/>
                <a:gd name="T64" fmla="*/ 43957 w 1545"/>
                <a:gd name="T65" fmla="*/ 1609725 h 1718"/>
                <a:gd name="T66" fmla="*/ 51283 w 1545"/>
                <a:gd name="T67" fmla="*/ 1387475 h 1718"/>
                <a:gd name="T68" fmla="*/ 133336 w 1545"/>
                <a:gd name="T69" fmla="*/ 1184275 h 1718"/>
                <a:gd name="T70" fmla="*/ 227110 w 1545"/>
                <a:gd name="T71" fmla="*/ 949325 h 1718"/>
                <a:gd name="T72" fmla="*/ 137731 w 1545"/>
                <a:gd name="T73" fmla="*/ 750887 h 1718"/>
                <a:gd name="T74" fmla="*/ 197806 w 1545"/>
                <a:gd name="T75" fmla="*/ 644525 h 1718"/>
                <a:gd name="T76" fmla="*/ 230041 w 1545"/>
                <a:gd name="T77" fmla="*/ 703262 h 1718"/>
                <a:gd name="T78" fmla="*/ 401472 w 1545"/>
                <a:gd name="T79" fmla="*/ 620713 h 1718"/>
                <a:gd name="T80" fmla="*/ 501107 w 1545"/>
                <a:gd name="T81" fmla="*/ 682625 h 1718"/>
                <a:gd name="T82" fmla="*/ 574369 w 1545"/>
                <a:gd name="T83" fmla="*/ 547688 h 1718"/>
                <a:gd name="T84" fmla="*/ 687191 w 1545"/>
                <a:gd name="T85" fmla="*/ 539750 h 1718"/>
                <a:gd name="T86" fmla="*/ 794153 w 1545"/>
                <a:gd name="T87" fmla="*/ 603250 h 1718"/>
                <a:gd name="T88" fmla="*/ 804409 w 1545"/>
                <a:gd name="T89" fmla="*/ 682625 h 1718"/>
                <a:gd name="T90" fmla="*/ 858623 w 1545"/>
                <a:gd name="T91" fmla="*/ 706437 h 1718"/>
                <a:gd name="T92" fmla="*/ 967050 w 1545"/>
                <a:gd name="T93" fmla="*/ 658813 h 1718"/>
                <a:gd name="T94" fmla="*/ 1079872 w 1545"/>
                <a:gd name="T95" fmla="*/ 585788 h 1718"/>
                <a:gd name="T96" fmla="*/ 1194160 w 1545"/>
                <a:gd name="T97" fmla="*/ 571500 h 1718"/>
                <a:gd name="T98" fmla="*/ 1232255 w 1545"/>
                <a:gd name="T99" fmla="*/ 522288 h 1718"/>
                <a:gd name="T100" fmla="*/ 1164855 w 1545"/>
                <a:gd name="T101" fmla="*/ 395287 h 1718"/>
                <a:gd name="T102" fmla="*/ 1378778 w 1545"/>
                <a:gd name="T103" fmla="*/ 239713 h 1718"/>
                <a:gd name="T104" fmla="*/ 1386104 w 1545"/>
                <a:gd name="T105" fmla="*/ 260350 h 1718"/>
                <a:gd name="T106" fmla="*/ 1375848 w 1545"/>
                <a:gd name="T107" fmla="*/ 342900 h 1718"/>
                <a:gd name="T108" fmla="*/ 1427131 w 1545"/>
                <a:gd name="T109" fmla="*/ 204788 h 1718"/>
                <a:gd name="T110" fmla="*/ 1494531 w 1545"/>
                <a:gd name="T111" fmla="*/ 236538 h 1718"/>
                <a:gd name="T112" fmla="*/ 1613215 w 1545"/>
                <a:gd name="T113" fmla="*/ 214313 h 1718"/>
                <a:gd name="T114" fmla="*/ 1727502 w 1545"/>
                <a:gd name="T115" fmla="*/ 138113 h 1718"/>
                <a:gd name="T116" fmla="*/ 1935564 w 1545"/>
                <a:gd name="T117" fmla="*/ 22225 h 1718"/>
                <a:gd name="T118" fmla="*/ 2057178 w 1545"/>
                <a:gd name="T119" fmla="*/ 42862 h 171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45"/>
                <a:gd name="T181" fmla="*/ 0 h 1718"/>
                <a:gd name="T182" fmla="*/ 1545 w 1545"/>
                <a:gd name="T183" fmla="*/ 1718 h 171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45" h="1718">
                  <a:moveTo>
                    <a:pt x="1404" y="0"/>
                  </a:moveTo>
                  <a:lnTo>
                    <a:pt x="1419" y="9"/>
                  </a:lnTo>
                  <a:lnTo>
                    <a:pt x="1436" y="18"/>
                  </a:lnTo>
                  <a:lnTo>
                    <a:pt x="1450" y="27"/>
                  </a:lnTo>
                  <a:lnTo>
                    <a:pt x="1465" y="39"/>
                  </a:lnTo>
                  <a:lnTo>
                    <a:pt x="1471" y="42"/>
                  </a:lnTo>
                  <a:lnTo>
                    <a:pt x="1474" y="46"/>
                  </a:lnTo>
                  <a:lnTo>
                    <a:pt x="1476" y="50"/>
                  </a:lnTo>
                  <a:lnTo>
                    <a:pt x="1478" y="53"/>
                  </a:lnTo>
                  <a:lnTo>
                    <a:pt x="1476" y="59"/>
                  </a:lnTo>
                  <a:lnTo>
                    <a:pt x="1471" y="68"/>
                  </a:lnTo>
                  <a:lnTo>
                    <a:pt x="1467" y="87"/>
                  </a:lnTo>
                  <a:lnTo>
                    <a:pt x="1463" y="101"/>
                  </a:lnTo>
                  <a:lnTo>
                    <a:pt x="1458" y="111"/>
                  </a:lnTo>
                  <a:lnTo>
                    <a:pt x="1454" y="118"/>
                  </a:lnTo>
                  <a:lnTo>
                    <a:pt x="1443" y="131"/>
                  </a:lnTo>
                  <a:lnTo>
                    <a:pt x="1434" y="146"/>
                  </a:lnTo>
                  <a:lnTo>
                    <a:pt x="1428" y="157"/>
                  </a:lnTo>
                  <a:lnTo>
                    <a:pt x="1425" y="166"/>
                  </a:lnTo>
                  <a:lnTo>
                    <a:pt x="1423" y="173"/>
                  </a:lnTo>
                  <a:lnTo>
                    <a:pt x="1423" y="179"/>
                  </a:lnTo>
                  <a:lnTo>
                    <a:pt x="1430" y="179"/>
                  </a:lnTo>
                  <a:lnTo>
                    <a:pt x="1437" y="181"/>
                  </a:lnTo>
                  <a:lnTo>
                    <a:pt x="1436" y="190"/>
                  </a:lnTo>
                  <a:lnTo>
                    <a:pt x="1436" y="201"/>
                  </a:lnTo>
                  <a:lnTo>
                    <a:pt x="1449" y="210"/>
                  </a:lnTo>
                  <a:lnTo>
                    <a:pt x="1458" y="214"/>
                  </a:lnTo>
                  <a:lnTo>
                    <a:pt x="1467" y="216"/>
                  </a:lnTo>
                  <a:lnTo>
                    <a:pt x="1476" y="216"/>
                  </a:lnTo>
                  <a:lnTo>
                    <a:pt x="1491" y="214"/>
                  </a:lnTo>
                  <a:lnTo>
                    <a:pt x="1508" y="216"/>
                  </a:lnTo>
                  <a:lnTo>
                    <a:pt x="1515" y="223"/>
                  </a:lnTo>
                  <a:lnTo>
                    <a:pt x="1522" y="236"/>
                  </a:lnTo>
                  <a:lnTo>
                    <a:pt x="1524" y="242"/>
                  </a:lnTo>
                  <a:lnTo>
                    <a:pt x="1530" y="247"/>
                  </a:lnTo>
                  <a:lnTo>
                    <a:pt x="1534" y="251"/>
                  </a:lnTo>
                  <a:lnTo>
                    <a:pt x="1539" y="253"/>
                  </a:lnTo>
                  <a:lnTo>
                    <a:pt x="1541" y="253"/>
                  </a:lnTo>
                  <a:lnTo>
                    <a:pt x="1543" y="262"/>
                  </a:lnTo>
                  <a:lnTo>
                    <a:pt x="1545" y="271"/>
                  </a:lnTo>
                  <a:lnTo>
                    <a:pt x="1539" y="277"/>
                  </a:lnTo>
                  <a:lnTo>
                    <a:pt x="1535" y="282"/>
                  </a:lnTo>
                  <a:lnTo>
                    <a:pt x="1535" y="288"/>
                  </a:lnTo>
                  <a:lnTo>
                    <a:pt x="1535" y="292"/>
                  </a:lnTo>
                  <a:lnTo>
                    <a:pt x="1535" y="303"/>
                  </a:lnTo>
                  <a:lnTo>
                    <a:pt x="1535" y="310"/>
                  </a:lnTo>
                  <a:lnTo>
                    <a:pt x="1522" y="310"/>
                  </a:lnTo>
                  <a:lnTo>
                    <a:pt x="1511" y="310"/>
                  </a:lnTo>
                  <a:lnTo>
                    <a:pt x="1510" y="319"/>
                  </a:lnTo>
                  <a:lnTo>
                    <a:pt x="1510" y="332"/>
                  </a:lnTo>
                  <a:lnTo>
                    <a:pt x="1491" y="340"/>
                  </a:lnTo>
                  <a:lnTo>
                    <a:pt x="1473" y="347"/>
                  </a:lnTo>
                  <a:lnTo>
                    <a:pt x="1467" y="366"/>
                  </a:lnTo>
                  <a:lnTo>
                    <a:pt x="1461" y="377"/>
                  </a:lnTo>
                  <a:lnTo>
                    <a:pt x="1469" y="388"/>
                  </a:lnTo>
                  <a:lnTo>
                    <a:pt x="1478" y="395"/>
                  </a:lnTo>
                  <a:lnTo>
                    <a:pt x="1474" y="399"/>
                  </a:lnTo>
                  <a:lnTo>
                    <a:pt x="1471" y="401"/>
                  </a:lnTo>
                  <a:lnTo>
                    <a:pt x="1467" y="403"/>
                  </a:lnTo>
                  <a:lnTo>
                    <a:pt x="1463" y="403"/>
                  </a:lnTo>
                  <a:lnTo>
                    <a:pt x="1458" y="403"/>
                  </a:lnTo>
                  <a:lnTo>
                    <a:pt x="1456" y="404"/>
                  </a:lnTo>
                  <a:lnTo>
                    <a:pt x="1454" y="408"/>
                  </a:lnTo>
                  <a:lnTo>
                    <a:pt x="1454" y="412"/>
                  </a:lnTo>
                  <a:lnTo>
                    <a:pt x="1454" y="419"/>
                  </a:lnTo>
                  <a:lnTo>
                    <a:pt x="1458" y="423"/>
                  </a:lnTo>
                  <a:lnTo>
                    <a:pt x="1461" y="423"/>
                  </a:lnTo>
                  <a:lnTo>
                    <a:pt x="1467" y="423"/>
                  </a:lnTo>
                  <a:lnTo>
                    <a:pt x="1471" y="423"/>
                  </a:lnTo>
                  <a:lnTo>
                    <a:pt x="1476" y="425"/>
                  </a:lnTo>
                  <a:lnTo>
                    <a:pt x="1482" y="427"/>
                  </a:lnTo>
                  <a:lnTo>
                    <a:pt x="1485" y="432"/>
                  </a:lnTo>
                  <a:lnTo>
                    <a:pt x="1482" y="443"/>
                  </a:lnTo>
                  <a:lnTo>
                    <a:pt x="1474" y="451"/>
                  </a:lnTo>
                  <a:lnTo>
                    <a:pt x="1471" y="456"/>
                  </a:lnTo>
                  <a:lnTo>
                    <a:pt x="1469" y="462"/>
                  </a:lnTo>
                  <a:lnTo>
                    <a:pt x="1471" y="469"/>
                  </a:lnTo>
                  <a:lnTo>
                    <a:pt x="1476" y="476"/>
                  </a:lnTo>
                  <a:lnTo>
                    <a:pt x="1485" y="488"/>
                  </a:lnTo>
                  <a:lnTo>
                    <a:pt x="1495" y="497"/>
                  </a:lnTo>
                  <a:lnTo>
                    <a:pt x="1500" y="502"/>
                  </a:lnTo>
                  <a:lnTo>
                    <a:pt x="1504" y="508"/>
                  </a:lnTo>
                  <a:lnTo>
                    <a:pt x="1508" y="513"/>
                  </a:lnTo>
                  <a:lnTo>
                    <a:pt x="1510" y="521"/>
                  </a:lnTo>
                  <a:lnTo>
                    <a:pt x="1502" y="534"/>
                  </a:lnTo>
                  <a:lnTo>
                    <a:pt x="1493" y="556"/>
                  </a:lnTo>
                  <a:lnTo>
                    <a:pt x="1487" y="561"/>
                  </a:lnTo>
                  <a:lnTo>
                    <a:pt x="1482" y="565"/>
                  </a:lnTo>
                  <a:lnTo>
                    <a:pt x="1478" y="567"/>
                  </a:lnTo>
                  <a:lnTo>
                    <a:pt x="1476" y="571"/>
                  </a:lnTo>
                  <a:lnTo>
                    <a:pt x="1474" y="576"/>
                  </a:lnTo>
                  <a:lnTo>
                    <a:pt x="1473" y="584"/>
                  </a:lnTo>
                  <a:lnTo>
                    <a:pt x="1456" y="582"/>
                  </a:lnTo>
                  <a:lnTo>
                    <a:pt x="1439" y="582"/>
                  </a:lnTo>
                  <a:lnTo>
                    <a:pt x="1437" y="587"/>
                  </a:lnTo>
                  <a:lnTo>
                    <a:pt x="1434" y="593"/>
                  </a:lnTo>
                  <a:lnTo>
                    <a:pt x="1434" y="600"/>
                  </a:lnTo>
                  <a:lnTo>
                    <a:pt x="1432" y="606"/>
                  </a:lnTo>
                  <a:lnTo>
                    <a:pt x="1425" y="608"/>
                  </a:lnTo>
                  <a:lnTo>
                    <a:pt x="1415" y="608"/>
                  </a:lnTo>
                  <a:lnTo>
                    <a:pt x="1412" y="608"/>
                  </a:lnTo>
                  <a:lnTo>
                    <a:pt x="1408" y="609"/>
                  </a:lnTo>
                  <a:lnTo>
                    <a:pt x="1404" y="613"/>
                  </a:lnTo>
                  <a:lnTo>
                    <a:pt x="1402" y="617"/>
                  </a:lnTo>
                  <a:lnTo>
                    <a:pt x="1401" y="622"/>
                  </a:lnTo>
                  <a:lnTo>
                    <a:pt x="1402" y="628"/>
                  </a:lnTo>
                  <a:lnTo>
                    <a:pt x="1406" y="630"/>
                  </a:lnTo>
                  <a:lnTo>
                    <a:pt x="1410" y="634"/>
                  </a:lnTo>
                  <a:lnTo>
                    <a:pt x="1413" y="635"/>
                  </a:lnTo>
                  <a:lnTo>
                    <a:pt x="1417" y="639"/>
                  </a:lnTo>
                  <a:lnTo>
                    <a:pt x="1419" y="646"/>
                  </a:lnTo>
                  <a:lnTo>
                    <a:pt x="1419" y="656"/>
                  </a:lnTo>
                  <a:lnTo>
                    <a:pt x="1415" y="659"/>
                  </a:lnTo>
                  <a:lnTo>
                    <a:pt x="1412" y="659"/>
                  </a:lnTo>
                  <a:lnTo>
                    <a:pt x="1408" y="659"/>
                  </a:lnTo>
                  <a:lnTo>
                    <a:pt x="1404" y="658"/>
                  </a:lnTo>
                  <a:lnTo>
                    <a:pt x="1399" y="654"/>
                  </a:lnTo>
                  <a:lnTo>
                    <a:pt x="1393" y="652"/>
                  </a:lnTo>
                  <a:lnTo>
                    <a:pt x="1391" y="661"/>
                  </a:lnTo>
                  <a:lnTo>
                    <a:pt x="1389" y="669"/>
                  </a:lnTo>
                  <a:lnTo>
                    <a:pt x="1382" y="670"/>
                  </a:lnTo>
                  <a:lnTo>
                    <a:pt x="1375" y="669"/>
                  </a:lnTo>
                  <a:lnTo>
                    <a:pt x="1371" y="670"/>
                  </a:lnTo>
                  <a:lnTo>
                    <a:pt x="1367" y="672"/>
                  </a:lnTo>
                  <a:lnTo>
                    <a:pt x="1362" y="676"/>
                  </a:lnTo>
                  <a:lnTo>
                    <a:pt x="1358" y="683"/>
                  </a:lnTo>
                  <a:lnTo>
                    <a:pt x="1364" y="689"/>
                  </a:lnTo>
                  <a:lnTo>
                    <a:pt x="1367" y="696"/>
                  </a:lnTo>
                  <a:lnTo>
                    <a:pt x="1369" y="702"/>
                  </a:lnTo>
                  <a:lnTo>
                    <a:pt x="1369" y="707"/>
                  </a:lnTo>
                  <a:lnTo>
                    <a:pt x="1369" y="717"/>
                  </a:lnTo>
                  <a:lnTo>
                    <a:pt x="1371" y="724"/>
                  </a:lnTo>
                  <a:lnTo>
                    <a:pt x="1380" y="728"/>
                  </a:lnTo>
                  <a:lnTo>
                    <a:pt x="1386" y="733"/>
                  </a:lnTo>
                  <a:lnTo>
                    <a:pt x="1386" y="748"/>
                  </a:lnTo>
                  <a:lnTo>
                    <a:pt x="1384" y="759"/>
                  </a:lnTo>
                  <a:lnTo>
                    <a:pt x="1391" y="774"/>
                  </a:lnTo>
                  <a:lnTo>
                    <a:pt x="1404" y="792"/>
                  </a:lnTo>
                  <a:lnTo>
                    <a:pt x="1419" y="811"/>
                  </a:lnTo>
                  <a:lnTo>
                    <a:pt x="1428" y="822"/>
                  </a:lnTo>
                  <a:lnTo>
                    <a:pt x="1425" y="842"/>
                  </a:lnTo>
                  <a:lnTo>
                    <a:pt x="1425" y="859"/>
                  </a:lnTo>
                  <a:lnTo>
                    <a:pt x="1430" y="864"/>
                  </a:lnTo>
                  <a:lnTo>
                    <a:pt x="1434" y="870"/>
                  </a:lnTo>
                  <a:lnTo>
                    <a:pt x="1436" y="872"/>
                  </a:lnTo>
                  <a:lnTo>
                    <a:pt x="1436" y="874"/>
                  </a:lnTo>
                  <a:lnTo>
                    <a:pt x="1436" y="877"/>
                  </a:lnTo>
                  <a:lnTo>
                    <a:pt x="1434" y="879"/>
                  </a:lnTo>
                  <a:lnTo>
                    <a:pt x="1428" y="883"/>
                  </a:lnTo>
                  <a:lnTo>
                    <a:pt x="1423" y="885"/>
                  </a:lnTo>
                  <a:lnTo>
                    <a:pt x="1419" y="883"/>
                  </a:lnTo>
                  <a:lnTo>
                    <a:pt x="1415" y="879"/>
                  </a:lnTo>
                  <a:lnTo>
                    <a:pt x="1410" y="872"/>
                  </a:lnTo>
                  <a:lnTo>
                    <a:pt x="1406" y="868"/>
                  </a:lnTo>
                  <a:lnTo>
                    <a:pt x="1402" y="874"/>
                  </a:lnTo>
                  <a:lnTo>
                    <a:pt x="1402" y="879"/>
                  </a:lnTo>
                  <a:lnTo>
                    <a:pt x="1393" y="877"/>
                  </a:lnTo>
                  <a:lnTo>
                    <a:pt x="1382" y="877"/>
                  </a:lnTo>
                  <a:lnTo>
                    <a:pt x="1376" y="881"/>
                  </a:lnTo>
                  <a:lnTo>
                    <a:pt x="1375" y="887"/>
                  </a:lnTo>
                  <a:lnTo>
                    <a:pt x="1375" y="890"/>
                  </a:lnTo>
                  <a:lnTo>
                    <a:pt x="1375" y="896"/>
                  </a:lnTo>
                  <a:lnTo>
                    <a:pt x="1376" y="900"/>
                  </a:lnTo>
                  <a:lnTo>
                    <a:pt x="1376" y="905"/>
                  </a:lnTo>
                  <a:lnTo>
                    <a:pt x="1375" y="911"/>
                  </a:lnTo>
                  <a:lnTo>
                    <a:pt x="1371" y="916"/>
                  </a:lnTo>
                  <a:lnTo>
                    <a:pt x="1347" y="916"/>
                  </a:lnTo>
                  <a:lnTo>
                    <a:pt x="1319" y="914"/>
                  </a:lnTo>
                  <a:lnTo>
                    <a:pt x="1304" y="913"/>
                  </a:lnTo>
                  <a:lnTo>
                    <a:pt x="1293" y="913"/>
                  </a:lnTo>
                  <a:lnTo>
                    <a:pt x="1290" y="913"/>
                  </a:lnTo>
                  <a:lnTo>
                    <a:pt x="1286" y="914"/>
                  </a:lnTo>
                  <a:lnTo>
                    <a:pt x="1284" y="916"/>
                  </a:lnTo>
                  <a:lnTo>
                    <a:pt x="1284" y="920"/>
                  </a:lnTo>
                  <a:lnTo>
                    <a:pt x="1286" y="935"/>
                  </a:lnTo>
                  <a:lnTo>
                    <a:pt x="1290" y="955"/>
                  </a:lnTo>
                  <a:lnTo>
                    <a:pt x="1293" y="972"/>
                  </a:lnTo>
                  <a:lnTo>
                    <a:pt x="1293" y="981"/>
                  </a:lnTo>
                  <a:lnTo>
                    <a:pt x="1290" y="1009"/>
                  </a:lnTo>
                  <a:lnTo>
                    <a:pt x="1280" y="1034"/>
                  </a:lnTo>
                  <a:lnTo>
                    <a:pt x="1277" y="1047"/>
                  </a:lnTo>
                  <a:lnTo>
                    <a:pt x="1273" y="1059"/>
                  </a:lnTo>
                  <a:lnTo>
                    <a:pt x="1273" y="1070"/>
                  </a:lnTo>
                  <a:lnTo>
                    <a:pt x="1273" y="1077"/>
                  </a:lnTo>
                  <a:lnTo>
                    <a:pt x="1279" y="1086"/>
                  </a:lnTo>
                  <a:lnTo>
                    <a:pt x="1284" y="1092"/>
                  </a:lnTo>
                  <a:lnTo>
                    <a:pt x="1290" y="1095"/>
                  </a:lnTo>
                  <a:lnTo>
                    <a:pt x="1297" y="1099"/>
                  </a:lnTo>
                  <a:lnTo>
                    <a:pt x="1301" y="1112"/>
                  </a:lnTo>
                  <a:lnTo>
                    <a:pt x="1303" y="1125"/>
                  </a:lnTo>
                  <a:lnTo>
                    <a:pt x="1314" y="1144"/>
                  </a:lnTo>
                  <a:lnTo>
                    <a:pt x="1325" y="1155"/>
                  </a:lnTo>
                  <a:lnTo>
                    <a:pt x="1330" y="1160"/>
                  </a:lnTo>
                  <a:lnTo>
                    <a:pt x="1334" y="1164"/>
                  </a:lnTo>
                  <a:lnTo>
                    <a:pt x="1336" y="1171"/>
                  </a:lnTo>
                  <a:lnTo>
                    <a:pt x="1338" y="1177"/>
                  </a:lnTo>
                  <a:lnTo>
                    <a:pt x="1336" y="1180"/>
                  </a:lnTo>
                  <a:lnTo>
                    <a:pt x="1332" y="1182"/>
                  </a:lnTo>
                  <a:lnTo>
                    <a:pt x="1327" y="1180"/>
                  </a:lnTo>
                  <a:lnTo>
                    <a:pt x="1321" y="1179"/>
                  </a:lnTo>
                  <a:lnTo>
                    <a:pt x="1314" y="1182"/>
                  </a:lnTo>
                  <a:lnTo>
                    <a:pt x="1310" y="1186"/>
                  </a:lnTo>
                  <a:lnTo>
                    <a:pt x="1308" y="1192"/>
                  </a:lnTo>
                  <a:lnTo>
                    <a:pt x="1306" y="1197"/>
                  </a:lnTo>
                  <a:lnTo>
                    <a:pt x="1306" y="1203"/>
                  </a:lnTo>
                  <a:lnTo>
                    <a:pt x="1304" y="1210"/>
                  </a:lnTo>
                  <a:lnTo>
                    <a:pt x="1301" y="1219"/>
                  </a:lnTo>
                  <a:lnTo>
                    <a:pt x="1295" y="1227"/>
                  </a:lnTo>
                  <a:lnTo>
                    <a:pt x="1288" y="1234"/>
                  </a:lnTo>
                  <a:lnTo>
                    <a:pt x="1282" y="1238"/>
                  </a:lnTo>
                  <a:lnTo>
                    <a:pt x="1277" y="1240"/>
                  </a:lnTo>
                  <a:lnTo>
                    <a:pt x="1269" y="1241"/>
                  </a:lnTo>
                  <a:lnTo>
                    <a:pt x="1260" y="1243"/>
                  </a:lnTo>
                  <a:lnTo>
                    <a:pt x="1253" y="1247"/>
                  </a:lnTo>
                  <a:lnTo>
                    <a:pt x="1251" y="1260"/>
                  </a:lnTo>
                  <a:lnTo>
                    <a:pt x="1255" y="1280"/>
                  </a:lnTo>
                  <a:lnTo>
                    <a:pt x="1245" y="1282"/>
                  </a:lnTo>
                  <a:lnTo>
                    <a:pt x="1238" y="1280"/>
                  </a:lnTo>
                  <a:lnTo>
                    <a:pt x="1231" y="1278"/>
                  </a:lnTo>
                  <a:lnTo>
                    <a:pt x="1221" y="1278"/>
                  </a:lnTo>
                  <a:lnTo>
                    <a:pt x="1216" y="1286"/>
                  </a:lnTo>
                  <a:lnTo>
                    <a:pt x="1210" y="1295"/>
                  </a:lnTo>
                  <a:lnTo>
                    <a:pt x="1203" y="1293"/>
                  </a:lnTo>
                  <a:lnTo>
                    <a:pt x="1194" y="1289"/>
                  </a:lnTo>
                  <a:lnTo>
                    <a:pt x="1190" y="1297"/>
                  </a:lnTo>
                  <a:lnTo>
                    <a:pt x="1184" y="1304"/>
                  </a:lnTo>
                  <a:lnTo>
                    <a:pt x="1179" y="1304"/>
                  </a:lnTo>
                  <a:lnTo>
                    <a:pt x="1173" y="1302"/>
                  </a:lnTo>
                  <a:lnTo>
                    <a:pt x="1170" y="1302"/>
                  </a:lnTo>
                  <a:lnTo>
                    <a:pt x="1168" y="1302"/>
                  </a:lnTo>
                  <a:lnTo>
                    <a:pt x="1164" y="1304"/>
                  </a:lnTo>
                  <a:lnTo>
                    <a:pt x="1162" y="1308"/>
                  </a:lnTo>
                  <a:lnTo>
                    <a:pt x="1159" y="1314"/>
                  </a:lnTo>
                  <a:lnTo>
                    <a:pt x="1159" y="1319"/>
                  </a:lnTo>
                  <a:lnTo>
                    <a:pt x="1159" y="1323"/>
                  </a:lnTo>
                  <a:lnTo>
                    <a:pt x="1160" y="1325"/>
                  </a:lnTo>
                  <a:lnTo>
                    <a:pt x="1166" y="1328"/>
                  </a:lnTo>
                  <a:lnTo>
                    <a:pt x="1168" y="1334"/>
                  </a:lnTo>
                  <a:lnTo>
                    <a:pt x="1160" y="1341"/>
                  </a:lnTo>
                  <a:lnTo>
                    <a:pt x="1155" y="1347"/>
                  </a:lnTo>
                  <a:lnTo>
                    <a:pt x="1157" y="1360"/>
                  </a:lnTo>
                  <a:lnTo>
                    <a:pt x="1160" y="1371"/>
                  </a:lnTo>
                  <a:lnTo>
                    <a:pt x="1159" y="1382"/>
                  </a:lnTo>
                  <a:lnTo>
                    <a:pt x="1157" y="1391"/>
                  </a:lnTo>
                  <a:lnTo>
                    <a:pt x="1164" y="1399"/>
                  </a:lnTo>
                  <a:lnTo>
                    <a:pt x="1170" y="1410"/>
                  </a:lnTo>
                  <a:lnTo>
                    <a:pt x="1162" y="1411"/>
                  </a:lnTo>
                  <a:lnTo>
                    <a:pt x="1153" y="1417"/>
                  </a:lnTo>
                  <a:lnTo>
                    <a:pt x="1168" y="1430"/>
                  </a:lnTo>
                  <a:lnTo>
                    <a:pt x="1183" y="1441"/>
                  </a:lnTo>
                  <a:lnTo>
                    <a:pt x="1177" y="1450"/>
                  </a:lnTo>
                  <a:lnTo>
                    <a:pt x="1173" y="1461"/>
                  </a:lnTo>
                  <a:lnTo>
                    <a:pt x="1183" y="1471"/>
                  </a:lnTo>
                  <a:lnTo>
                    <a:pt x="1190" y="1480"/>
                  </a:lnTo>
                  <a:lnTo>
                    <a:pt x="1183" y="1493"/>
                  </a:lnTo>
                  <a:lnTo>
                    <a:pt x="1175" y="1506"/>
                  </a:lnTo>
                  <a:lnTo>
                    <a:pt x="1192" y="1511"/>
                  </a:lnTo>
                  <a:lnTo>
                    <a:pt x="1208" y="1522"/>
                  </a:lnTo>
                  <a:lnTo>
                    <a:pt x="1207" y="1533"/>
                  </a:lnTo>
                  <a:lnTo>
                    <a:pt x="1207" y="1548"/>
                  </a:lnTo>
                  <a:lnTo>
                    <a:pt x="1199" y="1556"/>
                  </a:lnTo>
                  <a:lnTo>
                    <a:pt x="1197" y="1563"/>
                  </a:lnTo>
                  <a:lnTo>
                    <a:pt x="1197" y="1570"/>
                  </a:lnTo>
                  <a:lnTo>
                    <a:pt x="1201" y="1576"/>
                  </a:lnTo>
                  <a:lnTo>
                    <a:pt x="1210" y="1585"/>
                  </a:lnTo>
                  <a:lnTo>
                    <a:pt x="1218" y="1591"/>
                  </a:lnTo>
                  <a:lnTo>
                    <a:pt x="1218" y="1598"/>
                  </a:lnTo>
                  <a:lnTo>
                    <a:pt x="1216" y="1604"/>
                  </a:lnTo>
                  <a:lnTo>
                    <a:pt x="1216" y="1609"/>
                  </a:lnTo>
                  <a:lnTo>
                    <a:pt x="1212" y="1613"/>
                  </a:lnTo>
                  <a:lnTo>
                    <a:pt x="1190" y="1622"/>
                  </a:lnTo>
                  <a:lnTo>
                    <a:pt x="1168" y="1633"/>
                  </a:lnTo>
                  <a:lnTo>
                    <a:pt x="1149" y="1642"/>
                  </a:lnTo>
                  <a:lnTo>
                    <a:pt x="1144" y="1650"/>
                  </a:lnTo>
                  <a:lnTo>
                    <a:pt x="1147" y="1661"/>
                  </a:lnTo>
                  <a:lnTo>
                    <a:pt x="1147" y="1672"/>
                  </a:lnTo>
                  <a:lnTo>
                    <a:pt x="1138" y="1676"/>
                  </a:lnTo>
                  <a:lnTo>
                    <a:pt x="1129" y="1676"/>
                  </a:lnTo>
                  <a:lnTo>
                    <a:pt x="1118" y="1674"/>
                  </a:lnTo>
                  <a:lnTo>
                    <a:pt x="1103" y="1674"/>
                  </a:lnTo>
                  <a:lnTo>
                    <a:pt x="1088" y="1681"/>
                  </a:lnTo>
                  <a:lnTo>
                    <a:pt x="1070" y="1689"/>
                  </a:lnTo>
                  <a:lnTo>
                    <a:pt x="1059" y="1687"/>
                  </a:lnTo>
                  <a:lnTo>
                    <a:pt x="1050" y="1689"/>
                  </a:lnTo>
                  <a:lnTo>
                    <a:pt x="1044" y="1690"/>
                  </a:lnTo>
                  <a:lnTo>
                    <a:pt x="1038" y="1694"/>
                  </a:lnTo>
                  <a:lnTo>
                    <a:pt x="1031" y="1705"/>
                  </a:lnTo>
                  <a:lnTo>
                    <a:pt x="1018" y="1714"/>
                  </a:lnTo>
                  <a:lnTo>
                    <a:pt x="1000" y="1709"/>
                  </a:lnTo>
                  <a:lnTo>
                    <a:pt x="981" y="1703"/>
                  </a:lnTo>
                  <a:lnTo>
                    <a:pt x="957" y="1711"/>
                  </a:lnTo>
                  <a:lnTo>
                    <a:pt x="935" y="1718"/>
                  </a:lnTo>
                  <a:lnTo>
                    <a:pt x="929" y="1716"/>
                  </a:lnTo>
                  <a:lnTo>
                    <a:pt x="924" y="1714"/>
                  </a:lnTo>
                  <a:lnTo>
                    <a:pt x="920" y="1709"/>
                  </a:lnTo>
                  <a:lnTo>
                    <a:pt x="913" y="1705"/>
                  </a:lnTo>
                  <a:lnTo>
                    <a:pt x="907" y="1700"/>
                  </a:lnTo>
                  <a:lnTo>
                    <a:pt x="898" y="1696"/>
                  </a:lnTo>
                  <a:lnTo>
                    <a:pt x="889" y="1692"/>
                  </a:lnTo>
                  <a:lnTo>
                    <a:pt x="874" y="1692"/>
                  </a:lnTo>
                  <a:lnTo>
                    <a:pt x="848" y="1696"/>
                  </a:lnTo>
                  <a:lnTo>
                    <a:pt x="828" y="1698"/>
                  </a:lnTo>
                  <a:lnTo>
                    <a:pt x="815" y="1690"/>
                  </a:lnTo>
                  <a:lnTo>
                    <a:pt x="802" y="1683"/>
                  </a:lnTo>
                  <a:lnTo>
                    <a:pt x="778" y="1679"/>
                  </a:lnTo>
                  <a:lnTo>
                    <a:pt x="767" y="1676"/>
                  </a:lnTo>
                  <a:lnTo>
                    <a:pt x="752" y="1683"/>
                  </a:lnTo>
                  <a:lnTo>
                    <a:pt x="737" y="1687"/>
                  </a:lnTo>
                  <a:lnTo>
                    <a:pt x="723" y="1690"/>
                  </a:lnTo>
                  <a:lnTo>
                    <a:pt x="704" y="1692"/>
                  </a:lnTo>
                  <a:lnTo>
                    <a:pt x="693" y="1690"/>
                  </a:lnTo>
                  <a:lnTo>
                    <a:pt x="686" y="1687"/>
                  </a:lnTo>
                  <a:lnTo>
                    <a:pt x="682" y="1681"/>
                  </a:lnTo>
                  <a:lnTo>
                    <a:pt x="680" y="1674"/>
                  </a:lnTo>
                  <a:lnTo>
                    <a:pt x="680" y="1668"/>
                  </a:lnTo>
                  <a:lnTo>
                    <a:pt x="680" y="1661"/>
                  </a:lnTo>
                  <a:lnTo>
                    <a:pt x="678" y="1655"/>
                  </a:lnTo>
                  <a:lnTo>
                    <a:pt x="676" y="1652"/>
                  </a:lnTo>
                  <a:lnTo>
                    <a:pt x="671" y="1652"/>
                  </a:lnTo>
                  <a:lnTo>
                    <a:pt x="663" y="1654"/>
                  </a:lnTo>
                  <a:lnTo>
                    <a:pt x="660" y="1655"/>
                  </a:lnTo>
                  <a:lnTo>
                    <a:pt x="656" y="1654"/>
                  </a:lnTo>
                  <a:lnTo>
                    <a:pt x="652" y="1652"/>
                  </a:lnTo>
                  <a:lnTo>
                    <a:pt x="649" y="1648"/>
                  </a:lnTo>
                  <a:lnTo>
                    <a:pt x="647" y="1633"/>
                  </a:lnTo>
                  <a:lnTo>
                    <a:pt x="647" y="1618"/>
                  </a:lnTo>
                  <a:lnTo>
                    <a:pt x="638" y="1611"/>
                  </a:lnTo>
                  <a:lnTo>
                    <a:pt x="628" y="1607"/>
                  </a:lnTo>
                  <a:lnTo>
                    <a:pt x="632" y="1598"/>
                  </a:lnTo>
                  <a:lnTo>
                    <a:pt x="632" y="1593"/>
                  </a:lnTo>
                  <a:lnTo>
                    <a:pt x="630" y="1589"/>
                  </a:lnTo>
                  <a:lnTo>
                    <a:pt x="626" y="1585"/>
                  </a:lnTo>
                  <a:lnTo>
                    <a:pt x="619" y="1581"/>
                  </a:lnTo>
                  <a:lnTo>
                    <a:pt x="615" y="1574"/>
                  </a:lnTo>
                  <a:lnTo>
                    <a:pt x="614" y="1561"/>
                  </a:lnTo>
                  <a:lnTo>
                    <a:pt x="612" y="1554"/>
                  </a:lnTo>
                  <a:lnTo>
                    <a:pt x="608" y="1550"/>
                  </a:lnTo>
                  <a:lnTo>
                    <a:pt x="604" y="1548"/>
                  </a:lnTo>
                  <a:lnTo>
                    <a:pt x="602" y="1548"/>
                  </a:lnTo>
                  <a:lnTo>
                    <a:pt x="599" y="1548"/>
                  </a:lnTo>
                  <a:lnTo>
                    <a:pt x="597" y="1546"/>
                  </a:lnTo>
                  <a:lnTo>
                    <a:pt x="593" y="1543"/>
                  </a:lnTo>
                  <a:lnTo>
                    <a:pt x="595" y="1533"/>
                  </a:lnTo>
                  <a:lnTo>
                    <a:pt x="595" y="1528"/>
                  </a:lnTo>
                  <a:lnTo>
                    <a:pt x="595" y="1520"/>
                  </a:lnTo>
                  <a:lnTo>
                    <a:pt x="591" y="1517"/>
                  </a:lnTo>
                  <a:lnTo>
                    <a:pt x="588" y="1513"/>
                  </a:lnTo>
                  <a:lnTo>
                    <a:pt x="584" y="1511"/>
                  </a:lnTo>
                  <a:lnTo>
                    <a:pt x="578" y="1509"/>
                  </a:lnTo>
                  <a:lnTo>
                    <a:pt x="573" y="1509"/>
                  </a:lnTo>
                  <a:lnTo>
                    <a:pt x="571" y="1515"/>
                  </a:lnTo>
                  <a:lnTo>
                    <a:pt x="567" y="1520"/>
                  </a:lnTo>
                  <a:lnTo>
                    <a:pt x="566" y="1522"/>
                  </a:lnTo>
                  <a:lnTo>
                    <a:pt x="564" y="1522"/>
                  </a:lnTo>
                  <a:lnTo>
                    <a:pt x="560" y="1522"/>
                  </a:lnTo>
                  <a:lnTo>
                    <a:pt x="554" y="1519"/>
                  </a:lnTo>
                  <a:lnTo>
                    <a:pt x="549" y="1522"/>
                  </a:lnTo>
                  <a:lnTo>
                    <a:pt x="542" y="1526"/>
                  </a:lnTo>
                  <a:lnTo>
                    <a:pt x="532" y="1528"/>
                  </a:lnTo>
                  <a:lnTo>
                    <a:pt x="523" y="1526"/>
                  </a:lnTo>
                  <a:lnTo>
                    <a:pt x="523" y="1517"/>
                  </a:lnTo>
                  <a:lnTo>
                    <a:pt x="523" y="1508"/>
                  </a:lnTo>
                  <a:lnTo>
                    <a:pt x="521" y="1500"/>
                  </a:lnTo>
                  <a:lnTo>
                    <a:pt x="518" y="1493"/>
                  </a:lnTo>
                  <a:lnTo>
                    <a:pt x="514" y="1487"/>
                  </a:lnTo>
                  <a:lnTo>
                    <a:pt x="508" y="1482"/>
                  </a:lnTo>
                  <a:lnTo>
                    <a:pt x="503" y="1476"/>
                  </a:lnTo>
                  <a:lnTo>
                    <a:pt x="495" y="1472"/>
                  </a:lnTo>
                  <a:lnTo>
                    <a:pt x="482" y="1465"/>
                  </a:lnTo>
                  <a:lnTo>
                    <a:pt x="466" y="1463"/>
                  </a:lnTo>
                  <a:lnTo>
                    <a:pt x="449" y="1461"/>
                  </a:lnTo>
                  <a:lnTo>
                    <a:pt x="433" y="1463"/>
                  </a:lnTo>
                  <a:lnTo>
                    <a:pt x="421" y="1485"/>
                  </a:lnTo>
                  <a:lnTo>
                    <a:pt x="416" y="1500"/>
                  </a:lnTo>
                  <a:lnTo>
                    <a:pt x="414" y="1509"/>
                  </a:lnTo>
                  <a:lnTo>
                    <a:pt x="414" y="1517"/>
                  </a:lnTo>
                  <a:lnTo>
                    <a:pt x="416" y="1520"/>
                  </a:lnTo>
                  <a:lnTo>
                    <a:pt x="418" y="1524"/>
                  </a:lnTo>
                  <a:lnTo>
                    <a:pt x="416" y="1530"/>
                  </a:lnTo>
                  <a:lnTo>
                    <a:pt x="414" y="1537"/>
                  </a:lnTo>
                  <a:lnTo>
                    <a:pt x="399" y="1546"/>
                  </a:lnTo>
                  <a:lnTo>
                    <a:pt x="385" y="1557"/>
                  </a:lnTo>
                  <a:lnTo>
                    <a:pt x="381" y="1574"/>
                  </a:lnTo>
                  <a:lnTo>
                    <a:pt x="375" y="1589"/>
                  </a:lnTo>
                  <a:lnTo>
                    <a:pt x="373" y="1594"/>
                  </a:lnTo>
                  <a:lnTo>
                    <a:pt x="370" y="1600"/>
                  </a:lnTo>
                  <a:lnTo>
                    <a:pt x="366" y="1604"/>
                  </a:lnTo>
                  <a:lnTo>
                    <a:pt x="360" y="1605"/>
                  </a:lnTo>
                  <a:lnTo>
                    <a:pt x="360" y="1615"/>
                  </a:lnTo>
                  <a:lnTo>
                    <a:pt x="357" y="1622"/>
                  </a:lnTo>
                  <a:lnTo>
                    <a:pt x="353" y="1622"/>
                  </a:lnTo>
                  <a:lnTo>
                    <a:pt x="351" y="1618"/>
                  </a:lnTo>
                  <a:lnTo>
                    <a:pt x="351" y="1617"/>
                  </a:lnTo>
                  <a:lnTo>
                    <a:pt x="351" y="1611"/>
                  </a:lnTo>
                  <a:lnTo>
                    <a:pt x="349" y="1604"/>
                  </a:lnTo>
                  <a:lnTo>
                    <a:pt x="348" y="1596"/>
                  </a:lnTo>
                  <a:lnTo>
                    <a:pt x="336" y="1585"/>
                  </a:lnTo>
                  <a:lnTo>
                    <a:pt x="329" y="1578"/>
                  </a:lnTo>
                  <a:lnTo>
                    <a:pt x="322" y="1589"/>
                  </a:lnTo>
                  <a:lnTo>
                    <a:pt x="316" y="1593"/>
                  </a:lnTo>
                  <a:lnTo>
                    <a:pt x="312" y="1594"/>
                  </a:lnTo>
                  <a:lnTo>
                    <a:pt x="307" y="1594"/>
                  </a:lnTo>
                  <a:lnTo>
                    <a:pt x="292" y="1602"/>
                  </a:lnTo>
                  <a:lnTo>
                    <a:pt x="283" y="1604"/>
                  </a:lnTo>
                  <a:lnTo>
                    <a:pt x="277" y="1604"/>
                  </a:lnTo>
                  <a:lnTo>
                    <a:pt x="268" y="1605"/>
                  </a:lnTo>
                  <a:lnTo>
                    <a:pt x="257" y="1618"/>
                  </a:lnTo>
                  <a:lnTo>
                    <a:pt x="246" y="1628"/>
                  </a:lnTo>
                  <a:lnTo>
                    <a:pt x="235" y="1622"/>
                  </a:lnTo>
                  <a:lnTo>
                    <a:pt x="227" y="1617"/>
                  </a:lnTo>
                  <a:lnTo>
                    <a:pt x="224" y="1607"/>
                  </a:lnTo>
                  <a:lnTo>
                    <a:pt x="220" y="1600"/>
                  </a:lnTo>
                  <a:lnTo>
                    <a:pt x="220" y="1591"/>
                  </a:lnTo>
                  <a:lnTo>
                    <a:pt x="220" y="1583"/>
                  </a:lnTo>
                  <a:lnTo>
                    <a:pt x="220" y="1578"/>
                  </a:lnTo>
                  <a:lnTo>
                    <a:pt x="222" y="1574"/>
                  </a:lnTo>
                  <a:lnTo>
                    <a:pt x="220" y="1561"/>
                  </a:lnTo>
                  <a:lnTo>
                    <a:pt x="218" y="1548"/>
                  </a:lnTo>
                  <a:lnTo>
                    <a:pt x="218" y="1537"/>
                  </a:lnTo>
                  <a:lnTo>
                    <a:pt x="220" y="1526"/>
                  </a:lnTo>
                  <a:lnTo>
                    <a:pt x="224" y="1515"/>
                  </a:lnTo>
                  <a:lnTo>
                    <a:pt x="229" y="1504"/>
                  </a:lnTo>
                  <a:lnTo>
                    <a:pt x="235" y="1495"/>
                  </a:lnTo>
                  <a:lnTo>
                    <a:pt x="240" y="1487"/>
                  </a:lnTo>
                  <a:lnTo>
                    <a:pt x="240" y="1471"/>
                  </a:lnTo>
                  <a:lnTo>
                    <a:pt x="242" y="1456"/>
                  </a:lnTo>
                  <a:lnTo>
                    <a:pt x="227" y="1447"/>
                  </a:lnTo>
                  <a:lnTo>
                    <a:pt x="215" y="1437"/>
                  </a:lnTo>
                  <a:lnTo>
                    <a:pt x="203" y="1424"/>
                  </a:lnTo>
                  <a:lnTo>
                    <a:pt x="192" y="1411"/>
                  </a:lnTo>
                  <a:lnTo>
                    <a:pt x="196" y="1391"/>
                  </a:lnTo>
                  <a:lnTo>
                    <a:pt x="200" y="1369"/>
                  </a:lnTo>
                  <a:lnTo>
                    <a:pt x="194" y="1360"/>
                  </a:lnTo>
                  <a:lnTo>
                    <a:pt x="185" y="1352"/>
                  </a:lnTo>
                  <a:lnTo>
                    <a:pt x="181" y="1345"/>
                  </a:lnTo>
                  <a:lnTo>
                    <a:pt x="179" y="1338"/>
                  </a:lnTo>
                  <a:lnTo>
                    <a:pt x="178" y="1325"/>
                  </a:lnTo>
                  <a:lnTo>
                    <a:pt x="179" y="1310"/>
                  </a:lnTo>
                  <a:lnTo>
                    <a:pt x="179" y="1304"/>
                  </a:lnTo>
                  <a:lnTo>
                    <a:pt x="178" y="1297"/>
                  </a:lnTo>
                  <a:lnTo>
                    <a:pt x="174" y="1288"/>
                  </a:lnTo>
                  <a:lnTo>
                    <a:pt x="168" y="1278"/>
                  </a:lnTo>
                  <a:lnTo>
                    <a:pt x="159" y="1264"/>
                  </a:lnTo>
                  <a:lnTo>
                    <a:pt x="152" y="1256"/>
                  </a:lnTo>
                  <a:lnTo>
                    <a:pt x="143" y="1258"/>
                  </a:lnTo>
                  <a:lnTo>
                    <a:pt x="135" y="1260"/>
                  </a:lnTo>
                  <a:lnTo>
                    <a:pt x="130" y="1262"/>
                  </a:lnTo>
                  <a:lnTo>
                    <a:pt x="128" y="1262"/>
                  </a:lnTo>
                  <a:lnTo>
                    <a:pt x="124" y="1260"/>
                  </a:lnTo>
                  <a:lnTo>
                    <a:pt x="124" y="1258"/>
                  </a:lnTo>
                  <a:lnTo>
                    <a:pt x="122" y="1253"/>
                  </a:lnTo>
                  <a:lnTo>
                    <a:pt x="122" y="1247"/>
                  </a:lnTo>
                  <a:lnTo>
                    <a:pt x="122" y="1240"/>
                  </a:lnTo>
                  <a:lnTo>
                    <a:pt x="124" y="1234"/>
                  </a:lnTo>
                  <a:lnTo>
                    <a:pt x="131" y="1236"/>
                  </a:lnTo>
                  <a:lnTo>
                    <a:pt x="137" y="1236"/>
                  </a:lnTo>
                  <a:lnTo>
                    <a:pt x="141" y="1234"/>
                  </a:lnTo>
                  <a:lnTo>
                    <a:pt x="141" y="1232"/>
                  </a:lnTo>
                  <a:lnTo>
                    <a:pt x="143" y="1229"/>
                  </a:lnTo>
                  <a:lnTo>
                    <a:pt x="141" y="1223"/>
                  </a:lnTo>
                  <a:lnTo>
                    <a:pt x="126" y="1199"/>
                  </a:lnTo>
                  <a:lnTo>
                    <a:pt x="111" y="1206"/>
                  </a:lnTo>
                  <a:lnTo>
                    <a:pt x="104" y="1203"/>
                  </a:lnTo>
                  <a:lnTo>
                    <a:pt x="94" y="1201"/>
                  </a:lnTo>
                  <a:lnTo>
                    <a:pt x="83" y="1201"/>
                  </a:lnTo>
                  <a:lnTo>
                    <a:pt x="74" y="1203"/>
                  </a:lnTo>
                  <a:lnTo>
                    <a:pt x="67" y="1197"/>
                  </a:lnTo>
                  <a:lnTo>
                    <a:pt x="61" y="1192"/>
                  </a:lnTo>
                  <a:lnTo>
                    <a:pt x="54" y="1192"/>
                  </a:lnTo>
                  <a:lnTo>
                    <a:pt x="48" y="1195"/>
                  </a:lnTo>
                  <a:lnTo>
                    <a:pt x="45" y="1195"/>
                  </a:lnTo>
                  <a:lnTo>
                    <a:pt x="41" y="1195"/>
                  </a:lnTo>
                  <a:lnTo>
                    <a:pt x="37" y="1193"/>
                  </a:lnTo>
                  <a:lnTo>
                    <a:pt x="30" y="1188"/>
                  </a:lnTo>
                  <a:lnTo>
                    <a:pt x="28" y="1184"/>
                  </a:lnTo>
                  <a:lnTo>
                    <a:pt x="28" y="1180"/>
                  </a:lnTo>
                  <a:lnTo>
                    <a:pt x="28" y="1177"/>
                  </a:lnTo>
                  <a:lnTo>
                    <a:pt x="32" y="1173"/>
                  </a:lnTo>
                  <a:lnTo>
                    <a:pt x="37" y="1166"/>
                  </a:lnTo>
                  <a:lnTo>
                    <a:pt x="45" y="1162"/>
                  </a:lnTo>
                  <a:lnTo>
                    <a:pt x="39" y="1156"/>
                  </a:lnTo>
                  <a:lnTo>
                    <a:pt x="35" y="1151"/>
                  </a:lnTo>
                  <a:lnTo>
                    <a:pt x="50" y="1132"/>
                  </a:lnTo>
                  <a:lnTo>
                    <a:pt x="67" y="1107"/>
                  </a:lnTo>
                  <a:lnTo>
                    <a:pt x="58" y="1099"/>
                  </a:lnTo>
                  <a:lnTo>
                    <a:pt x="54" y="1090"/>
                  </a:lnTo>
                  <a:lnTo>
                    <a:pt x="50" y="1084"/>
                  </a:lnTo>
                  <a:lnTo>
                    <a:pt x="48" y="1077"/>
                  </a:lnTo>
                  <a:lnTo>
                    <a:pt x="35" y="1064"/>
                  </a:lnTo>
                  <a:lnTo>
                    <a:pt x="22" y="1049"/>
                  </a:lnTo>
                  <a:lnTo>
                    <a:pt x="26" y="1031"/>
                  </a:lnTo>
                  <a:lnTo>
                    <a:pt x="30" y="1014"/>
                  </a:lnTo>
                  <a:lnTo>
                    <a:pt x="30" y="1007"/>
                  </a:lnTo>
                  <a:lnTo>
                    <a:pt x="28" y="1001"/>
                  </a:lnTo>
                  <a:lnTo>
                    <a:pt x="22" y="998"/>
                  </a:lnTo>
                  <a:lnTo>
                    <a:pt x="19" y="996"/>
                  </a:lnTo>
                  <a:lnTo>
                    <a:pt x="13" y="992"/>
                  </a:lnTo>
                  <a:lnTo>
                    <a:pt x="10" y="990"/>
                  </a:lnTo>
                  <a:lnTo>
                    <a:pt x="8" y="986"/>
                  </a:lnTo>
                  <a:lnTo>
                    <a:pt x="6" y="983"/>
                  </a:lnTo>
                  <a:lnTo>
                    <a:pt x="26" y="975"/>
                  </a:lnTo>
                  <a:lnTo>
                    <a:pt x="45" y="968"/>
                  </a:lnTo>
                  <a:lnTo>
                    <a:pt x="45" y="955"/>
                  </a:lnTo>
                  <a:lnTo>
                    <a:pt x="43" y="938"/>
                  </a:lnTo>
                  <a:lnTo>
                    <a:pt x="39" y="922"/>
                  </a:lnTo>
                  <a:lnTo>
                    <a:pt x="37" y="901"/>
                  </a:lnTo>
                  <a:lnTo>
                    <a:pt x="35" y="874"/>
                  </a:lnTo>
                  <a:lnTo>
                    <a:pt x="34" y="850"/>
                  </a:lnTo>
                  <a:lnTo>
                    <a:pt x="30" y="829"/>
                  </a:lnTo>
                  <a:lnTo>
                    <a:pt x="24" y="813"/>
                  </a:lnTo>
                  <a:lnTo>
                    <a:pt x="17" y="804"/>
                  </a:lnTo>
                  <a:lnTo>
                    <a:pt x="8" y="796"/>
                  </a:lnTo>
                  <a:lnTo>
                    <a:pt x="4" y="791"/>
                  </a:lnTo>
                  <a:lnTo>
                    <a:pt x="0" y="787"/>
                  </a:lnTo>
                  <a:lnTo>
                    <a:pt x="0" y="779"/>
                  </a:lnTo>
                  <a:lnTo>
                    <a:pt x="0" y="772"/>
                  </a:lnTo>
                  <a:lnTo>
                    <a:pt x="11" y="772"/>
                  </a:lnTo>
                  <a:lnTo>
                    <a:pt x="26" y="772"/>
                  </a:lnTo>
                  <a:lnTo>
                    <a:pt x="46" y="755"/>
                  </a:lnTo>
                  <a:lnTo>
                    <a:pt x="63" y="743"/>
                  </a:lnTo>
                  <a:lnTo>
                    <a:pt x="76" y="744"/>
                  </a:lnTo>
                  <a:lnTo>
                    <a:pt x="91" y="746"/>
                  </a:lnTo>
                  <a:lnTo>
                    <a:pt x="94" y="726"/>
                  </a:lnTo>
                  <a:lnTo>
                    <a:pt x="94" y="706"/>
                  </a:lnTo>
                  <a:lnTo>
                    <a:pt x="98" y="700"/>
                  </a:lnTo>
                  <a:lnTo>
                    <a:pt x="102" y="694"/>
                  </a:lnTo>
                  <a:lnTo>
                    <a:pt x="109" y="691"/>
                  </a:lnTo>
                  <a:lnTo>
                    <a:pt x="120" y="685"/>
                  </a:lnTo>
                  <a:lnTo>
                    <a:pt x="126" y="678"/>
                  </a:lnTo>
                  <a:lnTo>
                    <a:pt x="128" y="667"/>
                  </a:lnTo>
                  <a:lnTo>
                    <a:pt x="150" y="645"/>
                  </a:lnTo>
                  <a:lnTo>
                    <a:pt x="172" y="622"/>
                  </a:lnTo>
                  <a:lnTo>
                    <a:pt x="170" y="617"/>
                  </a:lnTo>
                  <a:lnTo>
                    <a:pt x="168" y="613"/>
                  </a:lnTo>
                  <a:lnTo>
                    <a:pt x="167" y="609"/>
                  </a:lnTo>
                  <a:lnTo>
                    <a:pt x="163" y="606"/>
                  </a:lnTo>
                  <a:lnTo>
                    <a:pt x="155" y="598"/>
                  </a:lnTo>
                  <a:lnTo>
                    <a:pt x="150" y="593"/>
                  </a:lnTo>
                  <a:lnTo>
                    <a:pt x="148" y="576"/>
                  </a:lnTo>
                  <a:lnTo>
                    <a:pt x="146" y="560"/>
                  </a:lnTo>
                  <a:lnTo>
                    <a:pt x="143" y="552"/>
                  </a:lnTo>
                  <a:lnTo>
                    <a:pt x="139" y="547"/>
                  </a:lnTo>
                  <a:lnTo>
                    <a:pt x="135" y="541"/>
                  </a:lnTo>
                  <a:lnTo>
                    <a:pt x="130" y="537"/>
                  </a:lnTo>
                  <a:lnTo>
                    <a:pt x="118" y="530"/>
                  </a:lnTo>
                  <a:lnTo>
                    <a:pt x="109" y="523"/>
                  </a:lnTo>
                  <a:lnTo>
                    <a:pt x="104" y="510"/>
                  </a:lnTo>
                  <a:lnTo>
                    <a:pt x="100" y="495"/>
                  </a:lnTo>
                  <a:lnTo>
                    <a:pt x="94" y="489"/>
                  </a:lnTo>
                  <a:lnTo>
                    <a:pt x="93" y="484"/>
                  </a:lnTo>
                  <a:lnTo>
                    <a:pt x="93" y="478"/>
                  </a:lnTo>
                  <a:lnTo>
                    <a:pt x="94" y="473"/>
                  </a:lnTo>
                  <a:lnTo>
                    <a:pt x="96" y="464"/>
                  </a:lnTo>
                  <a:lnTo>
                    <a:pt x="98" y="456"/>
                  </a:lnTo>
                  <a:lnTo>
                    <a:pt x="91" y="451"/>
                  </a:lnTo>
                  <a:lnTo>
                    <a:pt x="87" y="445"/>
                  </a:lnTo>
                  <a:lnTo>
                    <a:pt x="85" y="439"/>
                  </a:lnTo>
                  <a:lnTo>
                    <a:pt x="85" y="434"/>
                  </a:lnTo>
                  <a:lnTo>
                    <a:pt x="91" y="423"/>
                  </a:lnTo>
                  <a:lnTo>
                    <a:pt x="100" y="408"/>
                  </a:lnTo>
                  <a:lnTo>
                    <a:pt x="111" y="414"/>
                  </a:lnTo>
                  <a:lnTo>
                    <a:pt x="124" y="419"/>
                  </a:lnTo>
                  <a:lnTo>
                    <a:pt x="128" y="419"/>
                  </a:lnTo>
                  <a:lnTo>
                    <a:pt x="131" y="417"/>
                  </a:lnTo>
                  <a:lnTo>
                    <a:pt x="135" y="415"/>
                  </a:lnTo>
                  <a:lnTo>
                    <a:pt x="137" y="412"/>
                  </a:lnTo>
                  <a:lnTo>
                    <a:pt x="135" y="406"/>
                  </a:lnTo>
                  <a:lnTo>
                    <a:pt x="133" y="403"/>
                  </a:lnTo>
                  <a:lnTo>
                    <a:pt x="131" y="397"/>
                  </a:lnTo>
                  <a:lnTo>
                    <a:pt x="133" y="391"/>
                  </a:lnTo>
                  <a:lnTo>
                    <a:pt x="135" y="391"/>
                  </a:lnTo>
                  <a:lnTo>
                    <a:pt x="137" y="391"/>
                  </a:lnTo>
                  <a:lnTo>
                    <a:pt x="139" y="391"/>
                  </a:lnTo>
                  <a:lnTo>
                    <a:pt x="139" y="393"/>
                  </a:lnTo>
                  <a:lnTo>
                    <a:pt x="141" y="399"/>
                  </a:lnTo>
                  <a:lnTo>
                    <a:pt x="143" y="404"/>
                  </a:lnTo>
                  <a:lnTo>
                    <a:pt x="148" y="415"/>
                  </a:lnTo>
                  <a:lnTo>
                    <a:pt x="148" y="421"/>
                  </a:lnTo>
                  <a:lnTo>
                    <a:pt x="146" y="425"/>
                  </a:lnTo>
                  <a:lnTo>
                    <a:pt x="144" y="432"/>
                  </a:lnTo>
                  <a:lnTo>
                    <a:pt x="150" y="439"/>
                  </a:lnTo>
                  <a:lnTo>
                    <a:pt x="157" y="443"/>
                  </a:lnTo>
                  <a:lnTo>
                    <a:pt x="165" y="445"/>
                  </a:lnTo>
                  <a:lnTo>
                    <a:pt x="172" y="445"/>
                  </a:lnTo>
                  <a:lnTo>
                    <a:pt x="163" y="436"/>
                  </a:lnTo>
                  <a:lnTo>
                    <a:pt x="159" y="427"/>
                  </a:lnTo>
                  <a:lnTo>
                    <a:pt x="163" y="423"/>
                  </a:lnTo>
                  <a:lnTo>
                    <a:pt x="176" y="421"/>
                  </a:lnTo>
                  <a:lnTo>
                    <a:pt x="187" y="414"/>
                  </a:lnTo>
                  <a:lnTo>
                    <a:pt x="196" y="403"/>
                  </a:lnTo>
                  <a:lnTo>
                    <a:pt x="203" y="399"/>
                  </a:lnTo>
                  <a:lnTo>
                    <a:pt x="211" y="397"/>
                  </a:lnTo>
                  <a:lnTo>
                    <a:pt x="222" y="397"/>
                  </a:lnTo>
                  <a:lnTo>
                    <a:pt x="237" y="399"/>
                  </a:lnTo>
                  <a:lnTo>
                    <a:pt x="251" y="393"/>
                  </a:lnTo>
                  <a:lnTo>
                    <a:pt x="266" y="391"/>
                  </a:lnTo>
                  <a:lnTo>
                    <a:pt x="274" y="391"/>
                  </a:lnTo>
                  <a:lnTo>
                    <a:pt x="279" y="393"/>
                  </a:lnTo>
                  <a:lnTo>
                    <a:pt x="283" y="397"/>
                  </a:lnTo>
                  <a:lnTo>
                    <a:pt x="285" y="403"/>
                  </a:lnTo>
                  <a:lnTo>
                    <a:pt x="281" y="406"/>
                  </a:lnTo>
                  <a:lnTo>
                    <a:pt x="279" y="408"/>
                  </a:lnTo>
                  <a:lnTo>
                    <a:pt x="277" y="412"/>
                  </a:lnTo>
                  <a:lnTo>
                    <a:pt x="277" y="415"/>
                  </a:lnTo>
                  <a:lnTo>
                    <a:pt x="279" y="417"/>
                  </a:lnTo>
                  <a:lnTo>
                    <a:pt x="283" y="421"/>
                  </a:lnTo>
                  <a:lnTo>
                    <a:pt x="290" y="423"/>
                  </a:lnTo>
                  <a:lnTo>
                    <a:pt x="298" y="425"/>
                  </a:lnTo>
                  <a:lnTo>
                    <a:pt x="312" y="425"/>
                  </a:lnTo>
                  <a:lnTo>
                    <a:pt x="325" y="427"/>
                  </a:lnTo>
                  <a:lnTo>
                    <a:pt x="336" y="428"/>
                  </a:lnTo>
                  <a:lnTo>
                    <a:pt x="342" y="430"/>
                  </a:lnTo>
                  <a:lnTo>
                    <a:pt x="355" y="425"/>
                  </a:lnTo>
                  <a:lnTo>
                    <a:pt x="373" y="415"/>
                  </a:lnTo>
                  <a:lnTo>
                    <a:pt x="396" y="406"/>
                  </a:lnTo>
                  <a:lnTo>
                    <a:pt x="407" y="401"/>
                  </a:lnTo>
                  <a:lnTo>
                    <a:pt x="407" y="391"/>
                  </a:lnTo>
                  <a:lnTo>
                    <a:pt x="403" y="386"/>
                  </a:lnTo>
                  <a:lnTo>
                    <a:pt x="399" y="382"/>
                  </a:lnTo>
                  <a:lnTo>
                    <a:pt x="396" y="379"/>
                  </a:lnTo>
                  <a:lnTo>
                    <a:pt x="394" y="373"/>
                  </a:lnTo>
                  <a:lnTo>
                    <a:pt x="396" y="367"/>
                  </a:lnTo>
                  <a:lnTo>
                    <a:pt x="388" y="360"/>
                  </a:lnTo>
                  <a:lnTo>
                    <a:pt x="386" y="354"/>
                  </a:lnTo>
                  <a:lnTo>
                    <a:pt x="386" y="351"/>
                  </a:lnTo>
                  <a:lnTo>
                    <a:pt x="388" y="349"/>
                  </a:lnTo>
                  <a:lnTo>
                    <a:pt x="392" y="345"/>
                  </a:lnTo>
                  <a:lnTo>
                    <a:pt x="399" y="343"/>
                  </a:lnTo>
                  <a:lnTo>
                    <a:pt x="403" y="338"/>
                  </a:lnTo>
                  <a:lnTo>
                    <a:pt x="407" y="334"/>
                  </a:lnTo>
                  <a:lnTo>
                    <a:pt x="410" y="332"/>
                  </a:lnTo>
                  <a:lnTo>
                    <a:pt x="414" y="332"/>
                  </a:lnTo>
                  <a:lnTo>
                    <a:pt x="423" y="336"/>
                  </a:lnTo>
                  <a:lnTo>
                    <a:pt x="433" y="343"/>
                  </a:lnTo>
                  <a:lnTo>
                    <a:pt x="436" y="342"/>
                  </a:lnTo>
                  <a:lnTo>
                    <a:pt x="440" y="342"/>
                  </a:lnTo>
                  <a:lnTo>
                    <a:pt x="445" y="340"/>
                  </a:lnTo>
                  <a:lnTo>
                    <a:pt x="451" y="343"/>
                  </a:lnTo>
                  <a:lnTo>
                    <a:pt x="455" y="340"/>
                  </a:lnTo>
                  <a:lnTo>
                    <a:pt x="460" y="340"/>
                  </a:lnTo>
                  <a:lnTo>
                    <a:pt x="464" y="340"/>
                  </a:lnTo>
                  <a:lnTo>
                    <a:pt x="469" y="340"/>
                  </a:lnTo>
                  <a:lnTo>
                    <a:pt x="473" y="329"/>
                  </a:lnTo>
                  <a:lnTo>
                    <a:pt x="479" y="318"/>
                  </a:lnTo>
                  <a:lnTo>
                    <a:pt x="482" y="316"/>
                  </a:lnTo>
                  <a:lnTo>
                    <a:pt x="486" y="316"/>
                  </a:lnTo>
                  <a:lnTo>
                    <a:pt x="492" y="318"/>
                  </a:lnTo>
                  <a:lnTo>
                    <a:pt x="495" y="319"/>
                  </a:lnTo>
                  <a:lnTo>
                    <a:pt x="506" y="325"/>
                  </a:lnTo>
                  <a:lnTo>
                    <a:pt x="514" y="332"/>
                  </a:lnTo>
                  <a:lnTo>
                    <a:pt x="527" y="340"/>
                  </a:lnTo>
                  <a:lnTo>
                    <a:pt x="536" y="347"/>
                  </a:lnTo>
                  <a:lnTo>
                    <a:pt x="543" y="358"/>
                  </a:lnTo>
                  <a:lnTo>
                    <a:pt x="551" y="371"/>
                  </a:lnTo>
                  <a:lnTo>
                    <a:pt x="549" y="377"/>
                  </a:lnTo>
                  <a:lnTo>
                    <a:pt x="543" y="379"/>
                  </a:lnTo>
                  <a:lnTo>
                    <a:pt x="542" y="380"/>
                  </a:lnTo>
                  <a:lnTo>
                    <a:pt x="542" y="382"/>
                  </a:lnTo>
                  <a:lnTo>
                    <a:pt x="542" y="384"/>
                  </a:lnTo>
                  <a:lnTo>
                    <a:pt x="543" y="388"/>
                  </a:lnTo>
                  <a:lnTo>
                    <a:pt x="551" y="386"/>
                  </a:lnTo>
                  <a:lnTo>
                    <a:pt x="558" y="388"/>
                  </a:lnTo>
                  <a:lnTo>
                    <a:pt x="564" y="391"/>
                  </a:lnTo>
                  <a:lnTo>
                    <a:pt x="571" y="401"/>
                  </a:lnTo>
                  <a:lnTo>
                    <a:pt x="571" y="406"/>
                  </a:lnTo>
                  <a:lnTo>
                    <a:pt x="569" y="410"/>
                  </a:lnTo>
                  <a:lnTo>
                    <a:pt x="567" y="412"/>
                  </a:lnTo>
                  <a:lnTo>
                    <a:pt x="564" y="414"/>
                  </a:lnTo>
                  <a:lnTo>
                    <a:pt x="556" y="415"/>
                  </a:lnTo>
                  <a:lnTo>
                    <a:pt x="547" y="417"/>
                  </a:lnTo>
                  <a:lnTo>
                    <a:pt x="547" y="423"/>
                  </a:lnTo>
                  <a:lnTo>
                    <a:pt x="549" y="430"/>
                  </a:lnTo>
                  <a:lnTo>
                    <a:pt x="553" y="434"/>
                  </a:lnTo>
                  <a:lnTo>
                    <a:pt x="556" y="438"/>
                  </a:lnTo>
                  <a:lnTo>
                    <a:pt x="560" y="439"/>
                  </a:lnTo>
                  <a:lnTo>
                    <a:pt x="567" y="441"/>
                  </a:lnTo>
                  <a:lnTo>
                    <a:pt x="569" y="438"/>
                  </a:lnTo>
                  <a:lnTo>
                    <a:pt x="569" y="436"/>
                  </a:lnTo>
                  <a:lnTo>
                    <a:pt x="569" y="432"/>
                  </a:lnTo>
                  <a:lnTo>
                    <a:pt x="567" y="430"/>
                  </a:lnTo>
                  <a:lnTo>
                    <a:pt x="564" y="428"/>
                  </a:lnTo>
                  <a:lnTo>
                    <a:pt x="562" y="425"/>
                  </a:lnTo>
                  <a:lnTo>
                    <a:pt x="566" y="423"/>
                  </a:lnTo>
                  <a:lnTo>
                    <a:pt x="573" y="425"/>
                  </a:lnTo>
                  <a:lnTo>
                    <a:pt x="582" y="427"/>
                  </a:lnTo>
                  <a:lnTo>
                    <a:pt x="588" y="432"/>
                  </a:lnTo>
                  <a:lnTo>
                    <a:pt x="586" y="445"/>
                  </a:lnTo>
                  <a:lnTo>
                    <a:pt x="586" y="456"/>
                  </a:lnTo>
                  <a:lnTo>
                    <a:pt x="588" y="462"/>
                  </a:lnTo>
                  <a:lnTo>
                    <a:pt x="593" y="465"/>
                  </a:lnTo>
                  <a:lnTo>
                    <a:pt x="601" y="471"/>
                  </a:lnTo>
                  <a:lnTo>
                    <a:pt x="608" y="475"/>
                  </a:lnTo>
                  <a:lnTo>
                    <a:pt x="628" y="484"/>
                  </a:lnTo>
                  <a:lnTo>
                    <a:pt x="647" y="493"/>
                  </a:lnTo>
                  <a:lnTo>
                    <a:pt x="651" y="489"/>
                  </a:lnTo>
                  <a:lnTo>
                    <a:pt x="651" y="484"/>
                  </a:lnTo>
                  <a:lnTo>
                    <a:pt x="662" y="489"/>
                  </a:lnTo>
                  <a:lnTo>
                    <a:pt x="675" y="497"/>
                  </a:lnTo>
                  <a:lnTo>
                    <a:pt x="671" y="471"/>
                  </a:lnTo>
                  <a:lnTo>
                    <a:pt x="669" y="445"/>
                  </a:lnTo>
                  <a:lnTo>
                    <a:pt x="667" y="432"/>
                  </a:lnTo>
                  <a:lnTo>
                    <a:pt x="660" y="415"/>
                  </a:lnTo>
                  <a:lnTo>
                    <a:pt x="658" y="406"/>
                  </a:lnTo>
                  <a:lnTo>
                    <a:pt x="656" y="397"/>
                  </a:lnTo>
                  <a:lnTo>
                    <a:pt x="656" y="393"/>
                  </a:lnTo>
                  <a:lnTo>
                    <a:pt x="658" y="391"/>
                  </a:lnTo>
                  <a:lnTo>
                    <a:pt x="660" y="388"/>
                  </a:lnTo>
                  <a:lnTo>
                    <a:pt x="662" y="386"/>
                  </a:lnTo>
                  <a:lnTo>
                    <a:pt x="673" y="395"/>
                  </a:lnTo>
                  <a:lnTo>
                    <a:pt x="689" y="408"/>
                  </a:lnTo>
                  <a:lnTo>
                    <a:pt x="699" y="408"/>
                  </a:lnTo>
                  <a:lnTo>
                    <a:pt x="710" y="408"/>
                  </a:lnTo>
                  <a:lnTo>
                    <a:pt x="719" y="406"/>
                  </a:lnTo>
                  <a:lnTo>
                    <a:pt x="728" y="403"/>
                  </a:lnTo>
                  <a:lnTo>
                    <a:pt x="728" y="390"/>
                  </a:lnTo>
                  <a:lnTo>
                    <a:pt x="732" y="375"/>
                  </a:lnTo>
                  <a:lnTo>
                    <a:pt x="737" y="369"/>
                  </a:lnTo>
                  <a:lnTo>
                    <a:pt x="743" y="364"/>
                  </a:lnTo>
                  <a:lnTo>
                    <a:pt x="748" y="362"/>
                  </a:lnTo>
                  <a:lnTo>
                    <a:pt x="754" y="360"/>
                  </a:lnTo>
                  <a:lnTo>
                    <a:pt x="758" y="360"/>
                  </a:lnTo>
                  <a:lnTo>
                    <a:pt x="763" y="362"/>
                  </a:lnTo>
                  <a:lnTo>
                    <a:pt x="767" y="364"/>
                  </a:lnTo>
                  <a:lnTo>
                    <a:pt x="772" y="367"/>
                  </a:lnTo>
                  <a:lnTo>
                    <a:pt x="791" y="369"/>
                  </a:lnTo>
                  <a:lnTo>
                    <a:pt x="809" y="375"/>
                  </a:lnTo>
                  <a:lnTo>
                    <a:pt x="815" y="371"/>
                  </a:lnTo>
                  <a:lnTo>
                    <a:pt x="820" y="367"/>
                  </a:lnTo>
                  <a:lnTo>
                    <a:pt x="822" y="362"/>
                  </a:lnTo>
                  <a:lnTo>
                    <a:pt x="822" y="356"/>
                  </a:lnTo>
                  <a:lnTo>
                    <a:pt x="819" y="356"/>
                  </a:lnTo>
                  <a:lnTo>
                    <a:pt x="815" y="360"/>
                  </a:lnTo>
                  <a:lnTo>
                    <a:pt x="811" y="362"/>
                  </a:lnTo>
                  <a:lnTo>
                    <a:pt x="809" y="362"/>
                  </a:lnTo>
                  <a:lnTo>
                    <a:pt x="808" y="358"/>
                  </a:lnTo>
                  <a:lnTo>
                    <a:pt x="804" y="353"/>
                  </a:lnTo>
                  <a:lnTo>
                    <a:pt x="802" y="336"/>
                  </a:lnTo>
                  <a:lnTo>
                    <a:pt x="804" y="332"/>
                  </a:lnTo>
                  <a:lnTo>
                    <a:pt x="809" y="330"/>
                  </a:lnTo>
                  <a:lnTo>
                    <a:pt x="824" y="327"/>
                  </a:lnTo>
                  <a:lnTo>
                    <a:pt x="828" y="329"/>
                  </a:lnTo>
                  <a:lnTo>
                    <a:pt x="830" y="332"/>
                  </a:lnTo>
                  <a:lnTo>
                    <a:pt x="832" y="332"/>
                  </a:lnTo>
                  <a:lnTo>
                    <a:pt x="833" y="334"/>
                  </a:lnTo>
                  <a:lnTo>
                    <a:pt x="835" y="334"/>
                  </a:lnTo>
                  <a:lnTo>
                    <a:pt x="839" y="332"/>
                  </a:lnTo>
                  <a:lnTo>
                    <a:pt x="841" y="329"/>
                  </a:lnTo>
                  <a:lnTo>
                    <a:pt x="841" y="323"/>
                  </a:lnTo>
                  <a:lnTo>
                    <a:pt x="839" y="318"/>
                  </a:lnTo>
                  <a:lnTo>
                    <a:pt x="835" y="312"/>
                  </a:lnTo>
                  <a:lnTo>
                    <a:pt x="826" y="303"/>
                  </a:lnTo>
                  <a:lnTo>
                    <a:pt x="817" y="295"/>
                  </a:lnTo>
                  <a:lnTo>
                    <a:pt x="819" y="281"/>
                  </a:lnTo>
                  <a:lnTo>
                    <a:pt x="819" y="266"/>
                  </a:lnTo>
                  <a:lnTo>
                    <a:pt x="806" y="273"/>
                  </a:lnTo>
                  <a:lnTo>
                    <a:pt x="795" y="282"/>
                  </a:lnTo>
                  <a:lnTo>
                    <a:pt x="791" y="279"/>
                  </a:lnTo>
                  <a:lnTo>
                    <a:pt x="791" y="273"/>
                  </a:lnTo>
                  <a:lnTo>
                    <a:pt x="793" y="268"/>
                  </a:lnTo>
                  <a:lnTo>
                    <a:pt x="796" y="264"/>
                  </a:lnTo>
                  <a:lnTo>
                    <a:pt x="796" y="257"/>
                  </a:lnTo>
                  <a:lnTo>
                    <a:pt x="795" y="249"/>
                  </a:lnTo>
                  <a:lnTo>
                    <a:pt x="800" y="244"/>
                  </a:lnTo>
                  <a:lnTo>
                    <a:pt x="808" y="240"/>
                  </a:lnTo>
                  <a:lnTo>
                    <a:pt x="813" y="236"/>
                  </a:lnTo>
                  <a:lnTo>
                    <a:pt x="817" y="229"/>
                  </a:lnTo>
                  <a:lnTo>
                    <a:pt x="808" y="216"/>
                  </a:lnTo>
                  <a:lnTo>
                    <a:pt x="796" y="207"/>
                  </a:lnTo>
                  <a:lnTo>
                    <a:pt x="811" y="203"/>
                  </a:lnTo>
                  <a:lnTo>
                    <a:pt x="835" y="201"/>
                  </a:lnTo>
                  <a:lnTo>
                    <a:pt x="863" y="184"/>
                  </a:lnTo>
                  <a:lnTo>
                    <a:pt x="885" y="172"/>
                  </a:lnTo>
                  <a:lnTo>
                    <a:pt x="909" y="164"/>
                  </a:lnTo>
                  <a:lnTo>
                    <a:pt x="926" y="157"/>
                  </a:lnTo>
                  <a:lnTo>
                    <a:pt x="931" y="153"/>
                  </a:lnTo>
                  <a:lnTo>
                    <a:pt x="937" y="153"/>
                  </a:lnTo>
                  <a:lnTo>
                    <a:pt x="941" y="151"/>
                  </a:lnTo>
                  <a:lnTo>
                    <a:pt x="942" y="153"/>
                  </a:lnTo>
                  <a:lnTo>
                    <a:pt x="928" y="166"/>
                  </a:lnTo>
                  <a:lnTo>
                    <a:pt x="907" y="181"/>
                  </a:lnTo>
                  <a:lnTo>
                    <a:pt x="905" y="190"/>
                  </a:lnTo>
                  <a:lnTo>
                    <a:pt x="902" y="197"/>
                  </a:lnTo>
                  <a:lnTo>
                    <a:pt x="907" y="201"/>
                  </a:lnTo>
                  <a:lnTo>
                    <a:pt x="911" y="201"/>
                  </a:lnTo>
                  <a:lnTo>
                    <a:pt x="913" y="201"/>
                  </a:lnTo>
                  <a:lnTo>
                    <a:pt x="917" y="199"/>
                  </a:lnTo>
                  <a:lnTo>
                    <a:pt x="922" y="192"/>
                  </a:lnTo>
                  <a:lnTo>
                    <a:pt x="926" y="183"/>
                  </a:lnTo>
                  <a:lnTo>
                    <a:pt x="929" y="177"/>
                  </a:lnTo>
                  <a:lnTo>
                    <a:pt x="939" y="170"/>
                  </a:lnTo>
                  <a:lnTo>
                    <a:pt x="942" y="166"/>
                  </a:lnTo>
                  <a:lnTo>
                    <a:pt x="946" y="164"/>
                  </a:lnTo>
                  <a:lnTo>
                    <a:pt x="950" y="164"/>
                  </a:lnTo>
                  <a:lnTo>
                    <a:pt x="952" y="164"/>
                  </a:lnTo>
                  <a:lnTo>
                    <a:pt x="953" y="177"/>
                  </a:lnTo>
                  <a:lnTo>
                    <a:pt x="952" y="190"/>
                  </a:lnTo>
                  <a:lnTo>
                    <a:pt x="948" y="188"/>
                  </a:lnTo>
                  <a:lnTo>
                    <a:pt x="946" y="183"/>
                  </a:lnTo>
                  <a:lnTo>
                    <a:pt x="944" y="181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37" y="186"/>
                  </a:lnTo>
                  <a:lnTo>
                    <a:pt x="944" y="192"/>
                  </a:lnTo>
                  <a:lnTo>
                    <a:pt x="944" y="196"/>
                  </a:lnTo>
                  <a:lnTo>
                    <a:pt x="942" y="201"/>
                  </a:lnTo>
                  <a:lnTo>
                    <a:pt x="933" y="210"/>
                  </a:lnTo>
                  <a:lnTo>
                    <a:pt x="939" y="216"/>
                  </a:lnTo>
                  <a:lnTo>
                    <a:pt x="944" y="227"/>
                  </a:lnTo>
                  <a:lnTo>
                    <a:pt x="948" y="227"/>
                  </a:lnTo>
                  <a:lnTo>
                    <a:pt x="952" y="225"/>
                  </a:lnTo>
                  <a:lnTo>
                    <a:pt x="955" y="221"/>
                  </a:lnTo>
                  <a:lnTo>
                    <a:pt x="957" y="216"/>
                  </a:lnTo>
                  <a:lnTo>
                    <a:pt x="959" y="212"/>
                  </a:lnTo>
                  <a:lnTo>
                    <a:pt x="963" y="209"/>
                  </a:lnTo>
                  <a:lnTo>
                    <a:pt x="965" y="201"/>
                  </a:lnTo>
                  <a:lnTo>
                    <a:pt x="965" y="186"/>
                  </a:lnTo>
                  <a:lnTo>
                    <a:pt x="961" y="166"/>
                  </a:lnTo>
                  <a:lnTo>
                    <a:pt x="959" y="149"/>
                  </a:lnTo>
                  <a:lnTo>
                    <a:pt x="959" y="142"/>
                  </a:lnTo>
                  <a:lnTo>
                    <a:pt x="961" y="136"/>
                  </a:lnTo>
                  <a:lnTo>
                    <a:pt x="966" y="133"/>
                  </a:lnTo>
                  <a:lnTo>
                    <a:pt x="974" y="129"/>
                  </a:lnTo>
                  <a:lnTo>
                    <a:pt x="992" y="122"/>
                  </a:lnTo>
                  <a:lnTo>
                    <a:pt x="1011" y="116"/>
                  </a:lnTo>
                  <a:lnTo>
                    <a:pt x="1020" y="114"/>
                  </a:lnTo>
                  <a:lnTo>
                    <a:pt x="1029" y="114"/>
                  </a:lnTo>
                  <a:lnTo>
                    <a:pt x="1037" y="116"/>
                  </a:lnTo>
                  <a:lnTo>
                    <a:pt x="1042" y="124"/>
                  </a:lnTo>
                  <a:lnTo>
                    <a:pt x="1040" y="127"/>
                  </a:lnTo>
                  <a:lnTo>
                    <a:pt x="1040" y="131"/>
                  </a:lnTo>
                  <a:lnTo>
                    <a:pt x="1038" y="133"/>
                  </a:lnTo>
                  <a:lnTo>
                    <a:pt x="1037" y="135"/>
                  </a:lnTo>
                  <a:lnTo>
                    <a:pt x="1031" y="135"/>
                  </a:lnTo>
                  <a:lnTo>
                    <a:pt x="1026" y="138"/>
                  </a:lnTo>
                  <a:lnTo>
                    <a:pt x="1022" y="142"/>
                  </a:lnTo>
                  <a:lnTo>
                    <a:pt x="1020" y="148"/>
                  </a:lnTo>
                  <a:lnTo>
                    <a:pt x="1020" y="149"/>
                  </a:lnTo>
                  <a:lnTo>
                    <a:pt x="1022" y="151"/>
                  </a:lnTo>
                  <a:lnTo>
                    <a:pt x="1024" y="151"/>
                  </a:lnTo>
                  <a:lnTo>
                    <a:pt x="1026" y="151"/>
                  </a:lnTo>
                  <a:lnTo>
                    <a:pt x="1040" y="148"/>
                  </a:lnTo>
                  <a:lnTo>
                    <a:pt x="1059" y="144"/>
                  </a:lnTo>
                  <a:lnTo>
                    <a:pt x="1064" y="140"/>
                  </a:lnTo>
                  <a:lnTo>
                    <a:pt x="1066" y="138"/>
                  </a:lnTo>
                  <a:lnTo>
                    <a:pt x="1070" y="140"/>
                  </a:lnTo>
                  <a:lnTo>
                    <a:pt x="1074" y="146"/>
                  </a:lnTo>
                  <a:lnTo>
                    <a:pt x="1079" y="136"/>
                  </a:lnTo>
                  <a:lnTo>
                    <a:pt x="1085" y="133"/>
                  </a:lnTo>
                  <a:lnTo>
                    <a:pt x="1088" y="131"/>
                  </a:lnTo>
                  <a:lnTo>
                    <a:pt x="1092" y="131"/>
                  </a:lnTo>
                  <a:lnTo>
                    <a:pt x="1096" y="131"/>
                  </a:lnTo>
                  <a:lnTo>
                    <a:pt x="1101" y="135"/>
                  </a:lnTo>
                  <a:lnTo>
                    <a:pt x="1105" y="133"/>
                  </a:lnTo>
                  <a:lnTo>
                    <a:pt x="1110" y="131"/>
                  </a:lnTo>
                  <a:lnTo>
                    <a:pt x="1118" y="135"/>
                  </a:lnTo>
                  <a:lnTo>
                    <a:pt x="1131" y="138"/>
                  </a:lnTo>
                  <a:lnTo>
                    <a:pt x="1129" y="142"/>
                  </a:lnTo>
                  <a:lnTo>
                    <a:pt x="1127" y="146"/>
                  </a:lnTo>
                  <a:lnTo>
                    <a:pt x="1136" y="146"/>
                  </a:lnTo>
                  <a:lnTo>
                    <a:pt x="1142" y="144"/>
                  </a:lnTo>
                  <a:lnTo>
                    <a:pt x="1147" y="138"/>
                  </a:lnTo>
                  <a:lnTo>
                    <a:pt x="1151" y="133"/>
                  </a:lnTo>
                  <a:lnTo>
                    <a:pt x="1155" y="125"/>
                  </a:lnTo>
                  <a:lnTo>
                    <a:pt x="1160" y="120"/>
                  </a:lnTo>
                  <a:lnTo>
                    <a:pt x="1166" y="114"/>
                  </a:lnTo>
                  <a:lnTo>
                    <a:pt x="1171" y="111"/>
                  </a:lnTo>
                  <a:lnTo>
                    <a:pt x="1179" y="87"/>
                  </a:lnTo>
                  <a:lnTo>
                    <a:pt x="1186" y="70"/>
                  </a:lnTo>
                  <a:lnTo>
                    <a:pt x="1194" y="59"/>
                  </a:lnTo>
                  <a:lnTo>
                    <a:pt x="1201" y="51"/>
                  </a:lnTo>
                  <a:lnTo>
                    <a:pt x="1214" y="42"/>
                  </a:lnTo>
                  <a:lnTo>
                    <a:pt x="1221" y="37"/>
                  </a:lnTo>
                  <a:lnTo>
                    <a:pt x="1221" y="29"/>
                  </a:lnTo>
                  <a:lnTo>
                    <a:pt x="1227" y="24"/>
                  </a:lnTo>
                  <a:lnTo>
                    <a:pt x="1232" y="18"/>
                  </a:lnTo>
                  <a:lnTo>
                    <a:pt x="1242" y="16"/>
                  </a:lnTo>
                  <a:lnTo>
                    <a:pt x="1260" y="13"/>
                  </a:lnTo>
                  <a:lnTo>
                    <a:pt x="1277" y="7"/>
                  </a:lnTo>
                  <a:lnTo>
                    <a:pt x="1290" y="7"/>
                  </a:lnTo>
                  <a:lnTo>
                    <a:pt x="1306" y="7"/>
                  </a:lnTo>
                  <a:lnTo>
                    <a:pt x="1314" y="11"/>
                  </a:lnTo>
                  <a:lnTo>
                    <a:pt x="1321" y="14"/>
                  </a:lnTo>
                  <a:lnTo>
                    <a:pt x="1327" y="22"/>
                  </a:lnTo>
                  <a:lnTo>
                    <a:pt x="1330" y="33"/>
                  </a:lnTo>
                  <a:lnTo>
                    <a:pt x="1332" y="37"/>
                  </a:lnTo>
                  <a:lnTo>
                    <a:pt x="1336" y="40"/>
                  </a:lnTo>
                  <a:lnTo>
                    <a:pt x="1340" y="44"/>
                  </a:lnTo>
                  <a:lnTo>
                    <a:pt x="1343" y="46"/>
                  </a:lnTo>
                  <a:lnTo>
                    <a:pt x="1351" y="48"/>
                  </a:lnTo>
                  <a:lnTo>
                    <a:pt x="1358" y="48"/>
                  </a:lnTo>
                  <a:lnTo>
                    <a:pt x="1369" y="40"/>
                  </a:lnTo>
                  <a:lnTo>
                    <a:pt x="1375" y="39"/>
                  </a:lnTo>
                  <a:lnTo>
                    <a:pt x="1384" y="39"/>
                  </a:lnTo>
                  <a:lnTo>
                    <a:pt x="1395" y="40"/>
                  </a:lnTo>
                  <a:lnTo>
                    <a:pt x="1393" y="33"/>
                  </a:lnTo>
                  <a:lnTo>
                    <a:pt x="1395" y="24"/>
                  </a:lnTo>
                  <a:lnTo>
                    <a:pt x="1404" y="27"/>
                  </a:lnTo>
                  <a:lnTo>
                    <a:pt x="1413" y="31"/>
                  </a:lnTo>
                  <a:lnTo>
                    <a:pt x="1406" y="11"/>
                  </a:lnTo>
                  <a:lnTo>
                    <a:pt x="1404" y="0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3" name="Freeform 4">
              <a:extLst>
                <a:ext uri="{FF2B5EF4-FFF2-40B4-BE49-F238E27FC236}">
                  <a16:creationId xmlns:a16="http://schemas.microsoft.com/office/drawing/2014/main" id="{E78D16D0-9306-D545-A64B-F7916F9F45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97522" y="4316100"/>
              <a:ext cx="211138" cy="1373187"/>
            </a:xfrm>
            <a:custGeom>
              <a:avLst/>
              <a:gdLst>
                <a:gd name="T0" fmla="*/ 76244 w 144"/>
                <a:gd name="T1" fmla="*/ 31750 h 865"/>
                <a:gd name="T2" fmla="*/ 58649 w 144"/>
                <a:gd name="T3" fmla="*/ 49212 h 865"/>
                <a:gd name="T4" fmla="*/ 29325 w 144"/>
                <a:gd name="T5" fmla="*/ 76200 h 865"/>
                <a:gd name="T6" fmla="*/ 89440 w 144"/>
                <a:gd name="T7" fmla="*/ 106362 h 865"/>
                <a:gd name="T8" fmla="*/ 80643 w 144"/>
                <a:gd name="T9" fmla="*/ 144462 h 865"/>
                <a:gd name="T10" fmla="*/ 115833 w 144"/>
                <a:gd name="T11" fmla="*/ 158750 h 865"/>
                <a:gd name="T12" fmla="*/ 140759 w 144"/>
                <a:gd name="T13" fmla="*/ 93662 h 865"/>
                <a:gd name="T14" fmla="*/ 124630 w 144"/>
                <a:gd name="T15" fmla="*/ 14287 h 865"/>
                <a:gd name="T16" fmla="*/ 127563 w 144"/>
                <a:gd name="T17" fmla="*/ 322262 h 865"/>
                <a:gd name="T18" fmla="*/ 118765 w 144"/>
                <a:gd name="T19" fmla="*/ 346075 h 865"/>
                <a:gd name="T20" fmla="*/ 140759 w 144"/>
                <a:gd name="T21" fmla="*/ 355600 h 865"/>
                <a:gd name="T22" fmla="*/ 167151 w 144"/>
                <a:gd name="T23" fmla="*/ 334962 h 865"/>
                <a:gd name="T24" fmla="*/ 131961 w 144"/>
                <a:gd name="T25" fmla="*/ 319087 h 865"/>
                <a:gd name="T26" fmla="*/ 151022 w 144"/>
                <a:gd name="T27" fmla="*/ 238125 h 865"/>
                <a:gd name="T28" fmla="*/ 121698 w 144"/>
                <a:gd name="T29" fmla="*/ 211137 h 865"/>
                <a:gd name="T30" fmla="*/ 112900 w 144"/>
                <a:gd name="T31" fmla="*/ 249237 h 865"/>
                <a:gd name="T32" fmla="*/ 131961 w 144"/>
                <a:gd name="T33" fmla="*/ 276225 h 865"/>
                <a:gd name="T34" fmla="*/ 137826 w 144"/>
                <a:gd name="T35" fmla="*/ 300037 h 865"/>
                <a:gd name="T36" fmla="*/ 156887 w 144"/>
                <a:gd name="T37" fmla="*/ 290512 h 865"/>
                <a:gd name="T38" fmla="*/ 151022 w 144"/>
                <a:gd name="T39" fmla="*/ 273050 h 865"/>
                <a:gd name="T40" fmla="*/ 167151 w 144"/>
                <a:gd name="T41" fmla="*/ 508000 h 865"/>
                <a:gd name="T42" fmla="*/ 200874 w 144"/>
                <a:gd name="T43" fmla="*/ 525462 h 865"/>
                <a:gd name="T44" fmla="*/ 167151 w 144"/>
                <a:gd name="T45" fmla="*/ 452437 h 865"/>
                <a:gd name="T46" fmla="*/ 153955 w 144"/>
                <a:gd name="T47" fmla="*/ 466725 h 865"/>
                <a:gd name="T48" fmla="*/ 162752 w 144"/>
                <a:gd name="T49" fmla="*/ 484187 h 865"/>
                <a:gd name="T50" fmla="*/ 181813 w 144"/>
                <a:gd name="T51" fmla="*/ 477837 h 865"/>
                <a:gd name="T52" fmla="*/ 181813 w 144"/>
                <a:gd name="T53" fmla="*/ 457200 h 865"/>
                <a:gd name="T54" fmla="*/ 178881 w 144"/>
                <a:gd name="T55" fmla="*/ 569912 h 865"/>
                <a:gd name="T56" fmla="*/ 181813 w 144"/>
                <a:gd name="T57" fmla="*/ 601662 h 865"/>
                <a:gd name="T58" fmla="*/ 175948 w 144"/>
                <a:gd name="T59" fmla="*/ 654050 h 865"/>
                <a:gd name="T60" fmla="*/ 205273 w 144"/>
                <a:gd name="T61" fmla="*/ 677862 h 865"/>
                <a:gd name="T62" fmla="*/ 211138 w 144"/>
                <a:gd name="T63" fmla="*/ 622300 h 865"/>
                <a:gd name="T64" fmla="*/ 200874 w 144"/>
                <a:gd name="T65" fmla="*/ 588962 h 865"/>
                <a:gd name="T66" fmla="*/ 134894 w 144"/>
                <a:gd name="T67" fmla="*/ 727075 h 865"/>
                <a:gd name="T68" fmla="*/ 124630 w 144"/>
                <a:gd name="T69" fmla="*/ 750887 h 865"/>
                <a:gd name="T70" fmla="*/ 146624 w 144"/>
                <a:gd name="T71" fmla="*/ 754062 h 865"/>
                <a:gd name="T72" fmla="*/ 170083 w 144"/>
                <a:gd name="T73" fmla="*/ 763587 h 865"/>
                <a:gd name="T74" fmla="*/ 162752 w 144"/>
                <a:gd name="T75" fmla="*/ 736600 h 865"/>
                <a:gd name="T76" fmla="*/ 140759 w 144"/>
                <a:gd name="T77" fmla="*/ 727075 h 865"/>
                <a:gd name="T78" fmla="*/ 111434 w 144"/>
                <a:gd name="T79" fmla="*/ 1300162 h 865"/>
                <a:gd name="T80" fmla="*/ 121698 w 144"/>
                <a:gd name="T81" fmla="*/ 1262062 h 865"/>
                <a:gd name="T82" fmla="*/ 13196 w 144"/>
                <a:gd name="T83" fmla="*/ 1231900 h 865"/>
                <a:gd name="T84" fmla="*/ 10264 w 144"/>
                <a:gd name="T85" fmla="*/ 1282700 h 865"/>
                <a:gd name="T86" fmla="*/ 5865 w 144"/>
                <a:gd name="T87" fmla="*/ 1366837 h 865"/>
                <a:gd name="T88" fmla="*/ 45453 w 144"/>
                <a:gd name="T89" fmla="*/ 1304925 h 865"/>
                <a:gd name="T90" fmla="*/ 61582 w 144"/>
                <a:gd name="T91" fmla="*/ 1244600 h 865"/>
                <a:gd name="T92" fmla="*/ 42521 w 144"/>
                <a:gd name="T93" fmla="*/ 1044575 h 865"/>
                <a:gd name="T94" fmla="*/ 48386 w 144"/>
                <a:gd name="T95" fmla="*/ 1089025 h 865"/>
                <a:gd name="T96" fmla="*/ 51318 w 144"/>
                <a:gd name="T97" fmla="*/ 1165225 h 865"/>
                <a:gd name="T98" fmla="*/ 89440 w 144"/>
                <a:gd name="T99" fmla="*/ 1196975 h 865"/>
                <a:gd name="T100" fmla="*/ 93839 w 144"/>
                <a:gd name="T101" fmla="*/ 1128712 h 865"/>
                <a:gd name="T102" fmla="*/ 115833 w 144"/>
                <a:gd name="T103" fmla="*/ 1038225 h 865"/>
                <a:gd name="T104" fmla="*/ 131961 w 144"/>
                <a:gd name="T105" fmla="*/ 979487 h 865"/>
                <a:gd name="T106" fmla="*/ 99704 w 144"/>
                <a:gd name="T107" fmla="*/ 974725 h 865"/>
                <a:gd name="T108" fmla="*/ 148090 w 144"/>
                <a:gd name="T109" fmla="*/ 809625 h 865"/>
                <a:gd name="T110" fmla="*/ 127563 w 144"/>
                <a:gd name="T111" fmla="*/ 917575 h 865"/>
                <a:gd name="T112" fmla="*/ 156887 w 144"/>
                <a:gd name="T113" fmla="*/ 927100 h 865"/>
                <a:gd name="T114" fmla="*/ 175948 w 144"/>
                <a:gd name="T115" fmla="*/ 830262 h 86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4"/>
                <a:gd name="T175" fmla="*/ 0 h 865"/>
                <a:gd name="T176" fmla="*/ 144 w 144"/>
                <a:gd name="T177" fmla="*/ 865 h 86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4" h="865">
                  <a:moveTo>
                    <a:pt x="61" y="0"/>
                  </a:moveTo>
                  <a:lnTo>
                    <a:pt x="63" y="13"/>
                  </a:lnTo>
                  <a:lnTo>
                    <a:pt x="63" y="17"/>
                  </a:lnTo>
                  <a:lnTo>
                    <a:pt x="61" y="17"/>
                  </a:lnTo>
                  <a:lnTo>
                    <a:pt x="57" y="17"/>
                  </a:lnTo>
                  <a:lnTo>
                    <a:pt x="53" y="19"/>
                  </a:lnTo>
                  <a:lnTo>
                    <a:pt x="52" y="20"/>
                  </a:lnTo>
                  <a:lnTo>
                    <a:pt x="48" y="24"/>
                  </a:lnTo>
                  <a:lnTo>
                    <a:pt x="46" y="26"/>
                  </a:lnTo>
                  <a:lnTo>
                    <a:pt x="46" y="30"/>
                  </a:lnTo>
                  <a:lnTo>
                    <a:pt x="46" y="33"/>
                  </a:lnTo>
                  <a:lnTo>
                    <a:pt x="46" y="35"/>
                  </a:lnTo>
                  <a:lnTo>
                    <a:pt x="42" y="33"/>
                  </a:lnTo>
                  <a:lnTo>
                    <a:pt x="40" y="31"/>
                  </a:lnTo>
                  <a:lnTo>
                    <a:pt x="37" y="31"/>
                  </a:lnTo>
                  <a:lnTo>
                    <a:pt x="35" y="31"/>
                  </a:lnTo>
                  <a:lnTo>
                    <a:pt x="31" y="31"/>
                  </a:lnTo>
                  <a:lnTo>
                    <a:pt x="28" y="33"/>
                  </a:lnTo>
                  <a:lnTo>
                    <a:pt x="26" y="35"/>
                  </a:lnTo>
                  <a:lnTo>
                    <a:pt x="20" y="41"/>
                  </a:lnTo>
                  <a:lnTo>
                    <a:pt x="20" y="48"/>
                  </a:lnTo>
                  <a:lnTo>
                    <a:pt x="26" y="54"/>
                  </a:lnTo>
                  <a:lnTo>
                    <a:pt x="31" y="54"/>
                  </a:lnTo>
                  <a:lnTo>
                    <a:pt x="33" y="52"/>
                  </a:lnTo>
                  <a:lnTo>
                    <a:pt x="42" y="48"/>
                  </a:lnTo>
                  <a:lnTo>
                    <a:pt x="50" y="44"/>
                  </a:lnTo>
                  <a:lnTo>
                    <a:pt x="55" y="56"/>
                  </a:lnTo>
                  <a:lnTo>
                    <a:pt x="61" y="67"/>
                  </a:lnTo>
                  <a:lnTo>
                    <a:pt x="61" y="68"/>
                  </a:lnTo>
                  <a:lnTo>
                    <a:pt x="57" y="74"/>
                  </a:lnTo>
                  <a:lnTo>
                    <a:pt x="55" y="81"/>
                  </a:lnTo>
                  <a:lnTo>
                    <a:pt x="55" y="83"/>
                  </a:lnTo>
                  <a:lnTo>
                    <a:pt x="53" y="87"/>
                  </a:lnTo>
                  <a:lnTo>
                    <a:pt x="55" y="91"/>
                  </a:lnTo>
                  <a:lnTo>
                    <a:pt x="57" y="94"/>
                  </a:lnTo>
                  <a:lnTo>
                    <a:pt x="59" y="98"/>
                  </a:lnTo>
                  <a:lnTo>
                    <a:pt x="63" y="102"/>
                  </a:lnTo>
                  <a:lnTo>
                    <a:pt x="68" y="104"/>
                  </a:lnTo>
                  <a:lnTo>
                    <a:pt x="74" y="104"/>
                  </a:lnTo>
                  <a:lnTo>
                    <a:pt x="77" y="102"/>
                  </a:lnTo>
                  <a:lnTo>
                    <a:pt x="79" y="100"/>
                  </a:lnTo>
                  <a:lnTo>
                    <a:pt x="81" y="96"/>
                  </a:lnTo>
                  <a:lnTo>
                    <a:pt x="83" y="92"/>
                  </a:lnTo>
                  <a:lnTo>
                    <a:pt x="85" y="87"/>
                  </a:lnTo>
                  <a:lnTo>
                    <a:pt x="87" y="78"/>
                  </a:lnTo>
                  <a:lnTo>
                    <a:pt x="90" y="67"/>
                  </a:lnTo>
                  <a:lnTo>
                    <a:pt x="92" y="65"/>
                  </a:lnTo>
                  <a:lnTo>
                    <a:pt x="96" y="59"/>
                  </a:lnTo>
                  <a:lnTo>
                    <a:pt x="90" y="50"/>
                  </a:lnTo>
                  <a:lnTo>
                    <a:pt x="85" y="39"/>
                  </a:lnTo>
                  <a:lnTo>
                    <a:pt x="79" y="28"/>
                  </a:lnTo>
                  <a:lnTo>
                    <a:pt x="90" y="31"/>
                  </a:lnTo>
                  <a:lnTo>
                    <a:pt x="88" y="17"/>
                  </a:lnTo>
                  <a:lnTo>
                    <a:pt x="87" y="13"/>
                  </a:lnTo>
                  <a:lnTo>
                    <a:pt x="85" y="9"/>
                  </a:lnTo>
                  <a:lnTo>
                    <a:pt x="83" y="7"/>
                  </a:lnTo>
                  <a:lnTo>
                    <a:pt x="81" y="6"/>
                  </a:lnTo>
                  <a:lnTo>
                    <a:pt x="77" y="4"/>
                  </a:lnTo>
                  <a:lnTo>
                    <a:pt x="74" y="4"/>
                  </a:lnTo>
                  <a:lnTo>
                    <a:pt x="61" y="0"/>
                  </a:lnTo>
                  <a:close/>
                  <a:moveTo>
                    <a:pt x="90" y="201"/>
                  </a:moveTo>
                  <a:lnTo>
                    <a:pt x="87" y="203"/>
                  </a:lnTo>
                  <a:lnTo>
                    <a:pt x="85" y="205"/>
                  </a:lnTo>
                  <a:lnTo>
                    <a:pt x="83" y="207"/>
                  </a:lnTo>
                  <a:lnTo>
                    <a:pt x="81" y="209"/>
                  </a:lnTo>
                  <a:lnTo>
                    <a:pt x="81" y="211"/>
                  </a:lnTo>
                  <a:lnTo>
                    <a:pt x="81" y="213"/>
                  </a:lnTo>
                  <a:lnTo>
                    <a:pt x="81" y="214"/>
                  </a:lnTo>
                  <a:lnTo>
                    <a:pt x="81" y="218"/>
                  </a:lnTo>
                  <a:lnTo>
                    <a:pt x="83" y="220"/>
                  </a:lnTo>
                  <a:lnTo>
                    <a:pt x="85" y="220"/>
                  </a:lnTo>
                  <a:lnTo>
                    <a:pt x="87" y="222"/>
                  </a:lnTo>
                  <a:lnTo>
                    <a:pt x="90" y="222"/>
                  </a:lnTo>
                  <a:lnTo>
                    <a:pt x="94" y="222"/>
                  </a:lnTo>
                  <a:lnTo>
                    <a:pt x="96" y="222"/>
                  </a:lnTo>
                  <a:lnTo>
                    <a:pt x="96" y="224"/>
                  </a:lnTo>
                  <a:lnTo>
                    <a:pt x="100" y="227"/>
                  </a:lnTo>
                  <a:lnTo>
                    <a:pt x="109" y="233"/>
                  </a:lnTo>
                  <a:lnTo>
                    <a:pt x="114" y="224"/>
                  </a:lnTo>
                  <a:lnTo>
                    <a:pt x="114" y="220"/>
                  </a:lnTo>
                  <a:lnTo>
                    <a:pt x="116" y="216"/>
                  </a:lnTo>
                  <a:lnTo>
                    <a:pt x="116" y="213"/>
                  </a:lnTo>
                  <a:lnTo>
                    <a:pt x="114" y="211"/>
                  </a:lnTo>
                  <a:lnTo>
                    <a:pt x="114" y="207"/>
                  </a:lnTo>
                  <a:lnTo>
                    <a:pt x="112" y="205"/>
                  </a:lnTo>
                  <a:lnTo>
                    <a:pt x="101" y="192"/>
                  </a:lnTo>
                  <a:lnTo>
                    <a:pt x="98" y="205"/>
                  </a:lnTo>
                  <a:lnTo>
                    <a:pt x="96" y="203"/>
                  </a:lnTo>
                  <a:lnTo>
                    <a:pt x="94" y="203"/>
                  </a:lnTo>
                  <a:lnTo>
                    <a:pt x="90" y="201"/>
                  </a:lnTo>
                  <a:close/>
                  <a:moveTo>
                    <a:pt x="98" y="170"/>
                  </a:moveTo>
                  <a:lnTo>
                    <a:pt x="96" y="170"/>
                  </a:lnTo>
                  <a:lnTo>
                    <a:pt x="101" y="163"/>
                  </a:lnTo>
                  <a:lnTo>
                    <a:pt x="103" y="157"/>
                  </a:lnTo>
                  <a:lnTo>
                    <a:pt x="103" y="155"/>
                  </a:lnTo>
                  <a:lnTo>
                    <a:pt x="103" y="152"/>
                  </a:lnTo>
                  <a:lnTo>
                    <a:pt x="103" y="150"/>
                  </a:lnTo>
                  <a:lnTo>
                    <a:pt x="103" y="146"/>
                  </a:lnTo>
                  <a:lnTo>
                    <a:pt x="101" y="144"/>
                  </a:lnTo>
                  <a:lnTo>
                    <a:pt x="100" y="142"/>
                  </a:lnTo>
                  <a:lnTo>
                    <a:pt x="98" y="141"/>
                  </a:lnTo>
                  <a:lnTo>
                    <a:pt x="94" y="137"/>
                  </a:lnTo>
                  <a:lnTo>
                    <a:pt x="88" y="135"/>
                  </a:lnTo>
                  <a:lnTo>
                    <a:pt x="83" y="133"/>
                  </a:lnTo>
                  <a:lnTo>
                    <a:pt x="79" y="139"/>
                  </a:lnTo>
                  <a:lnTo>
                    <a:pt x="77" y="141"/>
                  </a:lnTo>
                  <a:lnTo>
                    <a:pt x="77" y="144"/>
                  </a:lnTo>
                  <a:lnTo>
                    <a:pt x="77" y="148"/>
                  </a:lnTo>
                  <a:lnTo>
                    <a:pt x="77" y="152"/>
                  </a:lnTo>
                  <a:lnTo>
                    <a:pt x="77" y="155"/>
                  </a:lnTo>
                  <a:lnTo>
                    <a:pt x="77" y="157"/>
                  </a:lnTo>
                  <a:lnTo>
                    <a:pt x="79" y="161"/>
                  </a:lnTo>
                  <a:lnTo>
                    <a:pt x="81" y="165"/>
                  </a:lnTo>
                  <a:lnTo>
                    <a:pt x="83" y="166"/>
                  </a:lnTo>
                  <a:lnTo>
                    <a:pt x="85" y="168"/>
                  </a:lnTo>
                  <a:lnTo>
                    <a:pt x="87" y="170"/>
                  </a:lnTo>
                  <a:lnTo>
                    <a:pt x="92" y="172"/>
                  </a:lnTo>
                  <a:lnTo>
                    <a:pt x="90" y="174"/>
                  </a:lnTo>
                  <a:lnTo>
                    <a:pt x="88" y="177"/>
                  </a:lnTo>
                  <a:lnTo>
                    <a:pt x="88" y="181"/>
                  </a:lnTo>
                  <a:lnTo>
                    <a:pt x="88" y="183"/>
                  </a:lnTo>
                  <a:lnTo>
                    <a:pt x="90" y="185"/>
                  </a:lnTo>
                  <a:lnTo>
                    <a:pt x="90" y="187"/>
                  </a:lnTo>
                  <a:lnTo>
                    <a:pt x="92" y="187"/>
                  </a:lnTo>
                  <a:lnTo>
                    <a:pt x="94" y="189"/>
                  </a:lnTo>
                  <a:lnTo>
                    <a:pt x="96" y="189"/>
                  </a:lnTo>
                  <a:lnTo>
                    <a:pt x="98" y="189"/>
                  </a:lnTo>
                  <a:lnTo>
                    <a:pt x="100" y="189"/>
                  </a:lnTo>
                  <a:lnTo>
                    <a:pt x="101" y="189"/>
                  </a:lnTo>
                  <a:lnTo>
                    <a:pt x="103" y="187"/>
                  </a:lnTo>
                  <a:lnTo>
                    <a:pt x="105" y="187"/>
                  </a:lnTo>
                  <a:lnTo>
                    <a:pt x="107" y="183"/>
                  </a:lnTo>
                  <a:lnTo>
                    <a:pt x="107" y="181"/>
                  </a:lnTo>
                  <a:lnTo>
                    <a:pt x="107" y="179"/>
                  </a:lnTo>
                  <a:lnTo>
                    <a:pt x="107" y="177"/>
                  </a:lnTo>
                  <a:lnTo>
                    <a:pt x="107" y="176"/>
                  </a:lnTo>
                  <a:lnTo>
                    <a:pt x="105" y="176"/>
                  </a:lnTo>
                  <a:lnTo>
                    <a:pt x="105" y="174"/>
                  </a:lnTo>
                  <a:lnTo>
                    <a:pt x="103" y="172"/>
                  </a:lnTo>
                  <a:lnTo>
                    <a:pt x="101" y="172"/>
                  </a:lnTo>
                  <a:lnTo>
                    <a:pt x="100" y="170"/>
                  </a:lnTo>
                  <a:lnTo>
                    <a:pt x="98" y="170"/>
                  </a:lnTo>
                  <a:close/>
                  <a:moveTo>
                    <a:pt x="124" y="311"/>
                  </a:moveTo>
                  <a:lnTo>
                    <a:pt x="118" y="312"/>
                  </a:lnTo>
                  <a:lnTo>
                    <a:pt x="116" y="316"/>
                  </a:lnTo>
                  <a:lnTo>
                    <a:pt x="114" y="320"/>
                  </a:lnTo>
                  <a:lnTo>
                    <a:pt x="114" y="323"/>
                  </a:lnTo>
                  <a:lnTo>
                    <a:pt x="114" y="327"/>
                  </a:lnTo>
                  <a:lnTo>
                    <a:pt x="118" y="331"/>
                  </a:lnTo>
                  <a:lnTo>
                    <a:pt x="120" y="335"/>
                  </a:lnTo>
                  <a:lnTo>
                    <a:pt x="125" y="336"/>
                  </a:lnTo>
                  <a:lnTo>
                    <a:pt x="131" y="335"/>
                  </a:lnTo>
                  <a:lnTo>
                    <a:pt x="137" y="331"/>
                  </a:lnTo>
                  <a:lnTo>
                    <a:pt x="138" y="325"/>
                  </a:lnTo>
                  <a:lnTo>
                    <a:pt x="137" y="322"/>
                  </a:lnTo>
                  <a:lnTo>
                    <a:pt x="135" y="318"/>
                  </a:lnTo>
                  <a:lnTo>
                    <a:pt x="133" y="314"/>
                  </a:lnTo>
                  <a:lnTo>
                    <a:pt x="129" y="312"/>
                  </a:lnTo>
                  <a:lnTo>
                    <a:pt x="124" y="311"/>
                  </a:lnTo>
                  <a:close/>
                  <a:moveTo>
                    <a:pt x="114" y="285"/>
                  </a:moveTo>
                  <a:lnTo>
                    <a:pt x="112" y="285"/>
                  </a:lnTo>
                  <a:lnTo>
                    <a:pt x="111" y="285"/>
                  </a:lnTo>
                  <a:lnTo>
                    <a:pt x="109" y="286"/>
                  </a:lnTo>
                  <a:lnTo>
                    <a:pt x="107" y="288"/>
                  </a:lnTo>
                  <a:lnTo>
                    <a:pt x="105" y="288"/>
                  </a:lnTo>
                  <a:lnTo>
                    <a:pt x="105" y="290"/>
                  </a:lnTo>
                  <a:lnTo>
                    <a:pt x="105" y="294"/>
                  </a:lnTo>
                  <a:lnTo>
                    <a:pt x="103" y="296"/>
                  </a:lnTo>
                  <a:lnTo>
                    <a:pt x="105" y="298"/>
                  </a:lnTo>
                  <a:lnTo>
                    <a:pt x="105" y="299"/>
                  </a:lnTo>
                  <a:lnTo>
                    <a:pt x="105" y="301"/>
                  </a:lnTo>
                  <a:lnTo>
                    <a:pt x="107" y="303"/>
                  </a:lnTo>
                  <a:lnTo>
                    <a:pt x="109" y="305"/>
                  </a:lnTo>
                  <a:lnTo>
                    <a:pt x="111" y="305"/>
                  </a:lnTo>
                  <a:lnTo>
                    <a:pt x="112" y="307"/>
                  </a:lnTo>
                  <a:lnTo>
                    <a:pt x="114" y="307"/>
                  </a:lnTo>
                  <a:lnTo>
                    <a:pt x="118" y="307"/>
                  </a:lnTo>
                  <a:lnTo>
                    <a:pt x="120" y="305"/>
                  </a:lnTo>
                  <a:lnTo>
                    <a:pt x="122" y="305"/>
                  </a:lnTo>
                  <a:lnTo>
                    <a:pt x="124" y="303"/>
                  </a:lnTo>
                  <a:lnTo>
                    <a:pt x="124" y="301"/>
                  </a:lnTo>
                  <a:lnTo>
                    <a:pt x="125" y="299"/>
                  </a:lnTo>
                  <a:lnTo>
                    <a:pt x="125" y="298"/>
                  </a:lnTo>
                  <a:lnTo>
                    <a:pt x="125" y="296"/>
                  </a:lnTo>
                  <a:lnTo>
                    <a:pt x="125" y="294"/>
                  </a:lnTo>
                  <a:lnTo>
                    <a:pt x="125" y="290"/>
                  </a:lnTo>
                  <a:lnTo>
                    <a:pt x="124" y="288"/>
                  </a:lnTo>
                  <a:lnTo>
                    <a:pt x="122" y="286"/>
                  </a:lnTo>
                  <a:lnTo>
                    <a:pt x="120" y="285"/>
                  </a:lnTo>
                  <a:lnTo>
                    <a:pt x="118" y="285"/>
                  </a:lnTo>
                  <a:lnTo>
                    <a:pt x="114" y="285"/>
                  </a:lnTo>
                  <a:close/>
                  <a:moveTo>
                    <a:pt x="127" y="357"/>
                  </a:moveTo>
                  <a:lnTo>
                    <a:pt x="124" y="357"/>
                  </a:lnTo>
                  <a:lnTo>
                    <a:pt x="122" y="359"/>
                  </a:lnTo>
                  <a:lnTo>
                    <a:pt x="120" y="360"/>
                  </a:lnTo>
                  <a:lnTo>
                    <a:pt x="118" y="364"/>
                  </a:lnTo>
                  <a:lnTo>
                    <a:pt x="118" y="368"/>
                  </a:lnTo>
                  <a:lnTo>
                    <a:pt x="118" y="373"/>
                  </a:lnTo>
                  <a:lnTo>
                    <a:pt x="120" y="377"/>
                  </a:lnTo>
                  <a:lnTo>
                    <a:pt x="122" y="377"/>
                  </a:lnTo>
                  <a:lnTo>
                    <a:pt x="124" y="379"/>
                  </a:lnTo>
                  <a:lnTo>
                    <a:pt x="125" y="381"/>
                  </a:lnTo>
                  <a:lnTo>
                    <a:pt x="122" y="383"/>
                  </a:lnTo>
                  <a:lnTo>
                    <a:pt x="120" y="388"/>
                  </a:lnTo>
                  <a:lnTo>
                    <a:pt x="120" y="394"/>
                  </a:lnTo>
                  <a:lnTo>
                    <a:pt x="120" y="397"/>
                  </a:lnTo>
                  <a:lnTo>
                    <a:pt x="120" y="401"/>
                  </a:lnTo>
                  <a:lnTo>
                    <a:pt x="120" y="412"/>
                  </a:lnTo>
                  <a:lnTo>
                    <a:pt x="120" y="423"/>
                  </a:lnTo>
                  <a:lnTo>
                    <a:pt x="118" y="434"/>
                  </a:lnTo>
                  <a:lnTo>
                    <a:pt x="129" y="432"/>
                  </a:lnTo>
                  <a:lnTo>
                    <a:pt x="133" y="431"/>
                  </a:lnTo>
                  <a:lnTo>
                    <a:pt x="135" y="431"/>
                  </a:lnTo>
                  <a:lnTo>
                    <a:pt x="138" y="429"/>
                  </a:lnTo>
                  <a:lnTo>
                    <a:pt x="140" y="427"/>
                  </a:lnTo>
                  <a:lnTo>
                    <a:pt x="140" y="423"/>
                  </a:lnTo>
                  <a:lnTo>
                    <a:pt x="142" y="421"/>
                  </a:lnTo>
                  <a:lnTo>
                    <a:pt x="144" y="416"/>
                  </a:lnTo>
                  <a:lnTo>
                    <a:pt x="144" y="410"/>
                  </a:lnTo>
                  <a:lnTo>
                    <a:pt x="144" y="405"/>
                  </a:lnTo>
                  <a:lnTo>
                    <a:pt x="144" y="399"/>
                  </a:lnTo>
                  <a:lnTo>
                    <a:pt x="144" y="392"/>
                  </a:lnTo>
                  <a:lnTo>
                    <a:pt x="142" y="383"/>
                  </a:lnTo>
                  <a:lnTo>
                    <a:pt x="135" y="381"/>
                  </a:lnTo>
                  <a:lnTo>
                    <a:pt x="131" y="379"/>
                  </a:lnTo>
                  <a:lnTo>
                    <a:pt x="133" y="377"/>
                  </a:lnTo>
                  <a:lnTo>
                    <a:pt x="135" y="377"/>
                  </a:lnTo>
                  <a:lnTo>
                    <a:pt x="137" y="373"/>
                  </a:lnTo>
                  <a:lnTo>
                    <a:pt x="137" y="371"/>
                  </a:lnTo>
                  <a:lnTo>
                    <a:pt x="137" y="368"/>
                  </a:lnTo>
                  <a:lnTo>
                    <a:pt x="137" y="364"/>
                  </a:lnTo>
                  <a:lnTo>
                    <a:pt x="135" y="360"/>
                  </a:lnTo>
                  <a:lnTo>
                    <a:pt x="133" y="359"/>
                  </a:lnTo>
                  <a:lnTo>
                    <a:pt x="131" y="357"/>
                  </a:lnTo>
                  <a:lnTo>
                    <a:pt x="127" y="357"/>
                  </a:lnTo>
                  <a:close/>
                  <a:moveTo>
                    <a:pt x="92" y="458"/>
                  </a:moveTo>
                  <a:lnTo>
                    <a:pt x="90" y="458"/>
                  </a:lnTo>
                  <a:lnTo>
                    <a:pt x="88" y="460"/>
                  </a:lnTo>
                  <a:lnTo>
                    <a:pt x="87" y="460"/>
                  </a:lnTo>
                  <a:lnTo>
                    <a:pt x="85" y="464"/>
                  </a:lnTo>
                  <a:lnTo>
                    <a:pt x="83" y="468"/>
                  </a:lnTo>
                  <a:lnTo>
                    <a:pt x="85" y="471"/>
                  </a:lnTo>
                  <a:lnTo>
                    <a:pt x="85" y="473"/>
                  </a:lnTo>
                  <a:lnTo>
                    <a:pt x="87" y="475"/>
                  </a:lnTo>
                  <a:lnTo>
                    <a:pt x="88" y="477"/>
                  </a:lnTo>
                  <a:lnTo>
                    <a:pt x="90" y="479"/>
                  </a:lnTo>
                  <a:lnTo>
                    <a:pt x="92" y="479"/>
                  </a:lnTo>
                  <a:lnTo>
                    <a:pt x="96" y="479"/>
                  </a:lnTo>
                  <a:lnTo>
                    <a:pt x="98" y="477"/>
                  </a:lnTo>
                  <a:lnTo>
                    <a:pt x="100" y="475"/>
                  </a:lnTo>
                  <a:lnTo>
                    <a:pt x="101" y="479"/>
                  </a:lnTo>
                  <a:lnTo>
                    <a:pt x="103" y="482"/>
                  </a:lnTo>
                  <a:lnTo>
                    <a:pt x="105" y="484"/>
                  </a:lnTo>
                  <a:lnTo>
                    <a:pt x="109" y="484"/>
                  </a:lnTo>
                  <a:lnTo>
                    <a:pt x="111" y="484"/>
                  </a:lnTo>
                  <a:lnTo>
                    <a:pt x="114" y="482"/>
                  </a:lnTo>
                  <a:lnTo>
                    <a:pt x="116" y="481"/>
                  </a:lnTo>
                  <a:lnTo>
                    <a:pt x="116" y="479"/>
                  </a:lnTo>
                  <a:lnTo>
                    <a:pt x="118" y="477"/>
                  </a:lnTo>
                  <a:lnTo>
                    <a:pt x="118" y="473"/>
                  </a:lnTo>
                  <a:lnTo>
                    <a:pt x="118" y="469"/>
                  </a:lnTo>
                  <a:lnTo>
                    <a:pt x="116" y="466"/>
                  </a:lnTo>
                  <a:lnTo>
                    <a:pt x="114" y="464"/>
                  </a:lnTo>
                  <a:lnTo>
                    <a:pt x="111" y="464"/>
                  </a:lnTo>
                  <a:lnTo>
                    <a:pt x="109" y="462"/>
                  </a:lnTo>
                  <a:lnTo>
                    <a:pt x="105" y="464"/>
                  </a:lnTo>
                  <a:lnTo>
                    <a:pt x="103" y="464"/>
                  </a:lnTo>
                  <a:lnTo>
                    <a:pt x="101" y="466"/>
                  </a:lnTo>
                  <a:lnTo>
                    <a:pt x="100" y="462"/>
                  </a:lnTo>
                  <a:lnTo>
                    <a:pt x="98" y="460"/>
                  </a:lnTo>
                  <a:lnTo>
                    <a:pt x="96" y="458"/>
                  </a:lnTo>
                  <a:lnTo>
                    <a:pt x="92" y="458"/>
                  </a:lnTo>
                  <a:close/>
                  <a:moveTo>
                    <a:pt x="76" y="778"/>
                  </a:moveTo>
                  <a:lnTo>
                    <a:pt x="66" y="798"/>
                  </a:lnTo>
                  <a:lnTo>
                    <a:pt x="57" y="819"/>
                  </a:lnTo>
                  <a:lnTo>
                    <a:pt x="70" y="821"/>
                  </a:lnTo>
                  <a:lnTo>
                    <a:pt x="72" y="821"/>
                  </a:lnTo>
                  <a:lnTo>
                    <a:pt x="76" y="819"/>
                  </a:lnTo>
                  <a:lnTo>
                    <a:pt x="77" y="819"/>
                  </a:lnTo>
                  <a:lnTo>
                    <a:pt x="81" y="815"/>
                  </a:lnTo>
                  <a:lnTo>
                    <a:pt x="83" y="809"/>
                  </a:lnTo>
                  <a:lnTo>
                    <a:pt x="85" y="806"/>
                  </a:lnTo>
                  <a:lnTo>
                    <a:pt x="85" y="800"/>
                  </a:lnTo>
                  <a:lnTo>
                    <a:pt x="83" y="798"/>
                  </a:lnTo>
                  <a:lnTo>
                    <a:pt x="83" y="795"/>
                  </a:lnTo>
                  <a:lnTo>
                    <a:pt x="76" y="778"/>
                  </a:lnTo>
                  <a:close/>
                  <a:moveTo>
                    <a:pt x="44" y="772"/>
                  </a:moveTo>
                  <a:lnTo>
                    <a:pt x="37" y="772"/>
                  </a:lnTo>
                  <a:lnTo>
                    <a:pt x="29" y="772"/>
                  </a:lnTo>
                  <a:lnTo>
                    <a:pt x="22" y="772"/>
                  </a:lnTo>
                  <a:lnTo>
                    <a:pt x="15" y="774"/>
                  </a:lnTo>
                  <a:lnTo>
                    <a:pt x="9" y="776"/>
                  </a:lnTo>
                  <a:lnTo>
                    <a:pt x="5" y="778"/>
                  </a:lnTo>
                  <a:lnTo>
                    <a:pt x="2" y="782"/>
                  </a:lnTo>
                  <a:lnTo>
                    <a:pt x="0" y="787"/>
                  </a:lnTo>
                  <a:lnTo>
                    <a:pt x="2" y="793"/>
                  </a:lnTo>
                  <a:lnTo>
                    <a:pt x="4" y="798"/>
                  </a:lnTo>
                  <a:lnTo>
                    <a:pt x="5" y="804"/>
                  </a:lnTo>
                  <a:lnTo>
                    <a:pt x="7" y="808"/>
                  </a:lnTo>
                  <a:lnTo>
                    <a:pt x="7" y="811"/>
                  </a:lnTo>
                  <a:lnTo>
                    <a:pt x="7" y="817"/>
                  </a:lnTo>
                  <a:lnTo>
                    <a:pt x="4" y="833"/>
                  </a:lnTo>
                  <a:lnTo>
                    <a:pt x="2" y="848"/>
                  </a:lnTo>
                  <a:lnTo>
                    <a:pt x="2" y="854"/>
                  </a:lnTo>
                  <a:lnTo>
                    <a:pt x="2" y="857"/>
                  </a:lnTo>
                  <a:lnTo>
                    <a:pt x="4" y="861"/>
                  </a:lnTo>
                  <a:lnTo>
                    <a:pt x="7" y="865"/>
                  </a:lnTo>
                  <a:lnTo>
                    <a:pt x="13" y="865"/>
                  </a:lnTo>
                  <a:lnTo>
                    <a:pt x="20" y="865"/>
                  </a:lnTo>
                  <a:lnTo>
                    <a:pt x="24" y="859"/>
                  </a:lnTo>
                  <a:lnTo>
                    <a:pt x="28" y="846"/>
                  </a:lnTo>
                  <a:lnTo>
                    <a:pt x="29" y="833"/>
                  </a:lnTo>
                  <a:lnTo>
                    <a:pt x="31" y="822"/>
                  </a:lnTo>
                  <a:lnTo>
                    <a:pt x="33" y="811"/>
                  </a:lnTo>
                  <a:lnTo>
                    <a:pt x="33" y="808"/>
                  </a:lnTo>
                  <a:lnTo>
                    <a:pt x="33" y="806"/>
                  </a:lnTo>
                  <a:lnTo>
                    <a:pt x="37" y="798"/>
                  </a:lnTo>
                  <a:lnTo>
                    <a:pt x="40" y="793"/>
                  </a:lnTo>
                  <a:lnTo>
                    <a:pt x="42" y="787"/>
                  </a:lnTo>
                  <a:lnTo>
                    <a:pt x="42" y="784"/>
                  </a:lnTo>
                  <a:lnTo>
                    <a:pt x="44" y="772"/>
                  </a:lnTo>
                  <a:close/>
                  <a:moveTo>
                    <a:pt x="57" y="641"/>
                  </a:moveTo>
                  <a:lnTo>
                    <a:pt x="53" y="643"/>
                  </a:lnTo>
                  <a:lnTo>
                    <a:pt x="48" y="645"/>
                  </a:lnTo>
                  <a:lnTo>
                    <a:pt x="42" y="649"/>
                  </a:lnTo>
                  <a:lnTo>
                    <a:pt x="37" y="652"/>
                  </a:lnTo>
                  <a:lnTo>
                    <a:pt x="29" y="658"/>
                  </a:lnTo>
                  <a:lnTo>
                    <a:pt x="35" y="665"/>
                  </a:lnTo>
                  <a:lnTo>
                    <a:pt x="40" y="673"/>
                  </a:lnTo>
                  <a:lnTo>
                    <a:pt x="40" y="675"/>
                  </a:lnTo>
                  <a:lnTo>
                    <a:pt x="39" y="678"/>
                  </a:lnTo>
                  <a:lnTo>
                    <a:pt x="35" y="682"/>
                  </a:lnTo>
                  <a:lnTo>
                    <a:pt x="33" y="686"/>
                  </a:lnTo>
                  <a:lnTo>
                    <a:pt x="33" y="687"/>
                  </a:lnTo>
                  <a:lnTo>
                    <a:pt x="31" y="691"/>
                  </a:lnTo>
                  <a:lnTo>
                    <a:pt x="31" y="693"/>
                  </a:lnTo>
                  <a:lnTo>
                    <a:pt x="31" y="699"/>
                  </a:lnTo>
                  <a:lnTo>
                    <a:pt x="33" y="708"/>
                  </a:lnTo>
                  <a:lnTo>
                    <a:pt x="37" y="715"/>
                  </a:lnTo>
                  <a:lnTo>
                    <a:pt x="35" y="734"/>
                  </a:lnTo>
                  <a:lnTo>
                    <a:pt x="39" y="752"/>
                  </a:lnTo>
                  <a:lnTo>
                    <a:pt x="40" y="756"/>
                  </a:lnTo>
                  <a:lnTo>
                    <a:pt x="42" y="760"/>
                  </a:lnTo>
                  <a:lnTo>
                    <a:pt x="48" y="769"/>
                  </a:lnTo>
                  <a:lnTo>
                    <a:pt x="57" y="761"/>
                  </a:lnTo>
                  <a:lnTo>
                    <a:pt x="59" y="758"/>
                  </a:lnTo>
                  <a:lnTo>
                    <a:pt x="61" y="754"/>
                  </a:lnTo>
                  <a:lnTo>
                    <a:pt x="63" y="750"/>
                  </a:lnTo>
                  <a:lnTo>
                    <a:pt x="64" y="748"/>
                  </a:lnTo>
                  <a:lnTo>
                    <a:pt x="66" y="743"/>
                  </a:lnTo>
                  <a:lnTo>
                    <a:pt x="66" y="737"/>
                  </a:lnTo>
                  <a:lnTo>
                    <a:pt x="66" y="732"/>
                  </a:lnTo>
                  <a:lnTo>
                    <a:pt x="66" y="724"/>
                  </a:lnTo>
                  <a:lnTo>
                    <a:pt x="64" y="711"/>
                  </a:lnTo>
                  <a:lnTo>
                    <a:pt x="63" y="699"/>
                  </a:lnTo>
                  <a:lnTo>
                    <a:pt x="68" y="691"/>
                  </a:lnTo>
                  <a:lnTo>
                    <a:pt x="72" y="684"/>
                  </a:lnTo>
                  <a:lnTo>
                    <a:pt x="74" y="678"/>
                  </a:lnTo>
                  <a:lnTo>
                    <a:pt x="76" y="673"/>
                  </a:lnTo>
                  <a:lnTo>
                    <a:pt x="77" y="663"/>
                  </a:lnTo>
                  <a:lnTo>
                    <a:pt x="79" y="654"/>
                  </a:lnTo>
                  <a:lnTo>
                    <a:pt x="85" y="647"/>
                  </a:lnTo>
                  <a:lnTo>
                    <a:pt x="90" y="638"/>
                  </a:lnTo>
                  <a:lnTo>
                    <a:pt x="92" y="634"/>
                  </a:lnTo>
                  <a:lnTo>
                    <a:pt x="92" y="630"/>
                  </a:lnTo>
                  <a:lnTo>
                    <a:pt x="92" y="625"/>
                  </a:lnTo>
                  <a:lnTo>
                    <a:pt x="92" y="621"/>
                  </a:lnTo>
                  <a:lnTo>
                    <a:pt x="90" y="617"/>
                  </a:lnTo>
                  <a:lnTo>
                    <a:pt x="88" y="614"/>
                  </a:lnTo>
                  <a:lnTo>
                    <a:pt x="85" y="610"/>
                  </a:lnTo>
                  <a:lnTo>
                    <a:pt x="81" y="610"/>
                  </a:lnTo>
                  <a:lnTo>
                    <a:pt x="77" y="610"/>
                  </a:lnTo>
                  <a:lnTo>
                    <a:pt x="74" y="610"/>
                  </a:lnTo>
                  <a:lnTo>
                    <a:pt x="70" y="612"/>
                  </a:lnTo>
                  <a:lnTo>
                    <a:pt x="68" y="614"/>
                  </a:lnTo>
                  <a:lnTo>
                    <a:pt x="66" y="615"/>
                  </a:lnTo>
                  <a:lnTo>
                    <a:pt x="63" y="621"/>
                  </a:lnTo>
                  <a:lnTo>
                    <a:pt x="59" y="641"/>
                  </a:lnTo>
                  <a:lnTo>
                    <a:pt x="57" y="641"/>
                  </a:lnTo>
                  <a:close/>
                  <a:moveTo>
                    <a:pt x="111" y="503"/>
                  </a:moveTo>
                  <a:lnTo>
                    <a:pt x="103" y="508"/>
                  </a:lnTo>
                  <a:lnTo>
                    <a:pt x="101" y="510"/>
                  </a:lnTo>
                  <a:lnTo>
                    <a:pt x="100" y="512"/>
                  </a:lnTo>
                  <a:lnTo>
                    <a:pt x="98" y="519"/>
                  </a:lnTo>
                  <a:lnTo>
                    <a:pt x="96" y="529"/>
                  </a:lnTo>
                  <a:lnTo>
                    <a:pt x="92" y="545"/>
                  </a:lnTo>
                  <a:lnTo>
                    <a:pt x="90" y="562"/>
                  </a:lnTo>
                  <a:lnTo>
                    <a:pt x="88" y="571"/>
                  </a:lnTo>
                  <a:lnTo>
                    <a:pt x="87" y="578"/>
                  </a:lnTo>
                  <a:lnTo>
                    <a:pt x="88" y="582"/>
                  </a:lnTo>
                  <a:lnTo>
                    <a:pt x="88" y="584"/>
                  </a:lnTo>
                  <a:lnTo>
                    <a:pt x="90" y="588"/>
                  </a:lnTo>
                  <a:lnTo>
                    <a:pt x="92" y="590"/>
                  </a:lnTo>
                  <a:lnTo>
                    <a:pt x="100" y="593"/>
                  </a:lnTo>
                  <a:lnTo>
                    <a:pt x="105" y="588"/>
                  </a:lnTo>
                  <a:lnTo>
                    <a:pt x="107" y="584"/>
                  </a:lnTo>
                  <a:lnTo>
                    <a:pt x="109" y="580"/>
                  </a:lnTo>
                  <a:lnTo>
                    <a:pt x="114" y="571"/>
                  </a:lnTo>
                  <a:lnTo>
                    <a:pt x="116" y="560"/>
                  </a:lnTo>
                  <a:lnTo>
                    <a:pt x="118" y="549"/>
                  </a:lnTo>
                  <a:lnTo>
                    <a:pt x="120" y="538"/>
                  </a:lnTo>
                  <a:lnTo>
                    <a:pt x="120" y="530"/>
                  </a:lnTo>
                  <a:lnTo>
                    <a:pt x="120" y="523"/>
                  </a:lnTo>
                  <a:lnTo>
                    <a:pt x="120" y="517"/>
                  </a:lnTo>
                  <a:lnTo>
                    <a:pt x="118" y="514"/>
                  </a:lnTo>
                  <a:lnTo>
                    <a:pt x="118" y="512"/>
                  </a:lnTo>
                  <a:lnTo>
                    <a:pt x="116" y="508"/>
                  </a:lnTo>
                  <a:lnTo>
                    <a:pt x="111" y="503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CECAA6D5-F3BF-A342-A781-08C0D7104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5973" y="4679636"/>
              <a:ext cx="792163" cy="1131888"/>
            </a:xfrm>
            <a:custGeom>
              <a:avLst/>
              <a:gdLst>
                <a:gd name="T0" fmla="*/ 677951 w 541"/>
                <a:gd name="T1" fmla="*/ 1009650 h 713"/>
                <a:gd name="T2" fmla="*/ 696986 w 541"/>
                <a:gd name="T3" fmla="*/ 1082675 h 713"/>
                <a:gd name="T4" fmla="*/ 680879 w 541"/>
                <a:gd name="T5" fmla="*/ 1120775 h 713"/>
                <a:gd name="T6" fmla="*/ 622309 w 541"/>
                <a:gd name="T7" fmla="*/ 1033463 h 713"/>
                <a:gd name="T8" fmla="*/ 584238 w 541"/>
                <a:gd name="T9" fmla="*/ 947738 h 713"/>
                <a:gd name="T10" fmla="*/ 534454 w 541"/>
                <a:gd name="T11" fmla="*/ 850900 h 713"/>
                <a:gd name="T12" fmla="*/ 470026 w 541"/>
                <a:gd name="T13" fmla="*/ 792163 h 713"/>
                <a:gd name="T14" fmla="*/ 418777 w 541"/>
                <a:gd name="T15" fmla="*/ 722313 h 713"/>
                <a:gd name="T16" fmla="*/ 367528 w 541"/>
                <a:gd name="T17" fmla="*/ 622300 h 713"/>
                <a:gd name="T18" fmla="*/ 303101 w 541"/>
                <a:gd name="T19" fmla="*/ 525463 h 713"/>
                <a:gd name="T20" fmla="*/ 221103 w 541"/>
                <a:gd name="T21" fmla="*/ 419100 h 713"/>
                <a:gd name="T22" fmla="*/ 166925 w 541"/>
                <a:gd name="T23" fmla="*/ 384175 h 713"/>
                <a:gd name="T24" fmla="*/ 121533 w 541"/>
                <a:gd name="T25" fmla="*/ 311150 h 713"/>
                <a:gd name="T26" fmla="*/ 99569 w 541"/>
                <a:gd name="T27" fmla="*/ 252413 h 713"/>
                <a:gd name="T28" fmla="*/ 45392 w 541"/>
                <a:gd name="T29" fmla="*/ 176213 h 713"/>
                <a:gd name="T30" fmla="*/ 61499 w 541"/>
                <a:gd name="T31" fmla="*/ 149225 h 713"/>
                <a:gd name="T32" fmla="*/ 77606 w 541"/>
                <a:gd name="T33" fmla="*/ 117475 h 713"/>
                <a:gd name="T34" fmla="*/ 67356 w 541"/>
                <a:gd name="T35" fmla="*/ 82550 h 713"/>
                <a:gd name="T36" fmla="*/ 42463 w 541"/>
                <a:gd name="T37" fmla="*/ 58738 h 713"/>
                <a:gd name="T38" fmla="*/ 1464 w 541"/>
                <a:gd name="T39" fmla="*/ 33338 h 713"/>
                <a:gd name="T40" fmla="*/ 10250 w 541"/>
                <a:gd name="T41" fmla="*/ 23813 h 713"/>
                <a:gd name="T42" fmla="*/ 29285 w 541"/>
                <a:gd name="T43" fmla="*/ 6350 h 713"/>
                <a:gd name="T44" fmla="*/ 58570 w 541"/>
                <a:gd name="T45" fmla="*/ 9525 h 713"/>
                <a:gd name="T46" fmla="*/ 99569 w 541"/>
                <a:gd name="T47" fmla="*/ 76200 h 713"/>
                <a:gd name="T48" fmla="*/ 156675 w 541"/>
                <a:gd name="T49" fmla="*/ 123825 h 713"/>
                <a:gd name="T50" fmla="*/ 161068 w 541"/>
                <a:gd name="T51" fmla="*/ 147638 h 713"/>
                <a:gd name="T52" fmla="*/ 226960 w 541"/>
                <a:gd name="T53" fmla="*/ 176213 h 713"/>
                <a:gd name="T54" fmla="*/ 229888 w 541"/>
                <a:gd name="T55" fmla="*/ 220663 h 713"/>
                <a:gd name="T56" fmla="*/ 224031 w 541"/>
                <a:gd name="T57" fmla="*/ 241300 h 713"/>
                <a:gd name="T58" fmla="*/ 248924 w 541"/>
                <a:gd name="T59" fmla="*/ 273050 h 713"/>
                <a:gd name="T60" fmla="*/ 326529 w 541"/>
                <a:gd name="T61" fmla="*/ 325438 h 713"/>
                <a:gd name="T62" fmla="*/ 354350 w 541"/>
                <a:gd name="T63" fmla="*/ 358775 h 713"/>
                <a:gd name="T64" fmla="*/ 486133 w 541"/>
                <a:gd name="T65" fmla="*/ 469900 h 713"/>
                <a:gd name="T66" fmla="*/ 572524 w 541"/>
                <a:gd name="T67" fmla="*/ 549275 h 713"/>
                <a:gd name="T68" fmla="*/ 639880 w 541"/>
                <a:gd name="T69" fmla="*/ 574675 h 713"/>
                <a:gd name="T70" fmla="*/ 658916 w 541"/>
                <a:gd name="T71" fmla="*/ 598488 h 713"/>
                <a:gd name="T72" fmla="*/ 556418 w 541"/>
                <a:gd name="T73" fmla="*/ 592138 h 713"/>
                <a:gd name="T74" fmla="*/ 505169 w 541"/>
                <a:gd name="T75" fmla="*/ 630238 h 713"/>
                <a:gd name="T76" fmla="*/ 518347 w 541"/>
                <a:gd name="T77" fmla="*/ 681038 h 713"/>
                <a:gd name="T78" fmla="*/ 534454 w 541"/>
                <a:gd name="T79" fmla="*/ 747713 h 713"/>
                <a:gd name="T80" fmla="*/ 565203 w 541"/>
                <a:gd name="T81" fmla="*/ 806450 h 713"/>
                <a:gd name="T82" fmla="*/ 613524 w 541"/>
                <a:gd name="T83" fmla="*/ 882650 h 713"/>
                <a:gd name="T84" fmla="*/ 705772 w 541"/>
                <a:gd name="T85" fmla="*/ 936625 h 713"/>
                <a:gd name="T86" fmla="*/ 745307 w 541"/>
                <a:gd name="T87" fmla="*/ 919163 h 713"/>
                <a:gd name="T88" fmla="*/ 783377 w 541"/>
                <a:gd name="T89" fmla="*/ 968375 h 713"/>
                <a:gd name="T90" fmla="*/ 783377 w 541"/>
                <a:gd name="T91" fmla="*/ 1017588 h 713"/>
                <a:gd name="T92" fmla="*/ 754092 w 541"/>
                <a:gd name="T93" fmla="*/ 982663 h 713"/>
                <a:gd name="T94" fmla="*/ 705772 w 541"/>
                <a:gd name="T95" fmla="*/ 996950 h 71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41"/>
                <a:gd name="T145" fmla="*/ 0 h 713"/>
                <a:gd name="T146" fmla="*/ 541 w 541"/>
                <a:gd name="T147" fmla="*/ 713 h 71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41" h="713">
                  <a:moveTo>
                    <a:pt x="469" y="630"/>
                  </a:moveTo>
                  <a:lnTo>
                    <a:pt x="467" y="632"/>
                  </a:lnTo>
                  <a:lnTo>
                    <a:pt x="465" y="634"/>
                  </a:lnTo>
                  <a:lnTo>
                    <a:pt x="463" y="636"/>
                  </a:lnTo>
                  <a:lnTo>
                    <a:pt x="463" y="640"/>
                  </a:lnTo>
                  <a:lnTo>
                    <a:pt x="465" y="647"/>
                  </a:lnTo>
                  <a:lnTo>
                    <a:pt x="467" y="656"/>
                  </a:lnTo>
                  <a:lnTo>
                    <a:pt x="476" y="682"/>
                  </a:lnTo>
                  <a:lnTo>
                    <a:pt x="485" y="713"/>
                  </a:lnTo>
                  <a:lnTo>
                    <a:pt x="478" y="713"/>
                  </a:lnTo>
                  <a:lnTo>
                    <a:pt x="473" y="710"/>
                  </a:lnTo>
                  <a:lnTo>
                    <a:pt x="465" y="706"/>
                  </a:lnTo>
                  <a:lnTo>
                    <a:pt x="458" y="699"/>
                  </a:lnTo>
                  <a:lnTo>
                    <a:pt x="445" y="686"/>
                  </a:lnTo>
                  <a:lnTo>
                    <a:pt x="428" y="673"/>
                  </a:lnTo>
                  <a:lnTo>
                    <a:pt x="425" y="651"/>
                  </a:lnTo>
                  <a:lnTo>
                    <a:pt x="419" y="634"/>
                  </a:lnTo>
                  <a:lnTo>
                    <a:pt x="415" y="621"/>
                  </a:lnTo>
                  <a:lnTo>
                    <a:pt x="412" y="614"/>
                  </a:lnTo>
                  <a:lnTo>
                    <a:pt x="399" y="597"/>
                  </a:lnTo>
                  <a:lnTo>
                    <a:pt x="375" y="571"/>
                  </a:lnTo>
                  <a:lnTo>
                    <a:pt x="371" y="560"/>
                  </a:lnTo>
                  <a:lnTo>
                    <a:pt x="369" y="547"/>
                  </a:lnTo>
                  <a:lnTo>
                    <a:pt x="365" y="536"/>
                  </a:lnTo>
                  <a:lnTo>
                    <a:pt x="358" y="527"/>
                  </a:lnTo>
                  <a:lnTo>
                    <a:pt x="345" y="514"/>
                  </a:lnTo>
                  <a:lnTo>
                    <a:pt x="330" y="505"/>
                  </a:lnTo>
                  <a:lnTo>
                    <a:pt x="321" y="499"/>
                  </a:lnTo>
                  <a:lnTo>
                    <a:pt x="314" y="494"/>
                  </a:lnTo>
                  <a:lnTo>
                    <a:pt x="306" y="486"/>
                  </a:lnTo>
                  <a:lnTo>
                    <a:pt x="299" y="479"/>
                  </a:lnTo>
                  <a:lnTo>
                    <a:pt x="286" y="455"/>
                  </a:lnTo>
                  <a:lnTo>
                    <a:pt x="277" y="433"/>
                  </a:lnTo>
                  <a:lnTo>
                    <a:pt x="271" y="422"/>
                  </a:lnTo>
                  <a:lnTo>
                    <a:pt x="262" y="407"/>
                  </a:lnTo>
                  <a:lnTo>
                    <a:pt x="251" y="392"/>
                  </a:lnTo>
                  <a:lnTo>
                    <a:pt x="238" y="373"/>
                  </a:lnTo>
                  <a:lnTo>
                    <a:pt x="223" y="359"/>
                  </a:lnTo>
                  <a:lnTo>
                    <a:pt x="214" y="344"/>
                  </a:lnTo>
                  <a:lnTo>
                    <a:pt x="207" y="331"/>
                  </a:lnTo>
                  <a:lnTo>
                    <a:pt x="201" y="320"/>
                  </a:lnTo>
                  <a:lnTo>
                    <a:pt x="192" y="298"/>
                  </a:lnTo>
                  <a:lnTo>
                    <a:pt x="177" y="274"/>
                  </a:lnTo>
                  <a:lnTo>
                    <a:pt x="151" y="264"/>
                  </a:lnTo>
                  <a:lnTo>
                    <a:pt x="125" y="257"/>
                  </a:lnTo>
                  <a:lnTo>
                    <a:pt x="127" y="250"/>
                  </a:lnTo>
                  <a:lnTo>
                    <a:pt x="123" y="244"/>
                  </a:lnTo>
                  <a:lnTo>
                    <a:pt x="114" y="242"/>
                  </a:lnTo>
                  <a:lnTo>
                    <a:pt x="107" y="242"/>
                  </a:lnTo>
                  <a:lnTo>
                    <a:pt x="99" y="224"/>
                  </a:lnTo>
                  <a:lnTo>
                    <a:pt x="90" y="203"/>
                  </a:lnTo>
                  <a:lnTo>
                    <a:pt x="83" y="196"/>
                  </a:lnTo>
                  <a:lnTo>
                    <a:pt x="77" y="189"/>
                  </a:lnTo>
                  <a:lnTo>
                    <a:pt x="74" y="179"/>
                  </a:lnTo>
                  <a:lnTo>
                    <a:pt x="72" y="172"/>
                  </a:lnTo>
                  <a:lnTo>
                    <a:pt x="68" y="159"/>
                  </a:lnTo>
                  <a:lnTo>
                    <a:pt x="68" y="146"/>
                  </a:lnTo>
                  <a:lnTo>
                    <a:pt x="50" y="131"/>
                  </a:lnTo>
                  <a:lnTo>
                    <a:pt x="35" y="118"/>
                  </a:lnTo>
                  <a:lnTo>
                    <a:pt x="31" y="111"/>
                  </a:lnTo>
                  <a:lnTo>
                    <a:pt x="29" y="104"/>
                  </a:lnTo>
                  <a:lnTo>
                    <a:pt x="31" y="98"/>
                  </a:lnTo>
                  <a:lnTo>
                    <a:pt x="37" y="91"/>
                  </a:lnTo>
                  <a:lnTo>
                    <a:pt x="42" y="94"/>
                  </a:lnTo>
                  <a:lnTo>
                    <a:pt x="50" y="100"/>
                  </a:lnTo>
                  <a:lnTo>
                    <a:pt x="55" y="91"/>
                  </a:lnTo>
                  <a:lnTo>
                    <a:pt x="57" y="80"/>
                  </a:lnTo>
                  <a:lnTo>
                    <a:pt x="53" y="74"/>
                  </a:lnTo>
                  <a:lnTo>
                    <a:pt x="50" y="70"/>
                  </a:lnTo>
                  <a:lnTo>
                    <a:pt x="50" y="63"/>
                  </a:lnTo>
                  <a:lnTo>
                    <a:pt x="48" y="57"/>
                  </a:lnTo>
                  <a:lnTo>
                    <a:pt x="46" y="52"/>
                  </a:lnTo>
                  <a:lnTo>
                    <a:pt x="42" y="45"/>
                  </a:lnTo>
                  <a:lnTo>
                    <a:pt x="38" y="41"/>
                  </a:lnTo>
                  <a:lnTo>
                    <a:pt x="35" y="39"/>
                  </a:lnTo>
                  <a:lnTo>
                    <a:pt x="29" y="37"/>
                  </a:lnTo>
                  <a:lnTo>
                    <a:pt x="22" y="35"/>
                  </a:lnTo>
                  <a:lnTo>
                    <a:pt x="13" y="30"/>
                  </a:lnTo>
                  <a:lnTo>
                    <a:pt x="3" y="24"/>
                  </a:lnTo>
                  <a:lnTo>
                    <a:pt x="1" y="21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7" y="15"/>
                  </a:lnTo>
                  <a:lnTo>
                    <a:pt x="13" y="17"/>
                  </a:lnTo>
                  <a:lnTo>
                    <a:pt x="18" y="11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18" y="0"/>
                  </a:lnTo>
                  <a:lnTo>
                    <a:pt x="25" y="0"/>
                  </a:lnTo>
                  <a:lnTo>
                    <a:pt x="33" y="2"/>
                  </a:lnTo>
                  <a:lnTo>
                    <a:pt x="40" y="6"/>
                  </a:lnTo>
                  <a:lnTo>
                    <a:pt x="48" y="13"/>
                  </a:lnTo>
                  <a:lnTo>
                    <a:pt x="50" y="24"/>
                  </a:lnTo>
                  <a:lnTo>
                    <a:pt x="51" y="35"/>
                  </a:lnTo>
                  <a:lnTo>
                    <a:pt x="68" y="48"/>
                  </a:lnTo>
                  <a:lnTo>
                    <a:pt x="88" y="59"/>
                  </a:lnTo>
                  <a:lnTo>
                    <a:pt x="107" y="69"/>
                  </a:lnTo>
                  <a:lnTo>
                    <a:pt x="116" y="76"/>
                  </a:lnTo>
                  <a:lnTo>
                    <a:pt x="107" y="78"/>
                  </a:lnTo>
                  <a:lnTo>
                    <a:pt x="99" y="80"/>
                  </a:lnTo>
                  <a:lnTo>
                    <a:pt x="99" y="85"/>
                  </a:lnTo>
                  <a:lnTo>
                    <a:pt x="105" y="91"/>
                  </a:lnTo>
                  <a:lnTo>
                    <a:pt x="110" y="93"/>
                  </a:lnTo>
                  <a:lnTo>
                    <a:pt x="116" y="96"/>
                  </a:lnTo>
                  <a:lnTo>
                    <a:pt x="133" y="100"/>
                  </a:lnTo>
                  <a:lnTo>
                    <a:pt x="147" y="102"/>
                  </a:lnTo>
                  <a:lnTo>
                    <a:pt x="155" y="111"/>
                  </a:lnTo>
                  <a:lnTo>
                    <a:pt x="159" y="120"/>
                  </a:lnTo>
                  <a:lnTo>
                    <a:pt x="162" y="130"/>
                  </a:lnTo>
                  <a:lnTo>
                    <a:pt x="164" y="139"/>
                  </a:lnTo>
                  <a:lnTo>
                    <a:pt x="157" y="139"/>
                  </a:lnTo>
                  <a:lnTo>
                    <a:pt x="147" y="137"/>
                  </a:lnTo>
                  <a:lnTo>
                    <a:pt x="147" y="142"/>
                  </a:lnTo>
                  <a:lnTo>
                    <a:pt x="149" y="148"/>
                  </a:lnTo>
                  <a:lnTo>
                    <a:pt x="153" y="152"/>
                  </a:lnTo>
                  <a:lnTo>
                    <a:pt x="157" y="154"/>
                  </a:lnTo>
                  <a:lnTo>
                    <a:pt x="164" y="157"/>
                  </a:lnTo>
                  <a:lnTo>
                    <a:pt x="170" y="161"/>
                  </a:lnTo>
                  <a:lnTo>
                    <a:pt x="170" y="172"/>
                  </a:lnTo>
                  <a:lnTo>
                    <a:pt x="171" y="183"/>
                  </a:lnTo>
                  <a:lnTo>
                    <a:pt x="195" y="191"/>
                  </a:lnTo>
                  <a:lnTo>
                    <a:pt x="216" y="200"/>
                  </a:lnTo>
                  <a:lnTo>
                    <a:pt x="223" y="205"/>
                  </a:lnTo>
                  <a:lnTo>
                    <a:pt x="229" y="213"/>
                  </a:lnTo>
                  <a:lnTo>
                    <a:pt x="232" y="220"/>
                  </a:lnTo>
                  <a:lnTo>
                    <a:pt x="234" y="227"/>
                  </a:lnTo>
                  <a:lnTo>
                    <a:pt x="242" y="226"/>
                  </a:lnTo>
                  <a:lnTo>
                    <a:pt x="249" y="220"/>
                  </a:lnTo>
                  <a:lnTo>
                    <a:pt x="275" y="248"/>
                  </a:lnTo>
                  <a:lnTo>
                    <a:pt x="304" y="272"/>
                  </a:lnTo>
                  <a:lnTo>
                    <a:pt x="332" y="296"/>
                  </a:lnTo>
                  <a:lnTo>
                    <a:pt x="354" y="314"/>
                  </a:lnTo>
                  <a:lnTo>
                    <a:pt x="364" y="325"/>
                  </a:lnTo>
                  <a:lnTo>
                    <a:pt x="371" y="335"/>
                  </a:lnTo>
                  <a:lnTo>
                    <a:pt x="391" y="346"/>
                  </a:lnTo>
                  <a:lnTo>
                    <a:pt x="412" y="357"/>
                  </a:lnTo>
                  <a:lnTo>
                    <a:pt x="423" y="357"/>
                  </a:lnTo>
                  <a:lnTo>
                    <a:pt x="432" y="359"/>
                  </a:lnTo>
                  <a:lnTo>
                    <a:pt x="437" y="362"/>
                  </a:lnTo>
                  <a:lnTo>
                    <a:pt x="445" y="364"/>
                  </a:lnTo>
                  <a:lnTo>
                    <a:pt x="449" y="368"/>
                  </a:lnTo>
                  <a:lnTo>
                    <a:pt x="450" y="372"/>
                  </a:lnTo>
                  <a:lnTo>
                    <a:pt x="450" y="377"/>
                  </a:lnTo>
                  <a:lnTo>
                    <a:pt x="449" y="381"/>
                  </a:lnTo>
                  <a:lnTo>
                    <a:pt x="421" y="375"/>
                  </a:lnTo>
                  <a:lnTo>
                    <a:pt x="393" y="373"/>
                  </a:lnTo>
                  <a:lnTo>
                    <a:pt x="380" y="373"/>
                  </a:lnTo>
                  <a:lnTo>
                    <a:pt x="369" y="377"/>
                  </a:lnTo>
                  <a:lnTo>
                    <a:pt x="358" y="381"/>
                  </a:lnTo>
                  <a:lnTo>
                    <a:pt x="347" y="388"/>
                  </a:lnTo>
                  <a:lnTo>
                    <a:pt x="345" y="397"/>
                  </a:lnTo>
                  <a:lnTo>
                    <a:pt x="345" y="407"/>
                  </a:lnTo>
                  <a:lnTo>
                    <a:pt x="347" y="414"/>
                  </a:lnTo>
                  <a:lnTo>
                    <a:pt x="351" y="420"/>
                  </a:lnTo>
                  <a:lnTo>
                    <a:pt x="354" y="429"/>
                  </a:lnTo>
                  <a:lnTo>
                    <a:pt x="360" y="438"/>
                  </a:lnTo>
                  <a:lnTo>
                    <a:pt x="360" y="449"/>
                  </a:lnTo>
                  <a:lnTo>
                    <a:pt x="362" y="460"/>
                  </a:lnTo>
                  <a:lnTo>
                    <a:pt x="365" y="471"/>
                  </a:lnTo>
                  <a:lnTo>
                    <a:pt x="369" y="482"/>
                  </a:lnTo>
                  <a:lnTo>
                    <a:pt x="375" y="490"/>
                  </a:lnTo>
                  <a:lnTo>
                    <a:pt x="380" y="499"/>
                  </a:lnTo>
                  <a:lnTo>
                    <a:pt x="386" y="508"/>
                  </a:lnTo>
                  <a:lnTo>
                    <a:pt x="389" y="518"/>
                  </a:lnTo>
                  <a:lnTo>
                    <a:pt x="397" y="536"/>
                  </a:lnTo>
                  <a:lnTo>
                    <a:pt x="404" y="549"/>
                  </a:lnTo>
                  <a:lnTo>
                    <a:pt x="419" y="556"/>
                  </a:lnTo>
                  <a:lnTo>
                    <a:pt x="434" y="560"/>
                  </a:lnTo>
                  <a:lnTo>
                    <a:pt x="449" y="566"/>
                  </a:lnTo>
                  <a:lnTo>
                    <a:pt x="463" y="571"/>
                  </a:lnTo>
                  <a:lnTo>
                    <a:pt x="482" y="590"/>
                  </a:lnTo>
                  <a:lnTo>
                    <a:pt x="495" y="599"/>
                  </a:lnTo>
                  <a:lnTo>
                    <a:pt x="498" y="586"/>
                  </a:lnTo>
                  <a:lnTo>
                    <a:pt x="500" y="575"/>
                  </a:lnTo>
                  <a:lnTo>
                    <a:pt x="509" y="579"/>
                  </a:lnTo>
                  <a:lnTo>
                    <a:pt x="517" y="586"/>
                  </a:lnTo>
                  <a:lnTo>
                    <a:pt x="524" y="593"/>
                  </a:lnTo>
                  <a:lnTo>
                    <a:pt x="532" y="601"/>
                  </a:lnTo>
                  <a:lnTo>
                    <a:pt x="535" y="610"/>
                  </a:lnTo>
                  <a:lnTo>
                    <a:pt x="539" y="621"/>
                  </a:lnTo>
                  <a:lnTo>
                    <a:pt x="541" y="632"/>
                  </a:lnTo>
                  <a:lnTo>
                    <a:pt x="541" y="645"/>
                  </a:lnTo>
                  <a:lnTo>
                    <a:pt x="535" y="641"/>
                  </a:lnTo>
                  <a:lnTo>
                    <a:pt x="530" y="632"/>
                  </a:lnTo>
                  <a:lnTo>
                    <a:pt x="526" y="627"/>
                  </a:lnTo>
                  <a:lnTo>
                    <a:pt x="521" y="623"/>
                  </a:lnTo>
                  <a:lnTo>
                    <a:pt x="515" y="619"/>
                  </a:lnTo>
                  <a:lnTo>
                    <a:pt x="508" y="617"/>
                  </a:lnTo>
                  <a:lnTo>
                    <a:pt x="495" y="625"/>
                  </a:lnTo>
                  <a:lnTo>
                    <a:pt x="487" y="628"/>
                  </a:lnTo>
                  <a:lnTo>
                    <a:pt x="482" y="628"/>
                  </a:lnTo>
                  <a:lnTo>
                    <a:pt x="469" y="630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8FA6D2C8-13DC-7D46-AD4C-BB0ECDA529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54485" y="1382399"/>
              <a:ext cx="1187450" cy="1517650"/>
            </a:xfrm>
            <a:custGeom>
              <a:avLst/>
              <a:gdLst>
                <a:gd name="T0" fmla="*/ 203521 w 811"/>
                <a:gd name="T1" fmla="*/ 196850 h 956"/>
                <a:gd name="T2" fmla="*/ 222555 w 811"/>
                <a:gd name="T3" fmla="*/ 331788 h 956"/>
                <a:gd name="T4" fmla="*/ 168381 w 811"/>
                <a:gd name="T5" fmla="*/ 296863 h 956"/>
                <a:gd name="T6" fmla="*/ 1125954 w 811"/>
                <a:gd name="T7" fmla="*/ 1017588 h 956"/>
                <a:gd name="T8" fmla="*/ 1103992 w 811"/>
                <a:gd name="T9" fmla="*/ 901700 h 956"/>
                <a:gd name="T10" fmla="*/ 1082029 w 811"/>
                <a:gd name="T11" fmla="*/ 850900 h 956"/>
                <a:gd name="T12" fmla="*/ 1133275 w 811"/>
                <a:gd name="T13" fmla="*/ 830263 h 956"/>
                <a:gd name="T14" fmla="*/ 1164023 w 811"/>
                <a:gd name="T15" fmla="*/ 763587 h 956"/>
                <a:gd name="T16" fmla="*/ 1095207 w 811"/>
                <a:gd name="T17" fmla="*/ 715963 h 956"/>
                <a:gd name="T18" fmla="*/ 969287 w 811"/>
                <a:gd name="T19" fmla="*/ 725488 h 956"/>
                <a:gd name="T20" fmla="*/ 931219 w 811"/>
                <a:gd name="T21" fmla="*/ 728663 h 956"/>
                <a:gd name="T22" fmla="*/ 884365 w 811"/>
                <a:gd name="T23" fmla="*/ 742950 h 956"/>
                <a:gd name="T24" fmla="*/ 849225 w 811"/>
                <a:gd name="T25" fmla="*/ 750888 h 956"/>
                <a:gd name="T26" fmla="*/ 879972 w 811"/>
                <a:gd name="T27" fmla="*/ 728663 h 956"/>
                <a:gd name="T28" fmla="*/ 862402 w 811"/>
                <a:gd name="T29" fmla="*/ 536575 h 956"/>
                <a:gd name="T30" fmla="*/ 811156 w 811"/>
                <a:gd name="T31" fmla="*/ 536575 h 956"/>
                <a:gd name="T32" fmla="*/ 756981 w 811"/>
                <a:gd name="T33" fmla="*/ 490538 h 956"/>
                <a:gd name="T34" fmla="*/ 784801 w 811"/>
                <a:gd name="T35" fmla="*/ 446088 h 956"/>
                <a:gd name="T36" fmla="*/ 881436 w 811"/>
                <a:gd name="T37" fmla="*/ 473075 h 956"/>
                <a:gd name="T38" fmla="*/ 915113 w 811"/>
                <a:gd name="T39" fmla="*/ 358775 h 956"/>
                <a:gd name="T40" fmla="*/ 986857 w 811"/>
                <a:gd name="T41" fmla="*/ 369888 h 956"/>
                <a:gd name="T42" fmla="*/ 1079101 w 811"/>
                <a:gd name="T43" fmla="*/ 293688 h 956"/>
                <a:gd name="T44" fmla="*/ 1101063 w 811"/>
                <a:gd name="T45" fmla="*/ 207963 h 956"/>
                <a:gd name="T46" fmla="*/ 1039568 w 811"/>
                <a:gd name="T47" fmla="*/ 214313 h 956"/>
                <a:gd name="T48" fmla="*/ 1008820 w 811"/>
                <a:gd name="T49" fmla="*/ 168275 h 956"/>
                <a:gd name="T50" fmla="*/ 941468 w 811"/>
                <a:gd name="T51" fmla="*/ 161925 h 956"/>
                <a:gd name="T52" fmla="*/ 976608 w 811"/>
                <a:gd name="T53" fmla="*/ 114300 h 956"/>
                <a:gd name="T54" fmla="*/ 944396 w 811"/>
                <a:gd name="T55" fmla="*/ 20638 h 956"/>
                <a:gd name="T56" fmla="*/ 846296 w 811"/>
                <a:gd name="T57" fmla="*/ 71438 h 956"/>
                <a:gd name="T58" fmla="*/ 800907 w 811"/>
                <a:gd name="T59" fmla="*/ 123825 h 956"/>
                <a:gd name="T60" fmla="*/ 755517 w 811"/>
                <a:gd name="T61" fmla="*/ 207963 h 956"/>
                <a:gd name="T62" fmla="*/ 846296 w 811"/>
                <a:gd name="T63" fmla="*/ 214313 h 956"/>
                <a:gd name="T64" fmla="*/ 787729 w 811"/>
                <a:gd name="T65" fmla="*/ 241300 h 956"/>
                <a:gd name="T66" fmla="*/ 705735 w 811"/>
                <a:gd name="T67" fmla="*/ 241300 h 956"/>
                <a:gd name="T68" fmla="*/ 670594 w 811"/>
                <a:gd name="T69" fmla="*/ 269875 h 956"/>
                <a:gd name="T70" fmla="*/ 568102 w 811"/>
                <a:gd name="T71" fmla="*/ 311150 h 956"/>
                <a:gd name="T72" fmla="*/ 389472 w 811"/>
                <a:gd name="T73" fmla="*/ 422275 h 956"/>
                <a:gd name="T74" fmla="*/ 338226 w 811"/>
                <a:gd name="T75" fmla="*/ 463550 h 956"/>
                <a:gd name="T76" fmla="*/ 270873 w 811"/>
                <a:gd name="T77" fmla="*/ 552450 h 956"/>
                <a:gd name="T78" fmla="*/ 243054 w 811"/>
                <a:gd name="T79" fmla="*/ 633413 h 956"/>
                <a:gd name="T80" fmla="*/ 146418 w 811"/>
                <a:gd name="T81" fmla="*/ 709613 h 956"/>
                <a:gd name="T82" fmla="*/ 181558 w 811"/>
                <a:gd name="T83" fmla="*/ 771525 h 956"/>
                <a:gd name="T84" fmla="*/ 284051 w 811"/>
                <a:gd name="T85" fmla="*/ 795337 h 956"/>
                <a:gd name="T86" fmla="*/ 257696 w 811"/>
                <a:gd name="T87" fmla="*/ 850900 h 956"/>
                <a:gd name="T88" fmla="*/ 181558 w 811"/>
                <a:gd name="T89" fmla="*/ 868363 h 956"/>
                <a:gd name="T90" fmla="*/ 105421 w 811"/>
                <a:gd name="T91" fmla="*/ 930275 h 956"/>
                <a:gd name="T92" fmla="*/ 24891 w 811"/>
                <a:gd name="T93" fmla="*/ 1020763 h 956"/>
                <a:gd name="T94" fmla="*/ 102493 w 811"/>
                <a:gd name="T95" fmla="*/ 1144588 h 956"/>
                <a:gd name="T96" fmla="*/ 43925 w 811"/>
                <a:gd name="T97" fmla="*/ 1303338 h 956"/>
                <a:gd name="T98" fmla="*/ 79066 w 811"/>
                <a:gd name="T99" fmla="*/ 1411288 h 956"/>
                <a:gd name="T100" fmla="*/ 197664 w 811"/>
                <a:gd name="T101" fmla="*/ 1473200 h 956"/>
                <a:gd name="T102" fmla="*/ 311870 w 811"/>
                <a:gd name="T103" fmla="*/ 1501775 h 956"/>
                <a:gd name="T104" fmla="*/ 420220 w 811"/>
                <a:gd name="T105" fmla="*/ 1455738 h 956"/>
                <a:gd name="T106" fmla="*/ 500750 w 811"/>
                <a:gd name="T107" fmla="*/ 1393825 h 956"/>
                <a:gd name="T108" fmla="*/ 554924 w 811"/>
                <a:gd name="T109" fmla="*/ 1346200 h 956"/>
                <a:gd name="T110" fmla="*/ 622277 w 811"/>
                <a:gd name="T111" fmla="*/ 1265238 h 956"/>
                <a:gd name="T112" fmla="*/ 739411 w 811"/>
                <a:gd name="T113" fmla="*/ 1196975 h 956"/>
                <a:gd name="T114" fmla="*/ 800907 w 811"/>
                <a:gd name="T115" fmla="*/ 1247775 h 956"/>
                <a:gd name="T116" fmla="*/ 909256 w 811"/>
                <a:gd name="T117" fmla="*/ 1235075 h 956"/>
                <a:gd name="T118" fmla="*/ 989786 w 811"/>
                <a:gd name="T119" fmla="*/ 1171575 h 956"/>
                <a:gd name="T120" fmla="*/ 1043960 w 811"/>
                <a:gd name="T121" fmla="*/ 1023938 h 956"/>
                <a:gd name="T122" fmla="*/ 155203 w 811"/>
                <a:gd name="T123" fmla="*/ 792162 h 956"/>
                <a:gd name="T124" fmla="*/ 101028 w 811"/>
                <a:gd name="T125" fmla="*/ 819150 h 95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11"/>
                <a:gd name="T190" fmla="*/ 0 h 956"/>
                <a:gd name="T191" fmla="*/ 811 w 811"/>
                <a:gd name="T192" fmla="*/ 956 h 95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11" h="956">
                  <a:moveTo>
                    <a:pt x="111" y="155"/>
                  </a:moveTo>
                  <a:lnTo>
                    <a:pt x="109" y="152"/>
                  </a:lnTo>
                  <a:lnTo>
                    <a:pt x="109" y="146"/>
                  </a:lnTo>
                  <a:lnTo>
                    <a:pt x="109" y="141"/>
                  </a:lnTo>
                  <a:lnTo>
                    <a:pt x="111" y="137"/>
                  </a:lnTo>
                  <a:lnTo>
                    <a:pt x="115" y="133"/>
                  </a:lnTo>
                  <a:lnTo>
                    <a:pt x="120" y="131"/>
                  </a:lnTo>
                  <a:lnTo>
                    <a:pt x="126" y="130"/>
                  </a:lnTo>
                  <a:lnTo>
                    <a:pt x="133" y="131"/>
                  </a:lnTo>
                  <a:lnTo>
                    <a:pt x="139" y="124"/>
                  </a:lnTo>
                  <a:lnTo>
                    <a:pt x="146" y="119"/>
                  </a:lnTo>
                  <a:lnTo>
                    <a:pt x="152" y="117"/>
                  </a:lnTo>
                  <a:lnTo>
                    <a:pt x="159" y="117"/>
                  </a:lnTo>
                  <a:lnTo>
                    <a:pt x="161" y="131"/>
                  </a:lnTo>
                  <a:lnTo>
                    <a:pt x="163" y="144"/>
                  </a:lnTo>
                  <a:lnTo>
                    <a:pt x="163" y="157"/>
                  </a:lnTo>
                  <a:lnTo>
                    <a:pt x="161" y="170"/>
                  </a:lnTo>
                  <a:lnTo>
                    <a:pt x="157" y="185"/>
                  </a:lnTo>
                  <a:lnTo>
                    <a:pt x="154" y="202"/>
                  </a:lnTo>
                  <a:lnTo>
                    <a:pt x="152" y="209"/>
                  </a:lnTo>
                  <a:lnTo>
                    <a:pt x="150" y="218"/>
                  </a:lnTo>
                  <a:lnTo>
                    <a:pt x="146" y="226"/>
                  </a:lnTo>
                  <a:lnTo>
                    <a:pt x="142" y="229"/>
                  </a:lnTo>
                  <a:lnTo>
                    <a:pt x="137" y="228"/>
                  </a:lnTo>
                  <a:lnTo>
                    <a:pt x="135" y="226"/>
                  </a:lnTo>
                  <a:lnTo>
                    <a:pt x="131" y="220"/>
                  </a:lnTo>
                  <a:lnTo>
                    <a:pt x="130" y="216"/>
                  </a:lnTo>
                  <a:lnTo>
                    <a:pt x="126" y="205"/>
                  </a:lnTo>
                  <a:lnTo>
                    <a:pt x="122" y="194"/>
                  </a:lnTo>
                  <a:lnTo>
                    <a:pt x="115" y="187"/>
                  </a:lnTo>
                  <a:lnTo>
                    <a:pt x="109" y="181"/>
                  </a:lnTo>
                  <a:lnTo>
                    <a:pt x="106" y="176"/>
                  </a:lnTo>
                  <a:lnTo>
                    <a:pt x="106" y="170"/>
                  </a:lnTo>
                  <a:lnTo>
                    <a:pt x="106" y="163"/>
                  </a:lnTo>
                  <a:lnTo>
                    <a:pt x="111" y="155"/>
                  </a:lnTo>
                  <a:close/>
                  <a:moveTo>
                    <a:pt x="765" y="664"/>
                  </a:moveTo>
                  <a:lnTo>
                    <a:pt x="769" y="658"/>
                  </a:lnTo>
                  <a:lnTo>
                    <a:pt x="771" y="651"/>
                  </a:lnTo>
                  <a:lnTo>
                    <a:pt x="771" y="647"/>
                  </a:lnTo>
                  <a:lnTo>
                    <a:pt x="769" y="641"/>
                  </a:lnTo>
                  <a:lnTo>
                    <a:pt x="767" y="636"/>
                  </a:lnTo>
                  <a:lnTo>
                    <a:pt x="761" y="629"/>
                  </a:lnTo>
                  <a:lnTo>
                    <a:pt x="767" y="621"/>
                  </a:lnTo>
                  <a:lnTo>
                    <a:pt x="767" y="617"/>
                  </a:lnTo>
                  <a:lnTo>
                    <a:pt x="765" y="612"/>
                  </a:lnTo>
                  <a:lnTo>
                    <a:pt x="761" y="603"/>
                  </a:lnTo>
                  <a:lnTo>
                    <a:pt x="763" y="593"/>
                  </a:lnTo>
                  <a:lnTo>
                    <a:pt x="765" y="584"/>
                  </a:lnTo>
                  <a:lnTo>
                    <a:pt x="759" y="575"/>
                  </a:lnTo>
                  <a:lnTo>
                    <a:pt x="754" y="568"/>
                  </a:lnTo>
                  <a:lnTo>
                    <a:pt x="756" y="564"/>
                  </a:lnTo>
                  <a:lnTo>
                    <a:pt x="758" y="558"/>
                  </a:lnTo>
                  <a:lnTo>
                    <a:pt x="759" y="553"/>
                  </a:lnTo>
                  <a:lnTo>
                    <a:pt x="758" y="547"/>
                  </a:lnTo>
                  <a:lnTo>
                    <a:pt x="748" y="545"/>
                  </a:lnTo>
                  <a:lnTo>
                    <a:pt x="735" y="545"/>
                  </a:lnTo>
                  <a:lnTo>
                    <a:pt x="734" y="545"/>
                  </a:lnTo>
                  <a:lnTo>
                    <a:pt x="734" y="542"/>
                  </a:lnTo>
                  <a:lnTo>
                    <a:pt x="735" y="540"/>
                  </a:lnTo>
                  <a:lnTo>
                    <a:pt x="739" y="536"/>
                  </a:lnTo>
                  <a:lnTo>
                    <a:pt x="741" y="534"/>
                  </a:lnTo>
                  <a:lnTo>
                    <a:pt x="745" y="532"/>
                  </a:lnTo>
                  <a:lnTo>
                    <a:pt x="748" y="534"/>
                  </a:lnTo>
                  <a:lnTo>
                    <a:pt x="752" y="538"/>
                  </a:lnTo>
                  <a:lnTo>
                    <a:pt x="754" y="538"/>
                  </a:lnTo>
                  <a:lnTo>
                    <a:pt x="758" y="538"/>
                  </a:lnTo>
                  <a:lnTo>
                    <a:pt x="759" y="538"/>
                  </a:lnTo>
                  <a:lnTo>
                    <a:pt x="763" y="536"/>
                  </a:lnTo>
                  <a:lnTo>
                    <a:pt x="769" y="531"/>
                  </a:lnTo>
                  <a:lnTo>
                    <a:pt x="774" y="523"/>
                  </a:lnTo>
                  <a:lnTo>
                    <a:pt x="787" y="508"/>
                  </a:lnTo>
                  <a:lnTo>
                    <a:pt x="796" y="497"/>
                  </a:lnTo>
                  <a:lnTo>
                    <a:pt x="802" y="494"/>
                  </a:lnTo>
                  <a:lnTo>
                    <a:pt x="806" y="492"/>
                  </a:lnTo>
                  <a:lnTo>
                    <a:pt x="809" y="490"/>
                  </a:lnTo>
                  <a:lnTo>
                    <a:pt x="811" y="490"/>
                  </a:lnTo>
                  <a:lnTo>
                    <a:pt x="811" y="488"/>
                  </a:lnTo>
                  <a:lnTo>
                    <a:pt x="811" y="484"/>
                  </a:lnTo>
                  <a:lnTo>
                    <a:pt x="804" y="483"/>
                  </a:lnTo>
                  <a:lnTo>
                    <a:pt x="795" y="481"/>
                  </a:lnTo>
                  <a:lnTo>
                    <a:pt x="796" y="475"/>
                  </a:lnTo>
                  <a:lnTo>
                    <a:pt x="796" y="468"/>
                  </a:lnTo>
                  <a:lnTo>
                    <a:pt x="793" y="462"/>
                  </a:lnTo>
                  <a:lnTo>
                    <a:pt x="787" y="457"/>
                  </a:lnTo>
                  <a:lnTo>
                    <a:pt x="769" y="462"/>
                  </a:lnTo>
                  <a:lnTo>
                    <a:pt x="752" y="468"/>
                  </a:lnTo>
                  <a:lnTo>
                    <a:pt x="752" y="464"/>
                  </a:lnTo>
                  <a:lnTo>
                    <a:pt x="752" y="459"/>
                  </a:lnTo>
                  <a:lnTo>
                    <a:pt x="752" y="455"/>
                  </a:lnTo>
                  <a:lnTo>
                    <a:pt x="748" y="451"/>
                  </a:lnTo>
                  <a:lnTo>
                    <a:pt x="737" y="457"/>
                  </a:lnTo>
                  <a:lnTo>
                    <a:pt x="728" y="466"/>
                  </a:lnTo>
                  <a:lnTo>
                    <a:pt x="722" y="462"/>
                  </a:lnTo>
                  <a:lnTo>
                    <a:pt x="715" y="459"/>
                  </a:lnTo>
                  <a:lnTo>
                    <a:pt x="708" y="470"/>
                  </a:lnTo>
                  <a:lnTo>
                    <a:pt x="700" y="475"/>
                  </a:lnTo>
                  <a:lnTo>
                    <a:pt x="695" y="466"/>
                  </a:lnTo>
                  <a:lnTo>
                    <a:pt x="687" y="453"/>
                  </a:lnTo>
                  <a:lnTo>
                    <a:pt x="674" y="455"/>
                  </a:lnTo>
                  <a:lnTo>
                    <a:pt x="662" y="457"/>
                  </a:lnTo>
                  <a:lnTo>
                    <a:pt x="662" y="453"/>
                  </a:lnTo>
                  <a:lnTo>
                    <a:pt x="660" y="449"/>
                  </a:lnTo>
                  <a:lnTo>
                    <a:pt x="660" y="447"/>
                  </a:lnTo>
                  <a:lnTo>
                    <a:pt x="656" y="447"/>
                  </a:lnTo>
                  <a:lnTo>
                    <a:pt x="645" y="449"/>
                  </a:lnTo>
                  <a:lnTo>
                    <a:pt x="636" y="449"/>
                  </a:lnTo>
                  <a:lnTo>
                    <a:pt x="634" y="453"/>
                  </a:lnTo>
                  <a:lnTo>
                    <a:pt x="632" y="455"/>
                  </a:lnTo>
                  <a:lnTo>
                    <a:pt x="634" y="457"/>
                  </a:lnTo>
                  <a:lnTo>
                    <a:pt x="636" y="459"/>
                  </a:lnTo>
                  <a:lnTo>
                    <a:pt x="639" y="462"/>
                  </a:lnTo>
                  <a:lnTo>
                    <a:pt x="643" y="466"/>
                  </a:lnTo>
                  <a:lnTo>
                    <a:pt x="639" y="470"/>
                  </a:lnTo>
                  <a:lnTo>
                    <a:pt x="634" y="470"/>
                  </a:lnTo>
                  <a:lnTo>
                    <a:pt x="630" y="468"/>
                  </a:lnTo>
                  <a:lnTo>
                    <a:pt x="626" y="470"/>
                  </a:lnTo>
                  <a:lnTo>
                    <a:pt x="617" y="473"/>
                  </a:lnTo>
                  <a:lnTo>
                    <a:pt x="614" y="473"/>
                  </a:lnTo>
                  <a:lnTo>
                    <a:pt x="610" y="471"/>
                  </a:lnTo>
                  <a:lnTo>
                    <a:pt x="604" y="468"/>
                  </a:lnTo>
                  <a:lnTo>
                    <a:pt x="601" y="466"/>
                  </a:lnTo>
                  <a:lnTo>
                    <a:pt x="599" y="468"/>
                  </a:lnTo>
                  <a:lnTo>
                    <a:pt x="593" y="479"/>
                  </a:lnTo>
                  <a:lnTo>
                    <a:pt x="586" y="497"/>
                  </a:lnTo>
                  <a:lnTo>
                    <a:pt x="577" y="499"/>
                  </a:lnTo>
                  <a:lnTo>
                    <a:pt x="565" y="501"/>
                  </a:lnTo>
                  <a:lnTo>
                    <a:pt x="577" y="486"/>
                  </a:lnTo>
                  <a:lnTo>
                    <a:pt x="586" y="473"/>
                  </a:lnTo>
                  <a:lnTo>
                    <a:pt x="584" y="471"/>
                  </a:lnTo>
                  <a:lnTo>
                    <a:pt x="580" y="473"/>
                  </a:lnTo>
                  <a:lnTo>
                    <a:pt x="577" y="475"/>
                  </a:lnTo>
                  <a:lnTo>
                    <a:pt x="571" y="477"/>
                  </a:lnTo>
                  <a:lnTo>
                    <a:pt x="565" y="481"/>
                  </a:lnTo>
                  <a:lnTo>
                    <a:pt x="562" y="481"/>
                  </a:lnTo>
                  <a:lnTo>
                    <a:pt x="556" y="481"/>
                  </a:lnTo>
                  <a:lnTo>
                    <a:pt x="554" y="477"/>
                  </a:lnTo>
                  <a:lnTo>
                    <a:pt x="562" y="471"/>
                  </a:lnTo>
                  <a:lnTo>
                    <a:pt x="571" y="466"/>
                  </a:lnTo>
                  <a:lnTo>
                    <a:pt x="586" y="462"/>
                  </a:lnTo>
                  <a:lnTo>
                    <a:pt x="601" y="459"/>
                  </a:lnTo>
                  <a:lnTo>
                    <a:pt x="606" y="455"/>
                  </a:lnTo>
                  <a:lnTo>
                    <a:pt x="610" y="447"/>
                  </a:lnTo>
                  <a:lnTo>
                    <a:pt x="614" y="442"/>
                  </a:lnTo>
                  <a:lnTo>
                    <a:pt x="617" y="433"/>
                  </a:lnTo>
                  <a:lnTo>
                    <a:pt x="621" y="418"/>
                  </a:lnTo>
                  <a:lnTo>
                    <a:pt x="623" y="405"/>
                  </a:lnTo>
                  <a:lnTo>
                    <a:pt x="612" y="383"/>
                  </a:lnTo>
                  <a:lnTo>
                    <a:pt x="604" y="361"/>
                  </a:lnTo>
                  <a:lnTo>
                    <a:pt x="595" y="348"/>
                  </a:lnTo>
                  <a:lnTo>
                    <a:pt x="589" y="338"/>
                  </a:lnTo>
                  <a:lnTo>
                    <a:pt x="588" y="333"/>
                  </a:lnTo>
                  <a:lnTo>
                    <a:pt x="584" y="329"/>
                  </a:lnTo>
                  <a:lnTo>
                    <a:pt x="580" y="325"/>
                  </a:lnTo>
                  <a:lnTo>
                    <a:pt x="575" y="324"/>
                  </a:lnTo>
                  <a:lnTo>
                    <a:pt x="573" y="322"/>
                  </a:lnTo>
                  <a:lnTo>
                    <a:pt x="569" y="324"/>
                  </a:lnTo>
                  <a:lnTo>
                    <a:pt x="567" y="325"/>
                  </a:lnTo>
                  <a:lnTo>
                    <a:pt x="565" y="327"/>
                  </a:lnTo>
                  <a:lnTo>
                    <a:pt x="560" y="333"/>
                  </a:lnTo>
                  <a:lnTo>
                    <a:pt x="554" y="338"/>
                  </a:lnTo>
                  <a:lnTo>
                    <a:pt x="551" y="337"/>
                  </a:lnTo>
                  <a:lnTo>
                    <a:pt x="547" y="335"/>
                  </a:lnTo>
                  <a:lnTo>
                    <a:pt x="543" y="333"/>
                  </a:lnTo>
                  <a:lnTo>
                    <a:pt x="541" y="329"/>
                  </a:lnTo>
                  <a:lnTo>
                    <a:pt x="540" y="324"/>
                  </a:lnTo>
                  <a:lnTo>
                    <a:pt x="538" y="316"/>
                  </a:lnTo>
                  <a:lnTo>
                    <a:pt x="525" y="316"/>
                  </a:lnTo>
                  <a:lnTo>
                    <a:pt x="519" y="316"/>
                  </a:lnTo>
                  <a:lnTo>
                    <a:pt x="516" y="313"/>
                  </a:lnTo>
                  <a:lnTo>
                    <a:pt x="517" y="309"/>
                  </a:lnTo>
                  <a:lnTo>
                    <a:pt x="519" y="305"/>
                  </a:lnTo>
                  <a:lnTo>
                    <a:pt x="521" y="303"/>
                  </a:lnTo>
                  <a:lnTo>
                    <a:pt x="523" y="303"/>
                  </a:lnTo>
                  <a:lnTo>
                    <a:pt x="525" y="303"/>
                  </a:lnTo>
                  <a:lnTo>
                    <a:pt x="529" y="305"/>
                  </a:lnTo>
                  <a:lnTo>
                    <a:pt x="534" y="305"/>
                  </a:lnTo>
                  <a:lnTo>
                    <a:pt x="530" y="292"/>
                  </a:lnTo>
                  <a:lnTo>
                    <a:pt x="525" y="281"/>
                  </a:lnTo>
                  <a:lnTo>
                    <a:pt x="530" y="279"/>
                  </a:lnTo>
                  <a:lnTo>
                    <a:pt x="536" y="281"/>
                  </a:lnTo>
                  <a:lnTo>
                    <a:pt x="540" y="285"/>
                  </a:lnTo>
                  <a:lnTo>
                    <a:pt x="545" y="290"/>
                  </a:lnTo>
                  <a:lnTo>
                    <a:pt x="553" y="301"/>
                  </a:lnTo>
                  <a:lnTo>
                    <a:pt x="558" y="305"/>
                  </a:lnTo>
                  <a:lnTo>
                    <a:pt x="569" y="301"/>
                  </a:lnTo>
                  <a:lnTo>
                    <a:pt x="575" y="300"/>
                  </a:lnTo>
                  <a:lnTo>
                    <a:pt x="582" y="301"/>
                  </a:lnTo>
                  <a:lnTo>
                    <a:pt x="589" y="305"/>
                  </a:lnTo>
                  <a:lnTo>
                    <a:pt x="597" y="303"/>
                  </a:lnTo>
                  <a:lnTo>
                    <a:pt x="602" y="298"/>
                  </a:lnTo>
                  <a:lnTo>
                    <a:pt x="604" y="292"/>
                  </a:lnTo>
                  <a:lnTo>
                    <a:pt x="606" y="287"/>
                  </a:lnTo>
                  <a:lnTo>
                    <a:pt x="606" y="274"/>
                  </a:lnTo>
                  <a:lnTo>
                    <a:pt x="606" y="261"/>
                  </a:lnTo>
                  <a:lnTo>
                    <a:pt x="612" y="253"/>
                  </a:lnTo>
                  <a:lnTo>
                    <a:pt x="617" y="250"/>
                  </a:lnTo>
                  <a:lnTo>
                    <a:pt x="619" y="246"/>
                  </a:lnTo>
                  <a:lnTo>
                    <a:pt x="621" y="242"/>
                  </a:lnTo>
                  <a:lnTo>
                    <a:pt x="623" y="235"/>
                  </a:lnTo>
                  <a:lnTo>
                    <a:pt x="625" y="226"/>
                  </a:lnTo>
                  <a:lnTo>
                    <a:pt x="628" y="222"/>
                  </a:lnTo>
                  <a:lnTo>
                    <a:pt x="630" y="222"/>
                  </a:lnTo>
                  <a:lnTo>
                    <a:pt x="634" y="224"/>
                  </a:lnTo>
                  <a:lnTo>
                    <a:pt x="638" y="226"/>
                  </a:lnTo>
                  <a:lnTo>
                    <a:pt x="643" y="226"/>
                  </a:lnTo>
                  <a:lnTo>
                    <a:pt x="649" y="224"/>
                  </a:lnTo>
                  <a:lnTo>
                    <a:pt x="658" y="235"/>
                  </a:lnTo>
                  <a:lnTo>
                    <a:pt x="667" y="242"/>
                  </a:lnTo>
                  <a:lnTo>
                    <a:pt x="671" y="239"/>
                  </a:lnTo>
                  <a:lnTo>
                    <a:pt x="674" y="233"/>
                  </a:lnTo>
                  <a:lnTo>
                    <a:pt x="676" y="231"/>
                  </a:lnTo>
                  <a:lnTo>
                    <a:pt x="680" y="229"/>
                  </a:lnTo>
                  <a:lnTo>
                    <a:pt x="684" y="229"/>
                  </a:lnTo>
                  <a:lnTo>
                    <a:pt x="687" y="229"/>
                  </a:lnTo>
                  <a:lnTo>
                    <a:pt x="689" y="220"/>
                  </a:lnTo>
                  <a:lnTo>
                    <a:pt x="693" y="213"/>
                  </a:lnTo>
                  <a:lnTo>
                    <a:pt x="698" y="207"/>
                  </a:lnTo>
                  <a:lnTo>
                    <a:pt x="706" y="202"/>
                  </a:lnTo>
                  <a:lnTo>
                    <a:pt x="721" y="192"/>
                  </a:lnTo>
                  <a:lnTo>
                    <a:pt x="737" y="185"/>
                  </a:lnTo>
                  <a:lnTo>
                    <a:pt x="734" y="174"/>
                  </a:lnTo>
                  <a:lnTo>
                    <a:pt x="728" y="163"/>
                  </a:lnTo>
                  <a:lnTo>
                    <a:pt x="737" y="165"/>
                  </a:lnTo>
                  <a:lnTo>
                    <a:pt x="748" y="165"/>
                  </a:lnTo>
                  <a:lnTo>
                    <a:pt x="747" y="154"/>
                  </a:lnTo>
                  <a:lnTo>
                    <a:pt x="743" y="144"/>
                  </a:lnTo>
                  <a:lnTo>
                    <a:pt x="752" y="143"/>
                  </a:lnTo>
                  <a:lnTo>
                    <a:pt x="756" y="139"/>
                  </a:lnTo>
                  <a:lnTo>
                    <a:pt x="756" y="135"/>
                  </a:lnTo>
                  <a:lnTo>
                    <a:pt x="752" y="131"/>
                  </a:lnTo>
                  <a:lnTo>
                    <a:pt x="748" y="130"/>
                  </a:lnTo>
                  <a:lnTo>
                    <a:pt x="743" y="128"/>
                  </a:lnTo>
                  <a:lnTo>
                    <a:pt x="737" y="128"/>
                  </a:lnTo>
                  <a:lnTo>
                    <a:pt x="732" y="131"/>
                  </a:lnTo>
                  <a:lnTo>
                    <a:pt x="728" y="135"/>
                  </a:lnTo>
                  <a:lnTo>
                    <a:pt x="721" y="141"/>
                  </a:lnTo>
                  <a:lnTo>
                    <a:pt x="715" y="141"/>
                  </a:lnTo>
                  <a:lnTo>
                    <a:pt x="711" y="139"/>
                  </a:lnTo>
                  <a:lnTo>
                    <a:pt x="710" y="137"/>
                  </a:lnTo>
                  <a:lnTo>
                    <a:pt x="710" y="135"/>
                  </a:lnTo>
                  <a:lnTo>
                    <a:pt x="717" y="131"/>
                  </a:lnTo>
                  <a:lnTo>
                    <a:pt x="724" y="126"/>
                  </a:lnTo>
                  <a:lnTo>
                    <a:pt x="724" y="124"/>
                  </a:lnTo>
                  <a:lnTo>
                    <a:pt x="722" y="122"/>
                  </a:lnTo>
                  <a:lnTo>
                    <a:pt x="721" y="120"/>
                  </a:lnTo>
                  <a:lnTo>
                    <a:pt x="717" y="120"/>
                  </a:lnTo>
                  <a:lnTo>
                    <a:pt x="710" y="120"/>
                  </a:lnTo>
                  <a:lnTo>
                    <a:pt x="702" y="119"/>
                  </a:lnTo>
                  <a:lnTo>
                    <a:pt x="697" y="113"/>
                  </a:lnTo>
                  <a:lnTo>
                    <a:pt x="689" y="106"/>
                  </a:lnTo>
                  <a:lnTo>
                    <a:pt x="686" y="109"/>
                  </a:lnTo>
                  <a:lnTo>
                    <a:pt x="678" y="115"/>
                  </a:lnTo>
                  <a:lnTo>
                    <a:pt x="676" y="109"/>
                  </a:lnTo>
                  <a:lnTo>
                    <a:pt x="674" y="106"/>
                  </a:lnTo>
                  <a:lnTo>
                    <a:pt x="667" y="106"/>
                  </a:lnTo>
                  <a:lnTo>
                    <a:pt x="662" y="107"/>
                  </a:lnTo>
                  <a:lnTo>
                    <a:pt x="654" y="109"/>
                  </a:lnTo>
                  <a:lnTo>
                    <a:pt x="643" y="107"/>
                  </a:lnTo>
                  <a:lnTo>
                    <a:pt x="643" y="106"/>
                  </a:lnTo>
                  <a:lnTo>
                    <a:pt x="643" y="102"/>
                  </a:lnTo>
                  <a:lnTo>
                    <a:pt x="645" y="100"/>
                  </a:lnTo>
                  <a:lnTo>
                    <a:pt x="649" y="98"/>
                  </a:lnTo>
                  <a:lnTo>
                    <a:pt x="654" y="94"/>
                  </a:lnTo>
                  <a:lnTo>
                    <a:pt x="663" y="91"/>
                  </a:lnTo>
                  <a:lnTo>
                    <a:pt x="665" y="89"/>
                  </a:lnTo>
                  <a:lnTo>
                    <a:pt x="665" y="85"/>
                  </a:lnTo>
                  <a:lnTo>
                    <a:pt x="663" y="82"/>
                  </a:lnTo>
                  <a:lnTo>
                    <a:pt x="662" y="78"/>
                  </a:lnTo>
                  <a:lnTo>
                    <a:pt x="663" y="74"/>
                  </a:lnTo>
                  <a:lnTo>
                    <a:pt x="667" y="72"/>
                  </a:lnTo>
                  <a:lnTo>
                    <a:pt x="669" y="69"/>
                  </a:lnTo>
                  <a:lnTo>
                    <a:pt x="667" y="65"/>
                  </a:lnTo>
                  <a:lnTo>
                    <a:pt x="656" y="65"/>
                  </a:lnTo>
                  <a:lnTo>
                    <a:pt x="643" y="65"/>
                  </a:lnTo>
                  <a:lnTo>
                    <a:pt x="652" y="54"/>
                  </a:lnTo>
                  <a:lnTo>
                    <a:pt x="662" y="45"/>
                  </a:lnTo>
                  <a:lnTo>
                    <a:pt x="652" y="39"/>
                  </a:lnTo>
                  <a:lnTo>
                    <a:pt x="641" y="34"/>
                  </a:lnTo>
                  <a:lnTo>
                    <a:pt x="643" y="22"/>
                  </a:lnTo>
                  <a:lnTo>
                    <a:pt x="645" y="13"/>
                  </a:lnTo>
                  <a:lnTo>
                    <a:pt x="647" y="9"/>
                  </a:lnTo>
                  <a:lnTo>
                    <a:pt x="645" y="6"/>
                  </a:lnTo>
                  <a:lnTo>
                    <a:pt x="643" y="2"/>
                  </a:lnTo>
                  <a:lnTo>
                    <a:pt x="639" y="0"/>
                  </a:lnTo>
                  <a:lnTo>
                    <a:pt x="632" y="8"/>
                  </a:lnTo>
                  <a:lnTo>
                    <a:pt x="617" y="26"/>
                  </a:lnTo>
                  <a:lnTo>
                    <a:pt x="610" y="30"/>
                  </a:lnTo>
                  <a:lnTo>
                    <a:pt x="601" y="32"/>
                  </a:lnTo>
                  <a:lnTo>
                    <a:pt x="589" y="39"/>
                  </a:lnTo>
                  <a:lnTo>
                    <a:pt x="578" y="45"/>
                  </a:lnTo>
                  <a:lnTo>
                    <a:pt x="567" y="50"/>
                  </a:lnTo>
                  <a:lnTo>
                    <a:pt x="553" y="52"/>
                  </a:lnTo>
                  <a:lnTo>
                    <a:pt x="547" y="54"/>
                  </a:lnTo>
                  <a:lnTo>
                    <a:pt x="543" y="58"/>
                  </a:lnTo>
                  <a:lnTo>
                    <a:pt x="541" y="63"/>
                  </a:lnTo>
                  <a:lnTo>
                    <a:pt x="540" y="70"/>
                  </a:lnTo>
                  <a:lnTo>
                    <a:pt x="534" y="76"/>
                  </a:lnTo>
                  <a:lnTo>
                    <a:pt x="532" y="83"/>
                  </a:lnTo>
                  <a:lnTo>
                    <a:pt x="540" y="80"/>
                  </a:lnTo>
                  <a:lnTo>
                    <a:pt x="547" y="78"/>
                  </a:lnTo>
                  <a:lnTo>
                    <a:pt x="545" y="83"/>
                  </a:lnTo>
                  <a:lnTo>
                    <a:pt x="541" y="89"/>
                  </a:lnTo>
                  <a:lnTo>
                    <a:pt x="541" y="98"/>
                  </a:lnTo>
                  <a:lnTo>
                    <a:pt x="540" y="106"/>
                  </a:lnTo>
                  <a:lnTo>
                    <a:pt x="532" y="104"/>
                  </a:lnTo>
                  <a:lnTo>
                    <a:pt x="525" y="102"/>
                  </a:lnTo>
                  <a:lnTo>
                    <a:pt x="521" y="109"/>
                  </a:lnTo>
                  <a:lnTo>
                    <a:pt x="519" y="120"/>
                  </a:lnTo>
                  <a:lnTo>
                    <a:pt x="517" y="128"/>
                  </a:lnTo>
                  <a:lnTo>
                    <a:pt x="516" y="131"/>
                  </a:lnTo>
                  <a:lnTo>
                    <a:pt x="516" y="135"/>
                  </a:lnTo>
                  <a:lnTo>
                    <a:pt x="516" y="139"/>
                  </a:lnTo>
                  <a:lnTo>
                    <a:pt x="525" y="135"/>
                  </a:lnTo>
                  <a:lnTo>
                    <a:pt x="536" y="130"/>
                  </a:lnTo>
                  <a:lnTo>
                    <a:pt x="545" y="135"/>
                  </a:lnTo>
                  <a:lnTo>
                    <a:pt x="554" y="139"/>
                  </a:lnTo>
                  <a:lnTo>
                    <a:pt x="560" y="133"/>
                  </a:lnTo>
                  <a:lnTo>
                    <a:pt x="567" y="130"/>
                  </a:lnTo>
                  <a:lnTo>
                    <a:pt x="575" y="131"/>
                  </a:lnTo>
                  <a:lnTo>
                    <a:pt x="578" y="135"/>
                  </a:lnTo>
                  <a:lnTo>
                    <a:pt x="577" y="137"/>
                  </a:lnTo>
                  <a:lnTo>
                    <a:pt x="567" y="141"/>
                  </a:lnTo>
                  <a:lnTo>
                    <a:pt x="567" y="146"/>
                  </a:lnTo>
                  <a:lnTo>
                    <a:pt x="565" y="157"/>
                  </a:lnTo>
                  <a:lnTo>
                    <a:pt x="558" y="157"/>
                  </a:lnTo>
                  <a:lnTo>
                    <a:pt x="553" y="157"/>
                  </a:lnTo>
                  <a:lnTo>
                    <a:pt x="549" y="157"/>
                  </a:lnTo>
                  <a:lnTo>
                    <a:pt x="543" y="159"/>
                  </a:lnTo>
                  <a:lnTo>
                    <a:pt x="541" y="157"/>
                  </a:lnTo>
                  <a:lnTo>
                    <a:pt x="538" y="152"/>
                  </a:lnTo>
                  <a:lnTo>
                    <a:pt x="534" y="150"/>
                  </a:lnTo>
                  <a:lnTo>
                    <a:pt x="527" y="150"/>
                  </a:lnTo>
                  <a:lnTo>
                    <a:pt x="514" y="152"/>
                  </a:lnTo>
                  <a:lnTo>
                    <a:pt x="506" y="152"/>
                  </a:lnTo>
                  <a:lnTo>
                    <a:pt x="497" y="148"/>
                  </a:lnTo>
                  <a:lnTo>
                    <a:pt x="488" y="139"/>
                  </a:lnTo>
                  <a:lnTo>
                    <a:pt x="484" y="139"/>
                  </a:lnTo>
                  <a:lnTo>
                    <a:pt x="482" y="143"/>
                  </a:lnTo>
                  <a:lnTo>
                    <a:pt x="482" y="148"/>
                  </a:lnTo>
                  <a:lnTo>
                    <a:pt x="482" y="152"/>
                  </a:lnTo>
                  <a:lnTo>
                    <a:pt x="473" y="150"/>
                  </a:lnTo>
                  <a:lnTo>
                    <a:pt x="449" y="146"/>
                  </a:lnTo>
                  <a:lnTo>
                    <a:pt x="447" y="152"/>
                  </a:lnTo>
                  <a:lnTo>
                    <a:pt x="447" y="157"/>
                  </a:lnTo>
                  <a:lnTo>
                    <a:pt x="449" y="161"/>
                  </a:lnTo>
                  <a:lnTo>
                    <a:pt x="451" y="161"/>
                  </a:lnTo>
                  <a:lnTo>
                    <a:pt x="455" y="163"/>
                  </a:lnTo>
                  <a:lnTo>
                    <a:pt x="458" y="161"/>
                  </a:lnTo>
                  <a:lnTo>
                    <a:pt x="458" y="167"/>
                  </a:lnTo>
                  <a:lnTo>
                    <a:pt x="458" y="170"/>
                  </a:lnTo>
                  <a:lnTo>
                    <a:pt x="456" y="172"/>
                  </a:lnTo>
                  <a:lnTo>
                    <a:pt x="453" y="174"/>
                  </a:lnTo>
                  <a:lnTo>
                    <a:pt x="444" y="168"/>
                  </a:lnTo>
                  <a:lnTo>
                    <a:pt x="432" y="165"/>
                  </a:lnTo>
                  <a:lnTo>
                    <a:pt x="425" y="181"/>
                  </a:lnTo>
                  <a:lnTo>
                    <a:pt x="416" y="194"/>
                  </a:lnTo>
                  <a:lnTo>
                    <a:pt x="414" y="185"/>
                  </a:lnTo>
                  <a:lnTo>
                    <a:pt x="414" y="178"/>
                  </a:lnTo>
                  <a:lnTo>
                    <a:pt x="403" y="185"/>
                  </a:lnTo>
                  <a:lnTo>
                    <a:pt x="388" y="196"/>
                  </a:lnTo>
                  <a:lnTo>
                    <a:pt x="375" y="209"/>
                  </a:lnTo>
                  <a:lnTo>
                    <a:pt x="362" y="222"/>
                  </a:lnTo>
                  <a:lnTo>
                    <a:pt x="355" y="224"/>
                  </a:lnTo>
                  <a:lnTo>
                    <a:pt x="344" y="224"/>
                  </a:lnTo>
                  <a:lnTo>
                    <a:pt x="336" y="226"/>
                  </a:lnTo>
                  <a:lnTo>
                    <a:pt x="329" y="229"/>
                  </a:lnTo>
                  <a:lnTo>
                    <a:pt x="318" y="237"/>
                  </a:lnTo>
                  <a:lnTo>
                    <a:pt x="307" y="246"/>
                  </a:lnTo>
                  <a:lnTo>
                    <a:pt x="281" y="261"/>
                  </a:lnTo>
                  <a:lnTo>
                    <a:pt x="266" y="266"/>
                  </a:lnTo>
                  <a:lnTo>
                    <a:pt x="268" y="263"/>
                  </a:lnTo>
                  <a:lnTo>
                    <a:pt x="270" y="259"/>
                  </a:lnTo>
                  <a:lnTo>
                    <a:pt x="270" y="257"/>
                  </a:lnTo>
                  <a:lnTo>
                    <a:pt x="268" y="257"/>
                  </a:lnTo>
                  <a:lnTo>
                    <a:pt x="257" y="264"/>
                  </a:lnTo>
                  <a:lnTo>
                    <a:pt x="250" y="272"/>
                  </a:lnTo>
                  <a:lnTo>
                    <a:pt x="244" y="281"/>
                  </a:lnTo>
                  <a:lnTo>
                    <a:pt x="240" y="290"/>
                  </a:lnTo>
                  <a:lnTo>
                    <a:pt x="235" y="290"/>
                  </a:lnTo>
                  <a:lnTo>
                    <a:pt x="231" y="292"/>
                  </a:lnTo>
                  <a:lnTo>
                    <a:pt x="226" y="294"/>
                  </a:lnTo>
                  <a:lnTo>
                    <a:pt x="222" y="298"/>
                  </a:lnTo>
                  <a:lnTo>
                    <a:pt x="216" y="303"/>
                  </a:lnTo>
                  <a:lnTo>
                    <a:pt x="211" y="311"/>
                  </a:lnTo>
                  <a:lnTo>
                    <a:pt x="202" y="316"/>
                  </a:lnTo>
                  <a:lnTo>
                    <a:pt x="194" y="320"/>
                  </a:lnTo>
                  <a:lnTo>
                    <a:pt x="189" y="324"/>
                  </a:lnTo>
                  <a:lnTo>
                    <a:pt x="187" y="327"/>
                  </a:lnTo>
                  <a:lnTo>
                    <a:pt x="185" y="337"/>
                  </a:lnTo>
                  <a:lnTo>
                    <a:pt x="185" y="348"/>
                  </a:lnTo>
                  <a:lnTo>
                    <a:pt x="178" y="351"/>
                  </a:lnTo>
                  <a:lnTo>
                    <a:pt x="172" y="355"/>
                  </a:lnTo>
                  <a:lnTo>
                    <a:pt x="168" y="359"/>
                  </a:lnTo>
                  <a:lnTo>
                    <a:pt x="168" y="362"/>
                  </a:lnTo>
                  <a:lnTo>
                    <a:pt x="168" y="372"/>
                  </a:lnTo>
                  <a:lnTo>
                    <a:pt x="166" y="379"/>
                  </a:lnTo>
                  <a:lnTo>
                    <a:pt x="161" y="381"/>
                  </a:lnTo>
                  <a:lnTo>
                    <a:pt x="157" y="385"/>
                  </a:lnTo>
                  <a:lnTo>
                    <a:pt x="163" y="392"/>
                  </a:lnTo>
                  <a:lnTo>
                    <a:pt x="166" y="399"/>
                  </a:lnTo>
                  <a:lnTo>
                    <a:pt x="159" y="403"/>
                  </a:lnTo>
                  <a:lnTo>
                    <a:pt x="150" y="405"/>
                  </a:lnTo>
                  <a:lnTo>
                    <a:pt x="141" y="410"/>
                  </a:lnTo>
                  <a:lnTo>
                    <a:pt x="135" y="416"/>
                  </a:lnTo>
                  <a:lnTo>
                    <a:pt x="131" y="425"/>
                  </a:lnTo>
                  <a:lnTo>
                    <a:pt x="122" y="438"/>
                  </a:lnTo>
                  <a:lnTo>
                    <a:pt x="115" y="442"/>
                  </a:lnTo>
                  <a:lnTo>
                    <a:pt x="106" y="444"/>
                  </a:lnTo>
                  <a:lnTo>
                    <a:pt x="104" y="446"/>
                  </a:lnTo>
                  <a:lnTo>
                    <a:pt x="100" y="447"/>
                  </a:lnTo>
                  <a:lnTo>
                    <a:pt x="98" y="449"/>
                  </a:lnTo>
                  <a:lnTo>
                    <a:pt x="98" y="453"/>
                  </a:lnTo>
                  <a:lnTo>
                    <a:pt x="98" y="457"/>
                  </a:lnTo>
                  <a:lnTo>
                    <a:pt x="100" y="459"/>
                  </a:lnTo>
                  <a:lnTo>
                    <a:pt x="102" y="460"/>
                  </a:lnTo>
                  <a:lnTo>
                    <a:pt x="106" y="462"/>
                  </a:lnTo>
                  <a:lnTo>
                    <a:pt x="113" y="464"/>
                  </a:lnTo>
                  <a:lnTo>
                    <a:pt x="120" y="466"/>
                  </a:lnTo>
                  <a:lnTo>
                    <a:pt x="122" y="477"/>
                  </a:lnTo>
                  <a:lnTo>
                    <a:pt x="124" y="486"/>
                  </a:lnTo>
                  <a:lnTo>
                    <a:pt x="141" y="484"/>
                  </a:lnTo>
                  <a:lnTo>
                    <a:pt x="155" y="479"/>
                  </a:lnTo>
                  <a:lnTo>
                    <a:pt x="159" y="481"/>
                  </a:lnTo>
                  <a:lnTo>
                    <a:pt x="161" y="483"/>
                  </a:lnTo>
                  <a:lnTo>
                    <a:pt x="166" y="483"/>
                  </a:lnTo>
                  <a:lnTo>
                    <a:pt x="174" y="483"/>
                  </a:lnTo>
                  <a:lnTo>
                    <a:pt x="179" y="486"/>
                  </a:lnTo>
                  <a:lnTo>
                    <a:pt x="187" y="494"/>
                  </a:lnTo>
                  <a:lnTo>
                    <a:pt x="190" y="497"/>
                  </a:lnTo>
                  <a:lnTo>
                    <a:pt x="194" y="501"/>
                  </a:lnTo>
                  <a:lnTo>
                    <a:pt x="198" y="503"/>
                  </a:lnTo>
                  <a:lnTo>
                    <a:pt x="203" y="503"/>
                  </a:lnTo>
                  <a:lnTo>
                    <a:pt x="203" y="507"/>
                  </a:lnTo>
                  <a:lnTo>
                    <a:pt x="203" y="508"/>
                  </a:lnTo>
                  <a:lnTo>
                    <a:pt x="203" y="510"/>
                  </a:lnTo>
                  <a:lnTo>
                    <a:pt x="202" y="512"/>
                  </a:lnTo>
                  <a:lnTo>
                    <a:pt x="196" y="514"/>
                  </a:lnTo>
                  <a:lnTo>
                    <a:pt x="190" y="518"/>
                  </a:lnTo>
                  <a:lnTo>
                    <a:pt x="185" y="527"/>
                  </a:lnTo>
                  <a:lnTo>
                    <a:pt x="176" y="536"/>
                  </a:lnTo>
                  <a:lnTo>
                    <a:pt x="172" y="534"/>
                  </a:lnTo>
                  <a:lnTo>
                    <a:pt x="168" y="529"/>
                  </a:lnTo>
                  <a:lnTo>
                    <a:pt x="166" y="527"/>
                  </a:lnTo>
                  <a:lnTo>
                    <a:pt x="165" y="525"/>
                  </a:lnTo>
                  <a:lnTo>
                    <a:pt x="163" y="525"/>
                  </a:lnTo>
                  <a:lnTo>
                    <a:pt x="159" y="525"/>
                  </a:lnTo>
                  <a:lnTo>
                    <a:pt x="148" y="532"/>
                  </a:lnTo>
                  <a:lnTo>
                    <a:pt x="137" y="536"/>
                  </a:lnTo>
                  <a:lnTo>
                    <a:pt x="131" y="544"/>
                  </a:lnTo>
                  <a:lnTo>
                    <a:pt x="124" y="547"/>
                  </a:lnTo>
                  <a:lnTo>
                    <a:pt x="118" y="544"/>
                  </a:lnTo>
                  <a:lnTo>
                    <a:pt x="115" y="536"/>
                  </a:lnTo>
                  <a:lnTo>
                    <a:pt x="107" y="538"/>
                  </a:lnTo>
                  <a:lnTo>
                    <a:pt x="98" y="540"/>
                  </a:lnTo>
                  <a:lnTo>
                    <a:pt x="93" y="538"/>
                  </a:lnTo>
                  <a:lnTo>
                    <a:pt x="87" y="536"/>
                  </a:lnTo>
                  <a:lnTo>
                    <a:pt x="85" y="549"/>
                  </a:lnTo>
                  <a:lnTo>
                    <a:pt x="83" y="562"/>
                  </a:lnTo>
                  <a:lnTo>
                    <a:pt x="80" y="575"/>
                  </a:lnTo>
                  <a:lnTo>
                    <a:pt x="72" y="586"/>
                  </a:lnTo>
                  <a:lnTo>
                    <a:pt x="63" y="599"/>
                  </a:lnTo>
                  <a:lnTo>
                    <a:pt x="54" y="608"/>
                  </a:lnTo>
                  <a:lnTo>
                    <a:pt x="48" y="614"/>
                  </a:lnTo>
                  <a:lnTo>
                    <a:pt x="41" y="616"/>
                  </a:lnTo>
                  <a:lnTo>
                    <a:pt x="33" y="616"/>
                  </a:lnTo>
                  <a:lnTo>
                    <a:pt x="28" y="614"/>
                  </a:lnTo>
                  <a:lnTo>
                    <a:pt x="24" y="619"/>
                  </a:lnTo>
                  <a:lnTo>
                    <a:pt x="21" y="627"/>
                  </a:lnTo>
                  <a:lnTo>
                    <a:pt x="19" y="634"/>
                  </a:lnTo>
                  <a:lnTo>
                    <a:pt x="17" y="643"/>
                  </a:lnTo>
                  <a:lnTo>
                    <a:pt x="9" y="654"/>
                  </a:lnTo>
                  <a:lnTo>
                    <a:pt x="4" y="662"/>
                  </a:lnTo>
                  <a:lnTo>
                    <a:pt x="0" y="669"/>
                  </a:lnTo>
                  <a:lnTo>
                    <a:pt x="0" y="675"/>
                  </a:lnTo>
                  <a:lnTo>
                    <a:pt x="15" y="684"/>
                  </a:lnTo>
                  <a:lnTo>
                    <a:pt x="32" y="693"/>
                  </a:lnTo>
                  <a:lnTo>
                    <a:pt x="46" y="702"/>
                  </a:lnTo>
                  <a:lnTo>
                    <a:pt x="61" y="714"/>
                  </a:lnTo>
                  <a:lnTo>
                    <a:pt x="67" y="717"/>
                  </a:lnTo>
                  <a:lnTo>
                    <a:pt x="70" y="721"/>
                  </a:lnTo>
                  <a:lnTo>
                    <a:pt x="72" y="725"/>
                  </a:lnTo>
                  <a:lnTo>
                    <a:pt x="74" y="728"/>
                  </a:lnTo>
                  <a:lnTo>
                    <a:pt x="72" y="734"/>
                  </a:lnTo>
                  <a:lnTo>
                    <a:pt x="67" y="743"/>
                  </a:lnTo>
                  <a:lnTo>
                    <a:pt x="63" y="762"/>
                  </a:lnTo>
                  <a:lnTo>
                    <a:pt x="59" y="776"/>
                  </a:lnTo>
                  <a:lnTo>
                    <a:pt x="54" y="786"/>
                  </a:lnTo>
                  <a:lnTo>
                    <a:pt x="50" y="793"/>
                  </a:lnTo>
                  <a:lnTo>
                    <a:pt x="39" y="806"/>
                  </a:lnTo>
                  <a:lnTo>
                    <a:pt x="30" y="821"/>
                  </a:lnTo>
                  <a:lnTo>
                    <a:pt x="24" y="832"/>
                  </a:lnTo>
                  <a:lnTo>
                    <a:pt x="21" y="841"/>
                  </a:lnTo>
                  <a:lnTo>
                    <a:pt x="19" y="848"/>
                  </a:lnTo>
                  <a:lnTo>
                    <a:pt x="19" y="854"/>
                  </a:lnTo>
                  <a:lnTo>
                    <a:pt x="26" y="854"/>
                  </a:lnTo>
                  <a:lnTo>
                    <a:pt x="33" y="856"/>
                  </a:lnTo>
                  <a:lnTo>
                    <a:pt x="32" y="865"/>
                  </a:lnTo>
                  <a:lnTo>
                    <a:pt x="32" y="876"/>
                  </a:lnTo>
                  <a:lnTo>
                    <a:pt x="45" y="885"/>
                  </a:lnTo>
                  <a:lnTo>
                    <a:pt x="54" y="889"/>
                  </a:lnTo>
                  <a:lnTo>
                    <a:pt x="63" y="891"/>
                  </a:lnTo>
                  <a:lnTo>
                    <a:pt x="72" y="891"/>
                  </a:lnTo>
                  <a:lnTo>
                    <a:pt x="87" y="889"/>
                  </a:lnTo>
                  <a:lnTo>
                    <a:pt x="104" y="891"/>
                  </a:lnTo>
                  <a:lnTo>
                    <a:pt x="111" y="898"/>
                  </a:lnTo>
                  <a:lnTo>
                    <a:pt x="118" y="911"/>
                  </a:lnTo>
                  <a:lnTo>
                    <a:pt x="120" y="917"/>
                  </a:lnTo>
                  <a:lnTo>
                    <a:pt x="126" y="922"/>
                  </a:lnTo>
                  <a:lnTo>
                    <a:pt x="130" y="926"/>
                  </a:lnTo>
                  <a:lnTo>
                    <a:pt x="135" y="928"/>
                  </a:lnTo>
                  <a:lnTo>
                    <a:pt x="144" y="926"/>
                  </a:lnTo>
                  <a:lnTo>
                    <a:pt x="152" y="924"/>
                  </a:lnTo>
                  <a:lnTo>
                    <a:pt x="159" y="926"/>
                  </a:lnTo>
                  <a:lnTo>
                    <a:pt x="166" y="930"/>
                  </a:lnTo>
                  <a:lnTo>
                    <a:pt x="168" y="939"/>
                  </a:lnTo>
                  <a:lnTo>
                    <a:pt x="170" y="946"/>
                  </a:lnTo>
                  <a:lnTo>
                    <a:pt x="172" y="952"/>
                  </a:lnTo>
                  <a:lnTo>
                    <a:pt x="176" y="956"/>
                  </a:lnTo>
                  <a:lnTo>
                    <a:pt x="194" y="952"/>
                  </a:lnTo>
                  <a:lnTo>
                    <a:pt x="213" y="946"/>
                  </a:lnTo>
                  <a:lnTo>
                    <a:pt x="222" y="944"/>
                  </a:lnTo>
                  <a:lnTo>
                    <a:pt x="233" y="943"/>
                  </a:lnTo>
                  <a:lnTo>
                    <a:pt x="244" y="943"/>
                  </a:lnTo>
                  <a:lnTo>
                    <a:pt x="257" y="943"/>
                  </a:lnTo>
                  <a:lnTo>
                    <a:pt x="261" y="937"/>
                  </a:lnTo>
                  <a:lnTo>
                    <a:pt x="263" y="932"/>
                  </a:lnTo>
                  <a:lnTo>
                    <a:pt x="266" y="928"/>
                  </a:lnTo>
                  <a:lnTo>
                    <a:pt x="270" y="924"/>
                  </a:lnTo>
                  <a:lnTo>
                    <a:pt x="279" y="919"/>
                  </a:lnTo>
                  <a:lnTo>
                    <a:pt x="287" y="917"/>
                  </a:lnTo>
                  <a:lnTo>
                    <a:pt x="296" y="917"/>
                  </a:lnTo>
                  <a:lnTo>
                    <a:pt x="305" y="917"/>
                  </a:lnTo>
                  <a:lnTo>
                    <a:pt x="312" y="915"/>
                  </a:lnTo>
                  <a:lnTo>
                    <a:pt x="318" y="913"/>
                  </a:lnTo>
                  <a:lnTo>
                    <a:pt x="329" y="906"/>
                  </a:lnTo>
                  <a:lnTo>
                    <a:pt x="338" y="898"/>
                  </a:lnTo>
                  <a:lnTo>
                    <a:pt x="340" y="891"/>
                  </a:lnTo>
                  <a:lnTo>
                    <a:pt x="340" y="884"/>
                  </a:lnTo>
                  <a:lnTo>
                    <a:pt x="340" y="882"/>
                  </a:lnTo>
                  <a:lnTo>
                    <a:pt x="342" y="878"/>
                  </a:lnTo>
                  <a:lnTo>
                    <a:pt x="344" y="876"/>
                  </a:lnTo>
                  <a:lnTo>
                    <a:pt x="347" y="874"/>
                  </a:lnTo>
                  <a:lnTo>
                    <a:pt x="349" y="865"/>
                  </a:lnTo>
                  <a:lnTo>
                    <a:pt x="353" y="856"/>
                  </a:lnTo>
                  <a:lnTo>
                    <a:pt x="355" y="852"/>
                  </a:lnTo>
                  <a:lnTo>
                    <a:pt x="357" y="848"/>
                  </a:lnTo>
                  <a:lnTo>
                    <a:pt x="360" y="847"/>
                  </a:lnTo>
                  <a:lnTo>
                    <a:pt x="364" y="845"/>
                  </a:lnTo>
                  <a:lnTo>
                    <a:pt x="372" y="847"/>
                  </a:lnTo>
                  <a:lnTo>
                    <a:pt x="379" y="848"/>
                  </a:lnTo>
                  <a:lnTo>
                    <a:pt x="381" y="837"/>
                  </a:lnTo>
                  <a:lnTo>
                    <a:pt x="384" y="826"/>
                  </a:lnTo>
                  <a:lnTo>
                    <a:pt x="390" y="824"/>
                  </a:lnTo>
                  <a:lnTo>
                    <a:pt x="397" y="824"/>
                  </a:lnTo>
                  <a:lnTo>
                    <a:pt x="401" y="823"/>
                  </a:lnTo>
                  <a:lnTo>
                    <a:pt x="405" y="821"/>
                  </a:lnTo>
                  <a:lnTo>
                    <a:pt x="408" y="815"/>
                  </a:lnTo>
                  <a:lnTo>
                    <a:pt x="412" y="808"/>
                  </a:lnTo>
                  <a:lnTo>
                    <a:pt x="421" y="802"/>
                  </a:lnTo>
                  <a:lnTo>
                    <a:pt x="425" y="797"/>
                  </a:lnTo>
                  <a:lnTo>
                    <a:pt x="427" y="789"/>
                  </a:lnTo>
                  <a:lnTo>
                    <a:pt x="431" y="780"/>
                  </a:lnTo>
                  <a:lnTo>
                    <a:pt x="432" y="776"/>
                  </a:lnTo>
                  <a:lnTo>
                    <a:pt x="436" y="774"/>
                  </a:lnTo>
                  <a:lnTo>
                    <a:pt x="442" y="773"/>
                  </a:lnTo>
                  <a:lnTo>
                    <a:pt x="449" y="771"/>
                  </a:lnTo>
                  <a:lnTo>
                    <a:pt x="460" y="758"/>
                  </a:lnTo>
                  <a:lnTo>
                    <a:pt x="469" y="749"/>
                  </a:lnTo>
                  <a:lnTo>
                    <a:pt x="488" y="750"/>
                  </a:lnTo>
                  <a:lnTo>
                    <a:pt x="505" y="754"/>
                  </a:lnTo>
                  <a:lnTo>
                    <a:pt x="516" y="749"/>
                  </a:lnTo>
                  <a:lnTo>
                    <a:pt x="525" y="743"/>
                  </a:lnTo>
                  <a:lnTo>
                    <a:pt x="530" y="741"/>
                  </a:lnTo>
                  <a:lnTo>
                    <a:pt x="536" y="741"/>
                  </a:lnTo>
                  <a:lnTo>
                    <a:pt x="541" y="739"/>
                  </a:lnTo>
                  <a:lnTo>
                    <a:pt x="547" y="741"/>
                  </a:lnTo>
                  <a:lnTo>
                    <a:pt x="549" y="752"/>
                  </a:lnTo>
                  <a:lnTo>
                    <a:pt x="545" y="767"/>
                  </a:lnTo>
                  <a:lnTo>
                    <a:pt x="545" y="776"/>
                  </a:lnTo>
                  <a:lnTo>
                    <a:pt x="547" y="786"/>
                  </a:lnTo>
                  <a:lnTo>
                    <a:pt x="551" y="797"/>
                  </a:lnTo>
                  <a:lnTo>
                    <a:pt x="556" y="810"/>
                  </a:lnTo>
                  <a:lnTo>
                    <a:pt x="560" y="811"/>
                  </a:lnTo>
                  <a:lnTo>
                    <a:pt x="562" y="811"/>
                  </a:lnTo>
                  <a:lnTo>
                    <a:pt x="565" y="810"/>
                  </a:lnTo>
                  <a:lnTo>
                    <a:pt x="569" y="808"/>
                  </a:lnTo>
                  <a:lnTo>
                    <a:pt x="575" y="800"/>
                  </a:lnTo>
                  <a:lnTo>
                    <a:pt x="580" y="795"/>
                  </a:lnTo>
                  <a:lnTo>
                    <a:pt x="601" y="786"/>
                  </a:lnTo>
                  <a:lnTo>
                    <a:pt x="621" y="778"/>
                  </a:lnTo>
                  <a:lnTo>
                    <a:pt x="643" y="782"/>
                  </a:lnTo>
                  <a:lnTo>
                    <a:pt x="665" y="787"/>
                  </a:lnTo>
                  <a:lnTo>
                    <a:pt x="669" y="782"/>
                  </a:lnTo>
                  <a:lnTo>
                    <a:pt x="671" y="778"/>
                  </a:lnTo>
                  <a:lnTo>
                    <a:pt x="673" y="774"/>
                  </a:lnTo>
                  <a:lnTo>
                    <a:pt x="673" y="769"/>
                  </a:lnTo>
                  <a:lnTo>
                    <a:pt x="674" y="762"/>
                  </a:lnTo>
                  <a:lnTo>
                    <a:pt x="674" y="754"/>
                  </a:lnTo>
                  <a:lnTo>
                    <a:pt x="674" y="745"/>
                  </a:lnTo>
                  <a:lnTo>
                    <a:pt x="676" y="738"/>
                  </a:lnTo>
                  <a:lnTo>
                    <a:pt x="680" y="732"/>
                  </a:lnTo>
                  <a:lnTo>
                    <a:pt x="684" y="726"/>
                  </a:lnTo>
                  <a:lnTo>
                    <a:pt x="687" y="712"/>
                  </a:lnTo>
                  <a:lnTo>
                    <a:pt x="697" y="697"/>
                  </a:lnTo>
                  <a:lnTo>
                    <a:pt x="695" y="686"/>
                  </a:lnTo>
                  <a:lnTo>
                    <a:pt x="693" y="677"/>
                  </a:lnTo>
                  <a:lnTo>
                    <a:pt x="693" y="669"/>
                  </a:lnTo>
                  <a:lnTo>
                    <a:pt x="695" y="662"/>
                  </a:lnTo>
                  <a:lnTo>
                    <a:pt x="704" y="654"/>
                  </a:lnTo>
                  <a:lnTo>
                    <a:pt x="713" y="645"/>
                  </a:lnTo>
                  <a:lnTo>
                    <a:pt x="717" y="647"/>
                  </a:lnTo>
                  <a:lnTo>
                    <a:pt x="719" y="649"/>
                  </a:lnTo>
                  <a:lnTo>
                    <a:pt x="721" y="654"/>
                  </a:lnTo>
                  <a:lnTo>
                    <a:pt x="722" y="658"/>
                  </a:lnTo>
                  <a:lnTo>
                    <a:pt x="732" y="658"/>
                  </a:lnTo>
                  <a:lnTo>
                    <a:pt x="747" y="656"/>
                  </a:lnTo>
                  <a:lnTo>
                    <a:pt x="756" y="660"/>
                  </a:lnTo>
                  <a:lnTo>
                    <a:pt x="765" y="664"/>
                  </a:lnTo>
                  <a:close/>
                  <a:moveTo>
                    <a:pt x="100" y="494"/>
                  </a:moveTo>
                  <a:lnTo>
                    <a:pt x="106" y="499"/>
                  </a:lnTo>
                  <a:lnTo>
                    <a:pt x="111" y="505"/>
                  </a:lnTo>
                  <a:lnTo>
                    <a:pt x="113" y="510"/>
                  </a:lnTo>
                  <a:lnTo>
                    <a:pt x="113" y="519"/>
                  </a:lnTo>
                  <a:lnTo>
                    <a:pt x="102" y="523"/>
                  </a:lnTo>
                  <a:lnTo>
                    <a:pt x="91" y="525"/>
                  </a:lnTo>
                  <a:lnTo>
                    <a:pt x="80" y="525"/>
                  </a:lnTo>
                  <a:lnTo>
                    <a:pt x="69" y="523"/>
                  </a:lnTo>
                  <a:lnTo>
                    <a:pt x="67" y="519"/>
                  </a:lnTo>
                  <a:lnTo>
                    <a:pt x="67" y="518"/>
                  </a:lnTo>
                  <a:lnTo>
                    <a:pt x="69" y="516"/>
                  </a:lnTo>
                  <a:lnTo>
                    <a:pt x="70" y="514"/>
                  </a:lnTo>
                  <a:lnTo>
                    <a:pt x="76" y="512"/>
                  </a:lnTo>
                  <a:lnTo>
                    <a:pt x="83" y="510"/>
                  </a:lnTo>
                  <a:lnTo>
                    <a:pt x="85" y="505"/>
                  </a:lnTo>
                  <a:lnTo>
                    <a:pt x="93" y="499"/>
                  </a:lnTo>
                  <a:lnTo>
                    <a:pt x="98" y="494"/>
                  </a:lnTo>
                  <a:lnTo>
                    <a:pt x="100" y="494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E8834C-C3F7-4741-A704-29A9D36BB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6223" y="2769875"/>
              <a:ext cx="879475" cy="1227137"/>
            </a:xfrm>
            <a:custGeom>
              <a:avLst/>
              <a:gdLst>
                <a:gd name="T0" fmla="*/ 447066 w 600"/>
                <a:gd name="T1" fmla="*/ 1227137 h 773"/>
                <a:gd name="T2" fmla="*/ 473451 w 600"/>
                <a:gd name="T3" fmla="*/ 1185862 h 773"/>
                <a:gd name="T4" fmla="*/ 520356 w 600"/>
                <a:gd name="T5" fmla="*/ 1168400 h 773"/>
                <a:gd name="T6" fmla="*/ 505698 w 600"/>
                <a:gd name="T7" fmla="*/ 1127125 h 773"/>
                <a:gd name="T8" fmla="*/ 523288 w 600"/>
                <a:gd name="T9" fmla="*/ 1076325 h 773"/>
                <a:gd name="T10" fmla="*/ 587782 w 600"/>
                <a:gd name="T11" fmla="*/ 1054100 h 773"/>
                <a:gd name="T12" fmla="*/ 612701 w 600"/>
                <a:gd name="T13" fmla="*/ 1023937 h 773"/>
                <a:gd name="T14" fmla="*/ 664004 w 600"/>
                <a:gd name="T15" fmla="*/ 1006475 h 773"/>
                <a:gd name="T16" fmla="*/ 644948 w 600"/>
                <a:gd name="T17" fmla="*/ 1055687 h 773"/>
                <a:gd name="T18" fmla="*/ 680127 w 600"/>
                <a:gd name="T19" fmla="*/ 1076325 h 773"/>
                <a:gd name="T20" fmla="*/ 728498 w 600"/>
                <a:gd name="T21" fmla="*/ 992187 h 773"/>
                <a:gd name="T22" fmla="*/ 788596 w 600"/>
                <a:gd name="T23" fmla="*/ 909637 h 773"/>
                <a:gd name="T24" fmla="*/ 763678 w 600"/>
                <a:gd name="T25" fmla="*/ 874712 h 773"/>
                <a:gd name="T26" fmla="*/ 731430 w 600"/>
                <a:gd name="T27" fmla="*/ 909637 h 773"/>
                <a:gd name="T28" fmla="*/ 687456 w 600"/>
                <a:gd name="T29" fmla="*/ 788987 h 773"/>
                <a:gd name="T30" fmla="*/ 671332 w 600"/>
                <a:gd name="T31" fmla="*/ 654050 h 773"/>
                <a:gd name="T32" fmla="*/ 655209 w 600"/>
                <a:gd name="T33" fmla="*/ 566737 h 773"/>
                <a:gd name="T34" fmla="*/ 680127 w 600"/>
                <a:gd name="T35" fmla="*/ 511175 h 773"/>
                <a:gd name="T36" fmla="*/ 731430 w 600"/>
                <a:gd name="T37" fmla="*/ 449262 h 773"/>
                <a:gd name="T38" fmla="*/ 750485 w 600"/>
                <a:gd name="T39" fmla="*/ 396875 h 773"/>
                <a:gd name="T40" fmla="*/ 779801 w 600"/>
                <a:gd name="T41" fmla="*/ 425450 h 773"/>
                <a:gd name="T42" fmla="*/ 817912 w 600"/>
                <a:gd name="T43" fmla="*/ 484187 h 773"/>
                <a:gd name="T44" fmla="*/ 863351 w 600"/>
                <a:gd name="T45" fmla="*/ 508000 h 773"/>
                <a:gd name="T46" fmla="*/ 872146 w 600"/>
                <a:gd name="T47" fmla="*/ 446087 h 773"/>
                <a:gd name="T48" fmla="*/ 853091 w 600"/>
                <a:gd name="T49" fmla="*/ 311150 h 773"/>
                <a:gd name="T50" fmla="*/ 809117 w 600"/>
                <a:gd name="T51" fmla="*/ 265112 h 773"/>
                <a:gd name="T52" fmla="*/ 735827 w 600"/>
                <a:gd name="T53" fmla="*/ 206375 h 773"/>
                <a:gd name="T54" fmla="*/ 699183 w 600"/>
                <a:gd name="T55" fmla="*/ 150812 h 773"/>
                <a:gd name="T56" fmla="*/ 665469 w 600"/>
                <a:gd name="T57" fmla="*/ 114300 h 773"/>
                <a:gd name="T58" fmla="*/ 614167 w 600"/>
                <a:gd name="T59" fmla="*/ 73025 h 773"/>
                <a:gd name="T60" fmla="*/ 595111 w 600"/>
                <a:gd name="T61" fmla="*/ 41275 h 773"/>
                <a:gd name="T62" fmla="*/ 568727 w 600"/>
                <a:gd name="T63" fmla="*/ 3175 h 773"/>
                <a:gd name="T64" fmla="*/ 549672 w 600"/>
                <a:gd name="T65" fmla="*/ 50800 h 773"/>
                <a:gd name="T66" fmla="*/ 476382 w 600"/>
                <a:gd name="T67" fmla="*/ 71437 h 773"/>
                <a:gd name="T68" fmla="*/ 425080 w 600"/>
                <a:gd name="T69" fmla="*/ 109537 h 773"/>
                <a:gd name="T70" fmla="*/ 319543 w 600"/>
                <a:gd name="T71" fmla="*/ 123825 h 773"/>
                <a:gd name="T72" fmla="*/ 278500 w 600"/>
                <a:gd name="T73" fmla="*/ 79375 h 773"/>
                <a:gd name="T74" fmla="*/ 259445 w 600"/>
                <a:gd name="T75" fmla="*/ 141287 h 773"/>
                <a:gd name="T76" fmla="*/ 222800 w 600"/>
                <a:gd name="T77" fmla="*/ 190500 h 773"/>
                <a:gd name="T78" fmla="*/ 162703 w 600"/>
                <a:gd name="T79" fmla="*/ 300037 h 773"/>
                <a:gd name="T80" fmla="*/ 146579 w 600"/>
                <a:gd name="T81" fmla="*/ 323850 h 773"/>
                <a:gd name="T82" fmla="*/ 150977 w 600"/>
                <a:gd name="T83" fmla="*/ 355600 h 773"/>
                <a:gd name="T84" fmla="*/ 181758 w 600"/>
                <a:gd name="T85" fmla="*/ 387350 h 773"/>
                <a:gd name="T86" fmla="*/ 186156 w 600"/>
                <a:gd name="T87" fmla="*/ 458787 h 773"/>
                <a:gd name="T88" fmla="*/ 211074 w 600"/>
                <a:gd name="T89" fmla="*/ 531812 h 773"/>
                <a:gd name="T90" fmla="*/ 170032 w 600"/>
                <a:gd name="T91" fmla="*/ 598487 h 773"/>
                <a:gd name="T92" fmla="*/ 111400 w 600"/>
                <a:gd name="T93" fmla="*/ 636587 h 773"/>
                <a:gd name="T94" fmla="*/ 67426 w 600"/>
                <a:gd name="T95" fmla="*/ 657225 h 773"/>
                <a:gd name="T96" fmla="*/ 80619 w 600"/>
                <a:gd name="T97" fmla="*/ 692150 h 773"/>
                <a:gd name="T98" fmla="*/ 73290 w 600"/>
                <a:gd name="T99" fmla="*/ 730250 h 773"/>
                <a:gd name="T100" fmla="*/ 35179 w 600"/>
                <a:gd name="T101" fmla="*/ 747712 h 773"/>
                <a:gd name="T102" fmla="*/ 8795 w 600"/>
                <a:gd name="T103" fmla="*/ 777875 h 773"/>
                <a:gd name="T104" fmla="*/ 32247 w 600"/>
                <a:gd name="T105" fmla="*/ 839787 h 773"/>
                <a:gd name="T106" fmla="*/ 89413 w 600"/>
                <a:gd name="T107" fmla="*/ 971550 h 773"/>
                <a:gd name="T108" fmla="*/ 115798 w 600"/>
                <a:gd name="T109" fmla="*/ 1038225 h 773"/>
                <a:gd name="T110" fmla="*/ 200813 w 600"/>
                <a:gd name="T111" fmla="*/ 1003300 h 773"/>
                <a:gd name="T112" fmla="*/ 275569 w 600"/>
                <a:gd name="T113" fmla="*/ 1074737 h 773"/>
                <a:gd name="T114" fmla="*/ 268240 w 600"/>
                <a:gd name="T115" fmla="*/ 1179512 h 773"/>
                <a:gd name="T116" fmla="*/ 310748 w 600"/>
                <a:gd name="T117" fmla="*/ 1176337 h 773"/>
                <a:gd name="T118" fmla="*/ 398695 w 600"/>
                <a:gd name="T119" fmla="*/ 1189037 h 77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00"/>
                <a:gd name="T181" fmla="*/ 0 h 773"/>
                <a:gd name="T182" fmla="*/ 600 w 600"/>
                <a:gd name="T183" fmla="*/ 773 h 77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00" h="773">
                  <a:moveTo>
                    <a:pt x="285" y="773"/>
                  </a:moveTo>
                  <a:lnTo>
                    <a:pt x="290" y="771"/>
                  </a:lnTo>
                  <a:lnTo>
                    <a:pt x="297" y="769"/>
                  </a:lnTo>
                  <a:lnTo>
                    <a:pt x="299" y="771"/>
                  </a:lnTo>
                  <a:lnTo>
                    <a:pt x="303" y="773"/>
                  </a:lnTo>
                  <a:lnTo>
                    <a:pt x="305" y="773"/>
                  </a:lnTo>
                  <a:lnTo>
                    <a:pt x="305" y="771"/>
                  </a:lnTo>
                  <a:lnTo>
                    <a:pt x="307" y="769"/>
                  </a:lnTo>
                  <a:lnTo>
                    <a:pt x="307" y="763"/>
                  </a:lnTo>
                  <a:lnTo>
                    <a:pt x="310" y="758"/>
                  </a:lnTo>
                  <a:lnTo>
                    <a:pt x="320" y="754"/>
                  </a:lnTo>
                  <a:lnTo>
                    <a:pt x="323" y="747"/>
                  </a:lnTo>
                  <a:lnTo>
                    <a:pt x="327" y="741"/>
                  </a:lnTo>
                  <a:lnTo>
                    <a:pt x="333" y="741"/>
                  </a:lnTo>
                  <a:lnTo>
                    <a:pt x="340" y="745"/>
                  </a:lnTo>
                  <a:lnTo>
                    <a:pt x="344" y="745"/>
                  </a:lnTo>
                  <a:lnTo>
                    <a:pt x="349" y="741"/>
                  </a:lnTo>
                  <a:lnTo>
                    <a:pt x="355" y="736"/>
                  </a:lnTo>
                  <a:lnTo>
                    <a:pt x="358" y="730"/>
                  </a:lnTo>
                  <a:lnTo>
                    <a:pt x="344" y="726"/>
                  </a:lnTo>
                  <a:lnTo>
                    <a:pt x="338" y="723"/>
                  </a:lnTo>
                  <a:lnTo>
                    <a:pt x="345" y="717"/>
                  </a:lnTo>
                  <a:lnTo>
                    <a:pt x="347" y="712"/>
                  </a:lnTo>
                  <a:lnTo>
                    <a:pt x="345" y="710"/>
                  </a:lnTo>
                  <a:lnTo>
                    <a:pt x="338" y="708"/>
                  </a:lnTo>
                  <a:lnTo>
                    <a:pt x="340" y="699"/>
                  </a:lnTo>
                  <a:lnTo>
                    <a:pt x="347" y="688"/>
                  </a:lnTo>
                  <a:lnTo>
                    <a:pt x="349" y="682"/>
                  </a:lnTo>
                  <a:lnTo>
                    <a:pt x="351" y="678"/>
                  </a:lnTo>
                  <a:lnTo>
                    <a:pt x="357" y="678"/>
                  </a:lnTo>
                  <a:lnTo>
                    <a:pt x="364" y="678"/>
                  </a:lnTo>
                  <a:lnTo>
                    <a:pt x="373" y="671"/>
                  </a:lnTo>
                  <a:lnTo>
                    <a:pt x="382" y="664"/>
                  </a:lnTo>
                  <a:lnTo>
                    <a:pt x="390" y="667"/>
                  </a:lnTo>
                  <a:lnTo>
                    <a:pt x="401" y="667"/>
                  </a:lnTo>
                  <a:lnTo>
                    <a:pt x="401" y="664"/>
                  </a:lnTo>
                  <a:lnTo>
                    <a:pt x="399" y="662"/>
                  </a:lnTo>
                  <a:lnTo>
                    <a:pt x="399" y="656"/>
                  </a:lnTo>
                  <a:lnTo>
                    <a:pt x="405" y="649"/>
                  </a:lnTo>
                  <a:lnTo>
                    <a:pt x="410" y="647"/>
                  </a:lnTo>
                  <a:lnTo>
                    <a:pt x="414" y="645"/>
                  </a:lnTo>
                  <a:lnTo>
                    <a:pt x="418" y="645"/>
                  </a:lnTo>
                  <a:lnTo>
                    <a:pt x="421" y="649"/>
                  </a:lnTo>
                  <a:lnTo>
                    <a:pt x="429" y="653"/>
                  </a:lnTo>
                  <a:lnTo>
                    <a:pt x="432" y="654"/>
                  </a:lnTo>
                  <a:lnTo>
                    <a:pt x="442" y="645"/>
                  </a:lnTo>
                  <a:lnTo>
                    <a:pt x="449" y="636"/>
                  </a:lnTo>
                  <a:lnTo>
                    <a:pt x="453" y="634"/>
                  </a:lnTo>
                  <a:lnTo>
                    <a:pt x="458" y="636"/>
                  </a:lnTo>
                  <a:lnTo>
                    <a:pt x="462" y="638"/>
                  </a:lnTo>
                  <a:lnTo>
                    <a:pt x="464" y="641"/>
                  </a:lnTo>
                  <a:lnTo>
                    <a:pt x="456" y="651"/>
                  </a:lnTo>
                  <a:lnTo>
                    <a:pt x="449" y="660"/>
                  </a:lnTo>
                  <a:lnTo>
                    <a:pt x="440" y="665"/>
                  </a:lnTo>
                  <a:lnTo>
                    <a:pt x="430" y="671"/>
                  </a:lnTo>
                  <a:lnTo>
                    <a:pt x="436" y="677"/>
                  </a:lnTo>
                  <a:lnTo>
                    <a:pt x="442" y="680"/>
                  </a:lnTo>
                  <a:lnTo>
                    <a:pt x="447" y="682"/>
                  </a:lnTo>
                  <a:lnTo>
                    <a:pt x="453" y="682"/>
                  </a:lnTo>
                  <a:lnTo>
                    <a:pt x="464" y="678"/>
                  </a:lnTo>
                  <a:lnTo>
                    <a:pt x="473" y="675"/>
                  </a:lnTo>
                  <a:lnTo>
                    <a:pt x="475" y="656"/>
                  </a:lnTo>
                  <a:lnTo>
                    <a:pt x="478" y="638"/>
                  </a:lnTo>
                  <a:lnTo>
                    <a:pt x="486" y="643"/>
                  </a:lnTo>
                  <a:lnTo>
                    <a:pt x="493" y="647"/>
                  </a:lnTo>
                  <a:lnTo>
                    <a:pt x="497" y="625"/>
                  </a:lnTo>
                  <a:lnTo>
                    <a:pt x="502" y="603"/>
                  </a:lnTo>
                  <a:lnTo>
                    <a:pt x="515" y="597"/>
                  </a:lnTo>
                  <a:lnTo>
                    <a:pt x="528" y="593"/>
                  </a:lnTo>
                  <a:lnTo>
                    <a:pt x="527" y="584"/>
                  </a:lnTo>
                  <a:lnTo>
                    <a:pt x="527" y="577"/>
                  </a:lnTo>
                  <a:lnTo>
                    <a:pt x="538" y="573"/>
                  </a:lnTo>
                  <a:lnTo>
                    <a:pt x="549" y="564"/>
                  </a:lnTo>
                  <a:lnTo>
                    <a:pt x="547" y="560"/>
                  </a:lnTo>
                  <a:lnTo>
                    <a:pt x="543" y="556"/>
                  </a:lnTo>
                  <a:lnTo>
                    <a:pt x="536" y="555"/>
                  </a:lnTo>
                  <a:lnTo>
                    <a:pt x="528" y="553"/>
                  </a:lnTo>
                  <a:lnTo>
                    <a:pt x="521" y="551"/>
                  </a:lnTo>
                  <a:lnTo>
                    <a:pt x="517" y="553"/>
                  </a:lnTo>
                  <a:lnTo>
                    <a:pt x="514" y="556"/>
                  </a:lnTo>
                  <a:lnTo>
                    <a:pt x="512" y="560"/>
                  </a:lnTo>
                  <a:lnTo>
                    <a:pt x="508" y="566"/>
                  </a:lnTo>
                  <a:lnTo>
                    <a:pt x="504" y="569"/>
                  </a:lnTo>
                  <a:lnTo>
                    <a:pt x="499" y="573"/>
                  </a:lnTo>
                  <a:lnTo>
                    <a:pt x="493" y="573"/>
                  </a:lnTo>
                  <a:lnTo>
                    <a:pt x="486" y="555"/>
                  </a:lnTo>
                  <a:lnTo>
                    <a:pt x="477" y="527"/>
                  </a:lnTo>
                  <a:lnTo>
                    <a:pt x="471" y="518"/>
                  </a:lnTo>
                  <a:lnTo>
                    <a:pt x="469" y="507"/>
                  </a:lnTo>
                  <a:lnTo>
                    <a:pt x="469" y="497"/>
                  </a:lnTo>
                  <a:lnTo>
                    <a:pt x="469" y="488"/>
                  </a:lnTo>
                  <a:lnTo>
                    <a:pt x="469" y="470"/>
                  </a:lnTo>
                  <a:lnTo>
                    <a:pt x="471" y="449"/>
                  </a:lnTo>
                  <a:lnTo>
                    <a:pt x="464" y="436"/>
                  </a:lnTo>
                  <a:lnTo>
                    <a:pt x="458" y="425"/>
                  </a:lnTo>
                  <a:lnTo>
                    <a:pt x="458" y="412"/>
                  </a:lnTo>
                  <a:lnTo>
                    <a:pt x="458" y="399"/>
                  </a:lnTo>
                  <a:lnTo>
                    <a:pt x="447" y="386"/>
                  </a:lnTo>
                  <a:lnTo>
                    <a:pt x="440" y="374"/>
                  </a:lnTo>
                  <a:lnTo>
                    <a:pt x="442" y="368"/>
                  </a:lnTo>
                  <a:lnTo>
                    <a:pt x="443" y="362"/>
                  </a:lnTo>
                  <a:lnTo>
                    <a:pt x="447" y="357"/>
                  </a:lnTo>
                  <a:lnTo>
                    <a:pt x="451" y="353"/>
                  </a:lnTo>
                  <a:lnTo>
                    <a:pt x="451" y="344"/>
                  </a:lnTo>
                  <a:lnTo>
                    <a:pt x="453" y="338"/>
                  </a:lnTo>
                  <a:lnTo>
                    <a:pt x="454" y="333"/>
                  </a:lnTo>
                  <a:lnTo>
                    <a:pt x="456" y="327"/>
                  </a:lnTo>
                  <a:lnTo>
                    <a:pt x="464" y="322"/>
                  </a:lnTo>
                  <a:lnTo>
                    <a:pt x="475" y="314"/>
                  </a:lnTo>
                  <a:lnTo>
                    <a:pt x="475" y="305"/>
                  </a:lnTo>
                  <a:lnTo>
                    <a:pt x="477" y="298"/>
                  </a:lnTo>
                  <a:lnTo>
                    <a:pt x="478" y="289"/>
                  </a:lnTo>
                  <a:lnTo>
                    <a:pt x="482" y="281"/>
                  </a:lnTo>
                  <a:lnTo>
                    <a:pt x="499" y="283"/>
                  </a:lnTo>
                  <a:lnTo>
                    <a:pt x="510" y="283"/>
                  </a:lnTo>
                  <a:lnTo>
                    <a:pt x="510" y="276"/>
                  </a:lnTo>
                  <a:lnTo>
                    <a:pt x="510" y="265"/>
                  </a:lnTo>
                  <a:lnTo>
                    <a:pt x="510" y="259"/>
                  </a:lnTo>
                  <a:lnTo>
                    <a:pt x="510" y="253"/>
                  </a:lnTo>
                  <a:lnTo>
                    <a:pt x="512" y="250"/>
                  </a:lnTo>
                  <a:lnTo>
                    <a:pt x="514" y="250"/>
                  </a:lnTo>
                  <a:lnTo>
                    <a:pt x="517" y="252"/>
                  </a:lnTo>
                  <a:lnTo>
                    <a:pt x="521" y="259"/>
                  </a:lnTo>
                  <a:lnTo>
                    <a:pt x="525" y="263"/>
                  </a:lnTo>
                  <a:lnTo>
                    <a:pt x="528" y="266"/>
                  </a:lnTo>
                  <a:lnTo>
                    <a:pt x="532" y="268"/>
                  </a:lnTo>
                  <a:lnTo>
                    <a:pt x="539" y="270"/>
                  </a:lnTo>
                  <a:lnTo>
                    <a:pt x="541" y="283"/>
                  </a:lnTo>
                  <a:lnTo>
                    <a:pt x="543" y="294"/>
                  </a:lnTo>
                  <a:lnTo>
                    <a:pt x="551" y="298"/>
                  </a:lnTo>
                  <a:lnTo>
                    <a:pt x="554" y="300"/>
                  </a:lnTo>
                  <a:lnTo>
                    <a:pt x="558" y="305"/>
                  </a:lnTo>
                  <a:lnTo>
                    <a:pt x="560" y="313"/>
                  </a:lnTo>
                  <a:lnTo>
                    <a:pt x="567" y="303"/>
                  </a:lnTo>
                  <a:lnTo>
                    <a:pt x="576" y="296"/>
                  </a:lnTo>
                  <a:lnTo>
                    <a:pt x="582" y="307"/>
                  </a:lnTo>
                  <a:lnTo>
                    <a:pt x="586" y="318"/>
                  </a:lnTo>
                  <a:lnTo>
                    <a:pt x="589" y="320"/>
                  </a:lnTo>
                  <a:lnTo>
                    <a:pt x="595" y="318"/>
                  </a:lnTo>
                  <a:lnTo>
                    <a:pt x="595" y="305"/>
                  </a:lnTo>
                  <a:lnTo>
                    <a:pt x="595" y="300"/>
                  </a:lnTo>
                  <a:lnTo>
                    <a:pt x="597" y="296"/>
                  </a:lnTo>
                  <a:lnTo>
                    <a:pt x="600" y="290"/>
                  </a:lnTo>
                  <a:lnTo>
                    <a:pt x="595" y="281"/>
                  </a:lnTo>
                  <a:lnTo>
                    <a:pt x="586" y="263"/>
                  </a:lnTo>
                  <a:lnTo>
                    <a:pt x="582" y="246"/>
                  </a:lnTo>
                  <a:lnTo>
                    <a:pt x="580" y="231"/>
                  </a:lnTo>
                  <a:lnTo>
                    <a:pt x="580" y="215"/>
                  </a:lnTo>
                  <a:lnTo>
                    <a:pt x="582" y="198"/>
                  </a:lnTo>
                  <a:lnTo>
                    <a:pt x="582" y="196"/>
                  </a:lnTo>
                  <a:lnTo>
                    <a:pt x="582" y="194"/>
                  </a:lnTo>
                  <a:lnTo>
                    <a:pt x="569" y="185"/>
                  </a:lnTo>
                  <a:lnTo>
                    <a:pt x="563" y="180"/>
                  </a:lnTo>
                  <a:lnTo>
                    <a:pt x="562" y="176"/>
                  </a:lnTo>
                  <a:lnTo>
                    <a:pt x="562" y="172"/>
                  </a:lnTo>
                  <a:lnTo>
                    <a:pt x="552" y="167"/>
                  </a:lnTo>
                  <a:lnTo>
                    <a:pt x="539" y="159"/>
                  </a:lnTo>
                  <a:lnTo>
                    <a:pt x="538" y="152"/>
                  </a:lnTo>
                  <a:lnTo>
                    <a:pt x="534" y="144"/>
                  </a:lnTo>
                  <a:lnTo>
                    <a:pt x="530" y="135"/>
                  </a:lnTo>
                  <a:lnTo>
                    <a:pt x="525" y="130"/>
                  </a:lnTo>
                  <a:lnTo>
                    <a:pt x="502" y="130"/>
                  </a:lnTo>
                  <a:lnTo>
                    <a:pt x="484" y="128"/>
                  </a:lnTo>
                  <a:lnTo>
                    <a:pt x="488" y="117"/>
                  </a:lnTo>
                  <a:lnTo>
                    <a:pt x="491" y="107"/>
                  </a:lnTo>
                  <a:lnTo>
                    <a:pt x="488" y="102"/>
                  </a:lnTo>
                  <a:lnTo>
                    <a:pt x="482" y="98"/>
                  </a:lnTo>
                  <a:lnTo>
                    <a:pt x="477" y="95"/>
                  </a:lnTo>
                  <a:lnTo>
                    <a:pt x="473" y="93"/>
                  </a:lnTo>
                  <a:lnTo>
                    <a:pt x="467" y="87"/>
                  </a:lnTo>
                  <a:lnTo>
                    <a:pt x="467" y="83"/>
                  </a:lnTo>
                  <a:lnTo>
                    <a:pt x="467" y="80"/>
                  </a:lnTo>
                  <a:lnTo>
                    <a:pt x="466" y="76"/>
                  </a:lnTo>
                  <a:lnTo>
                    <a:pt x="454" y="72"/>
                  </a:lnTo>
                  <a:lnTo>
                    <a:pt x="443" y="69"/>
                  </a:lnTo>
                  <a:lnTo>
                    <a:pt x="432" y="65"/>
                  </a:lnTo>
                  <a:lnTo>
                    <a:pt x="421" y="56"/>
                  </a:lnTo>
                  <a:lnTo>
                    <a:pt x="419" y="54"/>
                  </a:lnTo>
                  <a:lnTo>
                    <a:pt x="419" y="50"/>
                  </a:lnTo>
                  <a:lnTo>
                    <a:pt x="419" y="46"/>
                  </a:lnTo>
                  <a:lnTo>
                    <a:pt x="421" y="43"/>
                  </a:lnTo>
                  <a:lnTo>
                    <a:pt x="421" y="39"/>
                  </a:lnTo>
                  <a:lnTo>
                    <a:pt x="421" y="35"/>
                  </a:lnTo>
                  <a:lnTo>
                    <a:pt x="419" y="32"/>
                  </a:lnTo>
                  <a:lnTo>
                    <a:pt x="414" y="28"/>
                  </a:lnTo>
                  <a:lnTo>
                    <a:pt x="406" y="26"/>
                  </a:lnTo>
                  <a:lnTo>
                    <a:pt x="401" y="24"/>
                  </a:lnTo>
                  <a:lnTo>
                    <a:pt x="397" y="21"/>
                  </a:lnTo>
                  <a:lnTo>
                    <a:pt x="393" y="19"/>
                  </a:lnTo>
                  <a:lnTo>
                    <a:pt x="392" y="10"/>
                  </a:lnTo>
                  <a:lnTo>
                    <a:pt x="392" y="0"/>
                  </a:lnTo>
                  <a:lnTo>
                    <a:pt x="388" y="2"/>
                  </a:lnTo>
                  <a:lnTo>
                    <a:pt x="386" y="6"/>
                  </a:lnTo>
                  <a:lnTo>
                    <a:pt x="386" y="8"/>
                  </a:lnTo>
                  <a:lnTo>
                    <a:pt x="386" y="11"/>
                  </a:lnTo>
                  <a:lnTo>
                    <a:pt x="386" y="19"/>
                  </a:lnTo>
                  <a:lnTo>
                    <a:pt x="384" y="24"/>
                  </a:lnTo>
                  <a:lnTo>
                    <a:pt x="375" y="32"/>
                  </a:lnTo>
                  <a:lnTo>
                    <a:pt x="364" y="39"/>
                  </a:lnTo>
                  <a:lnTo>
                    <a:pt x="358" y="41"/>
                  </a:lnTo>
                  <a:lnTo>
                    <a:pt x="351" y="43"/>
                  </a:lnTo>
                  <a:lnTo>
                    <a:pt x="342" y="43"/>
                  </a:lnTo>
                  <a:lnTo>
                    <a:pt x="333" y="43"/>
                  </a:lnTo>
                  <a:lnTo>
                    <a:pt x="325" y="45"/>
                  </a:lnTo>
                  <a:lnTo>
                    <a:pt x="316" y="50"/>
                  </a:lnTo>
                  <a:lnTo>
                    <a:pt x="312" y="54"/>
                  </a:lnTo>
                  <a:lnTo>
                    <a:pt x="309" y="58"/>
                  </a:lnTo>
                  <a:lnTo>
                    <a:pt x="307" y="63"/>
                  </a:lnTo>
                  <a:lnTo>
                    <a:pt x="303" y="69"/>
                  </a:lnTo>
                  <a:lnTo>
                    <a:pt x="290" y="69"/>
                  </a:lnTo>
                  <a:lnTo>
                    <a:pt x="279" y="69"/>
                  </a:lnTo>
                  <a:lnTo>
                    <a:pt x="268" y="70"/>
                  </a:lnTo>
                  <a:lnTo>
                    <a:pt x="259" y="72"/>
                  </a:lnTo>
                  <a:lnTo>
                    <a:pt x="240" y="78"/>
                  </a:lnTo>
                  <a:lnTo>
                    <a:pt x="222" y="82"/>
                  </a:lnTo>
                  <a:lnTo>
                    <a:pt x="218" y="78"/>
                  </a:lnTo>
                  <a:lnTo>
                    <a:pt x="216" y="72"/>
                  </a:lnTo>
                  <a:lnTo>
                    <a:pt x="214" y="65"/>
                  </a:lnTo>
                  <a:lnTo>
                    <a:pt x="212" y="56"/>
                  </a:lnTo>
                  <a:lnTo>
                    <a:pt x="207" y="52"/>
                  </a:lnTo>
                  <a:lnTo>
                    <a:pt x="200" y="50"/>
                  </a:lnTo>
                  <a:lnTo>
                    <a:pt x="190" y="50"/>
                  </a:lnTo>
                  <a:lnTo>
                    <a:pt x="183" y="54"/>
                  </a:lnTo>
                  <a:lnTo>
                    <a:pt x="185" y="63"/>
                  </a:lnTo>
                  <a:lnTo>
                    <a:pt x="187" y="72"/>
                  </a:lnTo>
                  <a:lnTo>
                    <a:pt x="181" y="78"/>
                  </a:lnTo>
                  <a:lnTo>
                    <a:pt x="177" y="83"/>
                  </a:lnTo>
                  <a:lnTo>
                    <a:pt x="177" y="89"/>
                  </a:lnTo>
                  <a:lnTo>
                    <a:pt x="177" y="93"/>
                  </a:lnTo>
                  <a:lnTo>
                    <a:pt x="177" y="104"/>
                  </a:lnTo>
                  <a:lnTo>
                    <a:pt x="177" y="111"/>
                  </a:lnTo>
                  <a:lnTo>
                    <a:pt x="164" y="111"/>
                  </a:lnTo>
                  <a:lnTo>
                    <a:pt x="153" y="111"/>
                  </a:lnTo>
                  <a:lnTo>
                    <a:pt x="152" y="120"/>
                  </a:lnTo>
                  <a:lnTo>
                    <a:pt x="152" y="133"/>
                  </a:lnTo>
                  <a:lnTo>
                    <a:pt x="133" y="141"/>
                  </a:lnTo>
                  <a:lnTo>
                    <a:pt x="115" y="148"/>
                  </a:lnTo>
                  <a:lnTo>
                    <a:pt x="109" y="167"/>
                  </a:lnTo>
                  <a:lnTo>
                    <a:pt x="103" y="178"/>
                  </a:lnTo>
                  <a:lnTo>
                    <a:pt x="111" y="189"/>
                  </a:lnTo>
                  <a:lnTo>
                    <a:pt x="120" y="196"/>
                  </a:lnTo>
                  <a:lnTo>
                    <a:pt x="116" y="200"/>
                  </a:lnTo>
                  <a:lnTo>
                    <a:pt x="113" y="202"/>
                  </a:lnTo>
                  <a:lnTo>
                    <a:pt x="109" y="204"/>
                  </a:lnTo>
                  <a:lnTo>
                    <a:pt x="105" y="204"/>
                  </a:lnTo>
                  <a:lnTo>
                    <a:pt x="100" y="204"/>
                  </a:lnTo>
                  <a:lnTo>
                    <a:pt x="98" y="205"/>
                  </a:lnTo>
                  <a:lnTo>
                    <a:pt x="96" y="209"/>
                  </a:lnTo>
                  <a:lnTo>
                    <a:pt x="96" y="213"/>
                  </a:lnTo>
                  <a:lnTo>
                    <a:pt x="96" y="220"/>
                  </a:lnTo>
                  <a:lnTo>
                    <a:pt x="100" y="224"/>
                  </a:lnTo>
                  <a:lnTo>
                    <a:pt x="103" y="224"/>
                  </a:lnTo>
                  <a:lnTo>
                    <a:pt x="109" y="224"/>
                  </a:lnTo>
                  <a:lnTo>
                    <a:pt x="113" y="224"/>
                  </a:lnTo>
                  <a:lnTo>
                    <a:pt x="118" y="226"/>
                  </a:lnTo>
                  <a:lnTo>
                    <a:pt x="124" y="228"/>
                  </a:lnTo>
                  <a:lnTo>
                    <a:pt x="127" y="233"/>
                  </a:lnTo>
                  <a:lnTo>
                    <a:pt x="124" y="244"/>
                  </a:lnTo>
                  <a:lnTo>
                    <a:pt x="116" y="252"/>
                  </a:lnTo>
                  <a:lnTo>
                    <a:pt x="113" y="257"/>
                  </a:lnTo>
                  <a:lnTo>
                    <a:pt x="111" y="263"/>
                  </a:lnTo>
                  <a:lnTo>
                    <a:pt x="113" y="270"/>
                  </a:lnTo>
                  <a:lnTo>
                    <a:pt x="118" y="277"/>
                  </a:lnTo>
                  <a:lnTo>
                    <a:pt x="127" y="289"/>
                  </a:lnTo>
                  <a:lnTo>
                    <a:pt x="137" y="298"/>
                  </a:lnTo>
                  <a:lnTo>
                    <a:pt x="142" y="303"/>
                  </a:lnTo>
                  <a:lnTo>
                    <a:pt x="146" y="309"/>
                  </a:lnTo>
                  <a:lnTo>
                    <a:pt x="150" y="314"/>
                  </a:lnTo>
                  <a:lnTo>
                    <a:pt x="152" y="322"/>
                  </a:lnTo>
                  <a:lnTo>
                    <a:pt x="144" y="335"/>
                  </a:lnTo>
                  <a:lnTo>
                    <a:pt x="135" y="357"/>
                  </a:lnTo>
                  <a:lnTo>
                    <a:pt x="129" y="362"/>
                  </a:lnTo>
                  <a:lnTo>
                    <a:pt x="124" y="366"/>
                  </a:lnTo>
                  <a:lnTo>
                    <a:pt x="120" y="368"/>
                  </a:lnTo>
                  <a:lnTo>
                    <a:pt x="118" y="372"/>
                  </a:lnTo>
                  <a:lnTo>
                    <a:pt x="116" y="377"/>
                  </a:lnTo>
                  <a:lnTo>
                    <a:pt x="115" y="385"/>
                  </a:lnTo>
                  <a:lnTo>
                    <a:pt x="98" y="383"/>
                  </a:lnTo>
                  <a:lnTo>
                    <a:pt x="81" y="383"/>
                  </a:lnTo>
                  <a:lnTo>
                    <a:pt x="79" y="388"/>
                  </a:lnTo>
                  <a:lnTo>
                    <a:pt x="76" y="394"/>
                  </a:lnTo>
                  <a:lnTo>
                    <a:pt x="76" y="401"/>
                  </a:lnTo>
                  <a:lnTo>
                    <a:pt x="74" y="407"/>
                  </a:lnTo>
                  <a:lnTo>
                    <a:pt x="67" y="409"/>
                  </a:lnTo>
                  <a:lnTo>
                    <a:pt x="57" y="409"/>
                  </a:lnTo>
                  <a:lnTo>
                    <a:pt x="54" y="409"/>
                  </a:lnTo>
                  <a:lnTo>
                    <a:pt x="50" y="410"/>
                  </a:lnTo>
                  <a:lnTo>
                    <a:pt x="46" y="414"/>
                  </a:lnTo>
                  <a:lnTo>
                    <a:pt x="44" y="418"/>
                  </a:lnTo>
                  <a:lnTo>
                    <a:pt x="43" y="423"/>
                  </a:lnTo>
                  <a:lnTo>
                    <a:pt x="44" y="429"/>
                  </a:lnTo>
                  <a:lnTo>
                    <a:pt x="48" y="431"/>
                  </a:lnTo>
                  <a:lnTo>
                    <a:pt x="52" y="435"/>
                  </a:lnTo>
                  <a:lnTo>
                    <a:pt x="55" y="436"/>
                  </a:lnTo>
                  <a:lnTo>
                    <a:pt x="59" y="440"/>
                  </a:lnTo>
                  <a:lnTo>
                    <a:pt x="61" y="447"/>
                  </a:lnTo>
                  <a:lnTo>
                    <a:pt x="61" y="457"/>
                  </a:lnTo>
                  <a:lnTo>
                    <a:pt x="57" y="460"/>
                  </a:lnTo>
                  <a:lnTo>
                    <a:pt x="54" y="460"/>
                  </a:lnTo>
                  <a:lnTo>
                    <a:pt x="50" y="460"/>
                  </a:lnTo>
                  <a:lnTo>
                    <a:pt x="46" y="459"/>
                  </a:lnTo>
                  <a:lnTo>
                    <a:pt x="41" y="455"/>
                  </a:lnTo>
                  <a:lnTo>
                    <a:pt x="35" y="453"/>
                  </a:lnTo>
                  <a:lnTo>
                    <a:pt x="33" y="462"/>
                  </a:lnTo>
                  <a:lnTo>
                    <a:pt x="31" y="470"/>
                  </a:lnTo>
                  <a:lnTo>
                    <a:pt x="24" y="471"/>
                  </a:lnTo>
                  <a:lnTo>
                    <a:pt x="17" y="470"/>
                  </a:lnTo>
                  <a:lnTo>
                    <a:pt x="13" y="471"/>
                  </a:lnTo>
                  <a:lnTo>
                    <a:pt x="9" y="473"/>
                  </a:lnTo>
                  <a:lnTo>
                    <a:pt x="4" y="477"/>
                  </a:lnTo>
                  <a:lnTo>
                    <a:pt x="0" y="484"/>
                  </a:lnTo>
                  <a:lnTo>
                    <a:pt x="6" y="490"/>
                  </a:lnTo>
                  <a:lnTo>
                    <a:pt x="9" y="497"/>
                  </a:lnTo>
                  <a:lnTo>
                    <a:pt x="11" y="503"/>
                  </a:lnTo>
                  <a:lnTo>
                    <a:pt x="11" y="508"/>
                  </a:lnTo>
                  <a:lnTo>
                    <a:pt x="11" y="518"/>
                  </a:lnTo>
                  <a:lnTo>
                    <a:pt x="13" y="525"/>
                  </a:lnTo>
                  <a:lnTo>
                    <a:pt x="22" y="529"/>
                  </a:lnTo>
                  <a:lnTo>
                    <a:pt x="28" y="534"/>
                  </a:lnTo>
                  <a:lnTo>
                    <a:pt x="28" y="549"/>
                  </a:lnTo>
                  <a:lnTo>
                    <a:pt x="26" y="560"/>
                  </a:lnTo>
                  <a:lnTo>
                    <a:pt x="33" y="575"/>
                  </a:lnTo>
                  <a:lnTo>
                    <a:pt x="46" y="593"/>
                  </a:lnTo>
                  <a:lnTo>
                    <a:pt x="61" y="612"/>
                  </a:lnTo>
                  <a:lnTo>
                    <a:pt x="70" y="623"/>
                  </a:lnTo>
                  <a:lnTo>
                    <a:pt x="67" y="643"/>
                  </a:lnTo>
                  <a:lnTo>
                    <a:pt x="67" y="660"/>
                  </a:lnTo>
                  <a:lnTo>
                    <a:pt x="70" y="660"/>
                  </a:lnTo>
                  <a:lnTo>
                    <a:pt x="74" y="658"/>
                  </a:lnTo>
                  <a:lnTo>
                    <a:pt x="79" y="654"/>
                  </a:lnTo>
                  <a:lnTo>
                    <a:pt x="83" y="651"/>
                  </a:lnTo>
                  <a:lnTo>
                    <a:pt x="92" y="638"/>
                  </a:lnTo>
                  <a:lnTo>
                    <a:pt x="100" y="627"/>
                  </a:lnTo>
                  <a:lnTo>
                    <a:pt x="109" y="627"/>
                  </a:lnTo>
                  <a:lnTo>
                    <a:pt x="122" y="627"/>
                  </a:lnTo>
                  <a:lnTo>
                    <a:pt x="137" y="632"/>
                  </a:lnTo>
                  <a:lnTo>
                    <a:pt x="152" y="640"/>
                  </a:lnTo>
                  <a:lnTo>
                    <a:pt x="166" y="647"/>
                  </a:lnTo>
                  <a:lnTo>
                    <a:pt x="179" y="658"/>
                  </a:lnTo>
                  <a:lnTo>
                    <a:pt x="183" y="664"/>
                  </a:lnTo>
                  <a:lnTo>
                    <a:pt x="187" y="671"/>
                  </a:lnTo>
                  <a:lnTo>
                    <a:pt x="188" y="677"/>
                  </a:lnTo>
                  <a:lnTo>
                    <a:pt x="188" y="682"/>
                  </a:lnTo>
                  <a:lnTo>
                    <a:pt x="187" y="704"/>
                  </a:lnTo>
                  <a:lnTo>
                    <a:pt x="183" y="721"/>
                  </a:lnTo>
                  <a:lnTo>
                    <a:pt x="181" y="728"/>
                  </a:lnTo>
                  <a:lnTo>
                    <a:pt x="181" y="736"/>
                  </a:lnTo>
                  <a:lnTo>
                    <a:pt x="183" y="743"/>
                  </a:lnTo>
                  <a:lnTo>
                    <a:pt x="190" y="749"/>
                  </a:lnTo>
                  <a:lnTo>
                    <a:pt x="194" y="750"/>
                  </a:lnTo>
                  <a:lnTo>
                    <a:pt x="198" y="749"/>
                  </a:lnTo>
                  <a:lnTo>
                    <a:pt x="201" y="747"/>
                  </a:lnTo>
                  <a:lnTo>
                    <a:pt x="207" y="745"/>
                  </a:lnTo>
                  <a:lnTo>
                    <a:pt x="212" y="741"/>
                  </a:lnTo>
                  <a:lnTo>
                    <a:pt x="222" y="739"/>
                  </a:lnTo>
                  <a:lnTo>
                    <a:pt x="233" y="738"/>
                  </a:lnTo>
                  <a:lnTo>
                    <a:pt x="248" y="739"/>
                  </a:lnTo>
                  <a:lnTo>
                    <a:pt x="257" y="741"/>
                  </a:lnTo>
                  <a:lnTo>
                    <a:pt x="266" y="745"/>
                  </a:lnTo>
                  <a:lnTo>
                    <a:pt x="272" y="749"/>
                  </a:lnTo>
                  <a:lnTo>
                    <a:pt x="275" y="754"/>
                  </a:lnTo>
                  <a:lnTo>
                    <a:pt x="281" y="762"/>
                  </a:lnTo>
                  <a:lnTo>
                    <a:pt x="285" y="773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3AE2F241-E8D7-CB4F-A8C0-2229D747CA2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3136" y="3004825"/>
              <a:ext cx="60325" cy="52387"/>
            </a:xfrm>
            <a:custGeom>
              <a:avLst/>
              <a:gdLst>
                <a:gd name="T0" fmla="*/ 8828 w 41"/>
                <a:gd name="T1" fmla="*/ 23812 h 33"/>
                <a:gd name="T2" fmla="*/ 5885 w 41"/>
                <a:gd name="T3" fmla="*/ 17462 h 33"/>
                <a:gd name="T4" fmla="*/ 0 w 41"/>
                <a:gd name="T5" fmla="*/ 11112 h 33"/>
                <a:gd name="T6" fmla="*/ 0 w 41"/>
                <a:gd name="T7" fmla="*/ 9525 h 33"/>
                <a:gd name="T8" fmla="*/ 0 w 41"/>
                <a:gd name="T9" fmla="*/ 6350 h 33"/>
                <a:gd name="T10" fmla="*/ 0 w 41"/>
                <a:gd name="T11" fmla="*/ 3175 h 33"/>
                <a:gd name="T12" fmla="*/ 5885 w 41"/>
                <a:gd name="T13" fmla="*/ 3175 h 33"/>
                <a:gd name="T14" fmla="*/ 8828 w 41"/>
                <a:gd name="T15" fmla="*/ 0 h 33"/>
                <a:gd name="T16" fmla="*/ 13242 w 41"/>
                <a:gd name="T17" fmla="*/ 3175 h 33"/>
                <a:gd name="T18" fmla="*/ 19127 w 41"/>
                <a:gd name="T19" fmla="*/ 6350 h 33"/>
                <a:gd name="T20" fmla="*/ 25013 w 41"/>
                <a:gd name="T21" fmla="*/ 9525 h 33"/>
                <a:gd name="T22" fmla="*/ 35312 w 41"/>
                <a:gd name="T23" fmla="*/ 3175 h 33"/>
                <a:gd name="T24" fmla="*/ 44140 w 41"/>
                <a:gd name="T25" fmla="*/ 0 h 33"/>
                <a:gd name="T26" fmla="*/ 48554 w 41"/>
                <a:gd name="T27" fmla="*/ 0 h 33"/>
                <a:gd name="T28" fmla="*/ 54440 w 41"/>
                <a:gd name="T29" fmla="*/ 0 h 33"/>
                <a:gd name="T30" fmla="*/ 60325 w 41"/>
                <a:gd name="T31" fmla="*/ 6350 h 33"/>
                <a:gd name="T32" fmla="*/ 60325 w 41"/>
                <a:gd name="T33" fmla="*/ 11112 h 33"/>
                <a:gd name="T34" fmla="*/ 60325 w 41"/>
                <a:gd name="T35" fmla="*/ 20637 h 33"/>
                <a:gd name="T36" fmla="*/ 54440 w 41"/>
                <a:gd name="T37" fmla="*/ 31750 h 33"/>
                <a:gd name="T38" fmla="*/ 54440 w 41"/>
                <a:gd name="T39" fmla="*/ 41275 h 33"/>
                <a:gd name="T40" fmla="*/ 51497 w 41"/>
                <a:gd name="T41" fmla="*/ 44450 h 33"/>
                <a:gd name="T42" fmla="*/ 48554 w 41"/>
                <a:gd name="T43" fmla="*/ 47625 h 33"/>
                <a:gd name="T44" fmla="*/ 44140 w 41"/>
                <a:gd name="T45" fmla="*/ 50800 h 33"/>
                <a:gd name="T46" fmla="*/ 32370 w 41"/>
                <a:gd name="T47" fmla="*/ 52387 h 33"/>
                <a:gd name="T48" fmla="*/ 22070 w 41"/>
                <a:gd name="T49" fmla="*/ 50800 h 33"/>
                <a:gd name="T50" fmla="*/ 5885 w 41"/>
                <a:gd name="T51" fmla="*/ 44450 h 33"/>
                <a:gd name="T52" fmla="*/ 0 w 41"/>
                <a:gd name="T53" fmla="*/ 41275 h 33"/>
                <a:gd name="T54" fmla="*/ 2943 w 41"/>
                <a:gd name="T55" fmla="*/ 31750 h 33"/>
                <a:gd name="T56" fmla="*/ 8828 w 41"/>
                <a:gd name="T57" fmla="*/ 23812 h 3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1"/>
                <a:gd name="T88" fmla="*/ 0 h 33"/>
                <a:gd name="T89" fmla="*/ 41 w 41"/>
                <a:gd name="T90" fmla="*/ 33 h 3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1" h="33">
                  <a:moveTo>
                    <a:pt x="6" y="15"/>
                  </a:moveTo>
                  <a:lnTo>
                    <a:pt x="4" y="11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9" y="2"/>
                  </a:lnTo>
                  <a:lnTo>
                    <a:pt x="13" y="4"/>
                  </a:lnTo>
                  <a:lnTo>
                    <a:pt x="17" y="6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4"/>
                  </a:lnTo>
                  <a:lnTo>
                    <a:pt x="41" y="7"/>
                  </a:lnTo>
                  <a:lnTo>
                    <a:pt x="41" y="13"/>
                  </a:lnTo>
                  <a:lnTo>
                    <a:pt x="37" y="20"/>
                  </a:lnTo>
                  <a:lnTo>
                    <a:pt x="37" y="26"/>
                  </a:lnTo>
                  <a:lnTo>
                    <a:pt x="35" y="28"/>
                  </a:lnTo>
                  <a:lnTo>
                    <a:pt x="33" y="30"/>
                  </a:lnTo>
                  <a:lnTo>
                    <a:pt x="30" y="32"/>
                  </a:lnTo>
                  <a:lnTo>
                    <a:pt x="22" y="33"/>
                  </a:lnTo>
                  <a:lnTo>
                    <a:pt x="15" y="32"/>
                  </a:lnTo>
                  <a:lnTo>
                    <a:pt x="4" y="28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chemeClr val="accent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931EEFA7-C3EB-9A43-B26C-52199AB342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08297" y="2188850"/>
              <a:ext cx="1238250" cy="587375"/>
            </a:xfrm>
            <a:custGeom>
              <a:avLst/>
              <a:gdLst>
                <a:gd name="T0" fmla="*/ 252046 w 845"/>
                <a:gd name="T1" fmla="*/ 490538 h 370"/>
                <a:gd name="T2" fmla="*/ 284285 w 845"/>
                <a:gd name="T3" fmla="*/ 493713 h 370"/>
                <a:gd name="T4" fmla="*/ 271096 w 845"/>
                <a:gd name="T5" fmla="*/ 446088 h 370"/>
                <a:gd name="T6" fmla="*/ 298938 w 845"/>
                <a:gd name="T7" fmla="*/ 538163 h 370"/>
                <a:gd name="T8" fmla="*/ 303335 w 845"/>
                <a:gd name="T9" fmla="*/ 563563 h 370"/>
                <a:gd name="T10" fmla="*/ 382465 w 845"/>
                <a:gd name="T11" fmla="*/ 531813 h 370"/>
                <a:gd name="T12" fmla="*/ 423496 w 845"/>
                <a:gd name="T13" fmla="*/ 504825 h 370"/>
                <a:gd name="T14" fmla="*/ 398585 w 845"/>
                <a:gd name="T15" fmla="*/ 476250 h 370"/>
                <a:gd name="T16" fmla="*/ 360485 w 845"/>
                <a:gd name="T17" fmla="*/ 455613 h 370"/>
                <a:gd name="T18" fmla="*/ 306265 w 845"/>
                <a:gd name="T19" fmla="*/ 469900 h 370"/>
                <a:gd name="T20" fmla="*/ 105508 w 845"/>
                <a:gd name="T21" fmla="*/ 569913 h 370"/>
                <a:gd name="T22" fmla="*/ 143608 w 845"/>
                <a:gd name="T23" fmla="*/ 587375 h 370"/>
                <a:gd name="T24" fmla="*/ 120162 w 845"/>
                <a:gd name="T25" fmla="*/ 557213 h 370"/>
                <a:gd name="T26" fmla="*/ 33704 w 845"/>
                <a:gd name="T27" fmla="*/ 431800 h 370"/>
                <a:gd name="T28" fmla="*/ 41031 w 845"/>
                <a:gd name="T29" fmla="*/ 407988 h 370"/>
                <a:gd name="T30" fmla="*/ 19050 w 845"/>
                <a:gd name="T31" fmla="*/ 376237 h 370"/>
                <a:gd name="T32" fmla="*/ 70338 w 845"/>
                <a:gd name="T33" fmla="*/ 346075 h 370"/>
                <a:gd name="T34" fmla="*/ 68873 w 845"/>
                <a:gd name="T35" fmla="*/ 376237 h 370"/>
                <a:gd name="T36" fmla="*/ 87923 w 845"/>
                <a:gd name="T37" fmla="*/ 422275 h 370"/>
                <a:gd name="T38" fmla="*/ 152400 w 845"/>
                <a:gd name="T39" fmla="*/ 455613 h 370"/>
                <a:gd name="T40" fmla="*/ 190500 w 845"/>
                <a:gd name="T41" fmla="*/ 428625 h 370"/>
                <a:gd name="T42" fmla="*/ 193431 w 845"/>
                <a:gd name="T43" fmla="*/ 414338 h 370"/>
                <a:gd name="T44" fmla="*/ 213946 w 845"/>
                <a:gd name="T45" fmla="*/ 387350 h 370"/>
                <a:gd name="T46" fmla="*/ 249115 w 845"/>
                <a:gd name="T47" fmla="*/ 358775 h 370"/>
                <a:gd name="T48" fmla="*/ 290146 w 845"/>
                <a:gd name="T49" fmla="*/ 331787 h 370"/>
                <a:gd name="T50" fmla="*/ 238858 w 845"/>
                <a:gd name="T51" fmla="*/ 320675 h 370"/>
                <a:gd name="T52" fmla="*/ 206619 w 845"/>
                <a:gd name="T53" fmla="*/ 279400 h 370"/>
                <a:gd name="T54" fmla="*/ 219808 w 845"/>
                <a:gd name="T55" fmla="*/ 258763 h 370"/>
                <a:gd name="T56" fmla="*/ 235927 w 845"/>
                <a:gd name="T57" fmla="*/ 303212 h 370"/>
                <a:gd name="T58" fmla="*/ 309196 w 845"/>
                <a:gd name="T59" fmla="*/ 300037 h 370"/>
                <a:gd name="T60" fmla="*/ 296008 w 845"/>
                <a:gd name="T61" fmla="*/ 249238 h 370"/>
                <a:gd name="T62" fmla="*/ 284285 w 845"/>
                <a:gd name="T63" fmla="*/ 211138 h 370"/>
                <a:gd name="T64" fmla="*/ 225669 w 845"/>
                <a:gd name="T65" fmla="*/ 217488 h 370"/>
                <a:gd name="T66" fmla="*/ 152400 w 845"/>
                <a:gd name="T67" fmla="*/ 227013 h 370"/>
                <a:gd name="T68" fmla="*/ 146538 w 845"/>
                <a:gd name="T69" fmla="*/ 258763 h 370"/>
                <a:gd name="T70" fmla="*/ 168519 w 845"/>
                <a:gd name="T71" fmla="*/ 290513 h 370"/>
                <a:gd name="T72" fmla="*/ 123092 w 845"/>
                <a:gd name="T73" fmla="*/ 276225 h 370"/>
                <a:gd name="T74" fmla="*/ 82062 w 845"/>
                <a:gd name="T75" fmla="*/ 265113 h 370"/>
                <a:gd name="T76" fmla="*/ 54219 w 845"/>
                <a:gd name="T77" fmla="*/ 320675 h 370"/>
                <a:gd name="T78" fmla="*/ 376604 w 845"/>
                <a:gd name="T79" fmla="*/ 230188 h 370"/>
                <a:gd name="T80" fmla="*/ 424962 w 845"/>
                <a:gd name="T81" fmla="*/ 231775 h 370"/>
                <a:gd name="T82" fmla="*/ 471854 w 845"/>
                <a:gd name="T83" fmla="*/ 158750 h 370"/>
                <a:gd name="T84" fmla="*/ 455735 w 845"/>
                <a:gd name="T85" fmla="*/ 134938 h 370"/>
                <a:gd name="T86" fmla="*/ 414704 w 845"/>
                <a:gd name="T87" fmla="*/ 150812 h 370"/>
                <a:gd name="T88" fmla="*/ 363415 w 845"/>
                <a:gd name="T89" fmla="*/ 165100 h 370"/>
                <a:gd name="T90" fmla="*/ 338504 w 845"/>
                <a:gd name="T91" fmla="*/ 203200 h 370"/>
                <a:gd name="T92" fmla="*/ 317988 w 845"/>
                <a:gd name="T93" fmla="*/ 206375 h 370"/>
                <a:gd name="T94" fmla="*/ 344365 w 845"/>
                <a:gd name="T95" fmla="*/ 234950 h 370"/>
                <a:gd name="T96" fmla="*/ 287215 w 845"/>
                <a:gd name="T97" fmla="*/ 38100 h 370"/>
                <a:gd name="T98" fmla="*/ 293077 w 845"/>
                <a:gd name="T99" fmla="*/ 3175 h 370"/>
                <a:gd name="T100" fmla="*/ 274027 w 845"/>
                <a:gd name="T101" fmla="*/ 20637 h 370"/>
                <a:gd name="T102" fmla="*/ 1075592 w 845"/>
                <a:gd name="T103" fmla="*/ 223838 h 370"/>
                <a:gd name="T104" fmla="*/ 1091712 w 845"/>
                <a:gd name="T105" fmla="*/ 241300 h 370"/>
                <a:gd name="T106" fmla="*/ 1116623 w 845"/>
                <a:gd name="T107" fmla="*/ 211138 h 370"/>
                <a:gd name="T108" fmla="*/ 1126881 w 845"/>
                <a:gd name="T109" fmla="*/ 200025 h 370"/>
                <a:gd name="T110" fmla="*/ 1099039 w 845"/>
                <a:gd name="T111" fmla="*/ 203200 h 370"/>
                <a:gd name="T112" fmla="*/ 1145931 w 845"/>
                <a:gd name="T113" fmla="*/ 185737 h 370"/>
                <a:gd name="T114" fmla="*/ 1156188 w 845"/>
                <a:gd name="T115" fmla="*/ 179387 h 370"/>
                <a:gd name="T116" fmla="*/ 1229458 w 845"/>
                <a:gd name="T117" fmla="*/ 285750 h 370"/>
                <a:gd name="T118" fmla="*/ 1223596 w 845"/>
                <a:gd name="T119" fmla="*/ 285750 h 370"/>
                <a:gd name="T120" fmla="*/ 1222131 w 845"/>
                <a:gd name="T121" fmla="*/ 300037 h 370"/>
                <a:gd name="T122" fmla="*/ 1232388 w 845"/>
                <a:gd name="T123" fmla="*/ 287338 h 3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45"/>
                <a:gd name="T187" fmla="*/ 0 h 370"/>
                <a:gd name="T188" fmla="*/ 845 w 845"/>
                <a:gd name="T189" fmla="*/ 370 h 37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45" h="370">
                  <a:moveTo>
                    <a:pt x="170" y="289"/>
                  </a:moveTo>
                  <a:lnTo>
                    <a:pt x="169" y="291"/>
                  </a:lnTo>
                  <a:lnTo>
                    <a:pt x="169" y="292"/>
                  </a:lnTo>
                  <a:lnTo>
                    <a:pt x="169" y="294"/>
                  </a:lnTo>
                  <a:lnTo>
                    <a:pt x="169" y="296"/>
                  </a:lnTo>
                  <a:lnTo>
                    <a:pt x="167" y="298"/>
                  </a:lnTo>
                  <a:lnTo>
                    <a:pt x="169" y="300"/>
                  </a:lnTo>
                  <a:lnTo>
                    <a:pt x="169" y="302"/>
                  </a:lnTo>
                  <a:lnTo>
                    <a:pt x="169" y="303"/>
                  </a:lnTo>
                  <a:lnTo>
                    <a:pt x="169" y="305"/>
                  </a:lnTo>
                  <a:lnTo>
                    <a:pt x="170" y="305"/>
                  </a:lnTo>
                  <a:lnTo>
                    <a:pt x="170" y="307"/>
                  </a:lnTo>
                  <a:lnTo>
                    <a:pt x="172" y="309"/>
                  </a:lnTo>
                  <a:lnTo>
                    <a:pt x="174" y="311"/>
                  </a:lnTo>
                  <a:lnTo>
                    <a:pt x="176" y="311"/>
                  </a:lnTo>
                  <a:lnTo>
                    <a:pt x="178" y="313"/>
                  </a:lnTo>
                  <a:lnTo>
                    <a:pt x="181" y="313"/>
                  </a:lnTo>
                  <a:lnTo>
                    <a:pt x="183" y="315"/>
                  </a:lnTo>
                  <a:lnTo>
                    <a:pt x="185" y="315"/>
                  </a:lnTo>
                  <a:lnTo>
                    <a:pt x="187" y="315"/>
                  </a:lnTo>
                  <a:lnTo>
                    <a:pt x="189" y="315"/>
                  </a:lnTo>
                  <a:lnTo>
                    <a:pt x="189" y="313"/>
                  </a:lnTo>
                  <a:lnTo>
                    <a:pt x="191" y="313"/>
                  </a:lnTo>
                  <a:lnTo>
                    <a:pt x="193" y="313"/>
                  </a:lnTo>
                  <a:lnTo>
                    <a:pt x="194" y="311"/>
                  </a:lnTo>
                  <a:lnTo>
                    <a:pt x="196" y="309"/>
                  </a:lnTo>
                  <a:lnTo>
                    <a:pt x="198" y="309"/>
                  </a:lnTo>
                  <a:lnTo>
                    <a:pt x="200" y="305"/>
                  </a:lnTo>
                  <a:lnTo>
                    <a:pt x="198" y="302"/>
                  </a:lnTo>
                  <a:lnTo>
                    <a:pt x="198" y="298"/>
                  </a:lnTo>
                  <a:lnTo>
                    <a:pt x="196" y="294"/>
                  </a:lnTo>
                  <a:lnTo>
                    <a:pt x="196" y="291"/>
                  </a:lnTo>
                  <a:lnTo>
                    <a:pt x="194" y="289"/>
                  </a:lnTo>
                  <a:lnTo>
                    <a:pt x="193" y="287"/>
                  </a:lnTo>
                  <a:lnTo>
                    <a:pt x="191" y="285"/>
                  </a:lnTo>
                  <a:lnTo>
                    <a:pt x="189" y="283"/>
                  </a:lnTo>
                  <a:lnTo>
                    <a:pt x="185" y="281"/>
                  </a:lnTo>
                  <a:lnTo>
                    <a:pt x="183" y="281"/>
                  </a:lnTo>
                  <a:lnTo>
                    <a:pt x="181" y="281"/>
                  </a:lnTo>
                  <a:lnTo>
                    <a:pt x="178" y="283"/>
                  </a:lnTo>
                  <a:lnTo>
                    <a:pt x="176" y="283"/>
                  </a:lnTo>
                  <a:lnTo>
                    <a:pt x="174" y="285"/>
                  </a:lnTo>
                  <a:lnTo>
                    <a:pt x="172" y="287"/>
                  </a:lnTo>
                  <a:lnTo>
                    <a:pt x="170" y="289"/>
                  </a:lnTo>
                  <a:close/>
                  <a:moveTo>
                    <a:pt x="204" y="327"/>
                  </a:moveTo>
                  <a:lnTo>
                    <a:pt x="204" y="331"/>
                  </a:lnTo>
                  <a:lnTo>
                    <a:pt x="206" y="337"/>
                  </a:lnTo>
                  <a:lnTo>
                    <a:pt x="204" y="337"/>
                  </a:lnTo>
                  <a:lnTo>
                    <a:pt x="204" y="339"/>
                  </a:lnTo>
                  <a:lnTo>
                    <a:pt x="200" y="342"/>
                  </a:lnTo>
                  <a:lnTo>
                    <a:pt x="198" y="348"/>
                  </a:lnTo>
                  <a:lnTo>
                    <a:pt x="198" y="350"/>
                  </a:lnTo>
                  <a:lnTo>
                    <a:pt x="198" y="351"/>
                  </a:lnTo>
                  <a:lnTo>
                    <a:pt x="198" y="353"/>
                  </a:lnTo>
                  <a:lnTo>
                    <a:pt x="200" y="353"/>
                  </a:lnTo>
                  <a:lnTo>
                    <a:pt x="200" y="355"/>
                  </a:lnTo>
                  <a:lnTo>
                    <a:pt x="202" y="355"/>
                  </a:lnTo>
                  <a:lnTo>
                    <a:pt x="204" y="355"/>
                  </a:lnTo>
                  <a:lnTo>
                    <a:pt x="206" y="355"/>
                  </a:lnTo>
                  <a:lnTo>
                    <a:pt x="207" y="355"/>
                  </a:lnTo>
                  <a:lnTo>
                    <a:pt x="209" y="355"/>
                  </a:lnTo>
                  <a:lnTo>
                    <a:pt x="211" y="353"/>
                  </a:lnTo>
                  <a:lnTo>
                    <a:pt x="218" y="350"/>
                  </a:lnTo>
                  <a:lnTo>
                    <a:pt x="226" y="344"/>
                  </a:lnTo>
                  <a:lnTo>
                    <a:pt x="230" y="346"/>
                  </a:lnTo>
                  <a:lnTo>
                    <a:pt x="233" y="346"/>
                  </a:lnTo>
                  <a:lnTo>
                    <a:pt x="237" y="348"/>
                  </a:lnTo>
                  <a:lnTo>
                    <a:pt x="239" y="348"/>
                  </a:lnTo>
                  <a:lnTo>
                    <a:pt x="241" y="348"/>
                  </a:lnTo>
                  <a:lnTo>
                    <a:pt x="242" y="348"/>
                  </a:lnTo>
                  <a:lnTo>
                    <a:pt x="250" y="344"/>
                  </a:lnTo>
                  <a:lnTo>
                    <a:pt x="257" y="339"/>
                  </a:lnTo>
                  <a:lnTo>
                    <a:pt x="261" y="335"/>
                  </a:lnTo>
                  <a:lnTo>
                    <a:pt x="266" y="329"/>
                  </a:lnTo>
                  <a:lnTo>
                    <a:pt x="268" y="329"/>
                  </a:lnTo>
                  <a:lnTo>
                    <a:pt x="270" y="329"/>
                  </a:lnTo>
                  <a:lnTo>
                    <a:pt x="276" y="329"/>
                  </a:lnTo>
                  <a:lnTo>
                    <a:pt x="281" y="329"/>
                  </a:lnTo>
                  <a:lnTo>
                    <a:pt x="283" y="327"/>
                  </a:lnTo>
                  <a:lnTo>
                    <a:pt x="285" y="327"/>
                  </a:lnTo>
                  <a:lnTo>
                    <a:pt x="287" y="326"/>
                  </a:lnTo>
                  <a:lnTo>
                    <a:pt x="289" y="324"/>
                  </a:lnTo>
                  <a:lnTo>
                    <a:pt x="289" y="322"/>
                  </a:lnTo>
                  <a:lnTo>
                    <a:pt x="289" y="318"/>
                  </a:lnTo>
                  <a:lnTo>
                    <a:pt x="289" y="316"/>
                  </a:lnTo>
                  <a:lnTo>
                    <a:pt x="289" y="315"/>
                  </a:lnTo>
                  <a:lnTo>
                    <a:pt x="287" y="313"/>
                  </a:lnTo>
                  <a:lnTo>
                    <a:pt x="285" y="313"/>
                  </a:lnTo>
                  <a:lnTo>
                    <a:pt x="283" y="311"/>
                  </a:lnTo>
                  <a:lnTo>
                    <a:pt x="281" y="309"/>
                  </a:lnTo>
                  <a:lnTo>
                    <a:pt x="278" y="307"/>
                  </a:lnTo>
                  <a:lnTo>
                    <a:pt x="276" y="307"/>
                  </a:lnTo>
                  <a:lnTo>
                    <a:pt x="276" y="305"/>
                  </a:lnTo>
                  <a:lnTo>
                    <a:pt x="274" y="303"/>
                  </a:lnTo>
                  <a:lnTo>
                    <a:pt x="274" y="302"/>
                  </a:lnTo>
                  <a:lnTo>
                    <a:pt x="272" y="300"/>
                  </a:lnTo>
                  <a:lnTo>
                    <a:pt x="270" y="300"/>
                  </a:lnTo>
                  <a:lnTo>
                    <a:pt x="270" y="298"/>
                  </a:lnTo>
                  <a:lnTo>
                    <a:pt x="268" y="298"/>
                  </a:lnTo>
                  <a:lnTo>
                    <a:pt x="265" y="296"/>
                  </a:lnTo>
                  <a:lnTo>
                    <a:pt x="261" y="294"/>
                  </a:lnTo>
                  <a:lnTo>
                    <a:pt x="257" y="294"/>
                  </a:lnTo>
                  <a:lnTo>
                    <a:pt x="252" y="292"/>
                  </a:lnTo>
                  <a:lnTo>
                    <a:pt x="250" y="291"/>
                  </a:lnTo>
                  <a:lnTo>
                    <a:pt x="248" y="289"/>
                  </a:lnTo>
                  <a:lnTo>
                    <a:pt x="246" y="287"/>
                  </a:lnTo>
                  <a:lnTo>
                    <a:pt x="244" y="287"/>
                  </a:lnTo>
                  <a:lnTo>
                    <a:pt x="242" y="287"/>
                  </a:lnTo>
                  <a:lnTo>
                    <a:pt x="241" y="287"/>
                  </a:lnTo>
                  <a:lnTo>
                    <a:pt x="239" y="287"/>
                  </a:lnTo>
                  <a:lnTo>
                    <a:pt x="233" y="287"/>
                  </a:lnTo>
                  <a:lnTo>
                    <a:pt x="228" y="289"/>
                  </a:lnTo>
                  <a:lnTo>
                    <a:pt x="224" y="289"/>
                  </a:lnTo>
                  <a:lnTo>
                    <a:pt x="220" y="289"/>
                  </a:lnTo>
                  <a:lnTo>
                    <a:pt x="218" y="289"/>
                  </a:lnTo>
                  <a:lnTo>
                    <a:pt x="217" y="289"/>
                  </a:lnTo>
                  <a:lnTo>
                    <a:pt x="213" y="289"/>
                  </a:lnTo>
                  <a:lnTo>
                    <a:pt x="211" y="292"/>
                  </a:lnTo>
                  <a:lnTo>
                    <a:pt x="209" y="296"/>
                  </a:lnTo>
                  <a:lnTo>
                    <a:pt x="207" y="300"/>
                  </a:lnTo>
                  <a:lnTo>
                    <a:pt x="206" y="303"/>
                  </a:lnTo>
                  <a:lnTo>
                    <a:pt x="204" y="305"/>
                  </a:lnTo>
                  <a:lnTo>
                    <a:pt x="204" y="309"/>
                  </a:lnTo>
                  <a:lnTo>
                    <a:pt x="204" y="311"/>
                  </a:lnTo>
                  <a:lnTo>
                    <a:pt x="204" y="315"/>
                  </a:lnTo>
                  <a:lnTo>
                    <a:pt x="204" y="316"/>
                  </a:lnTo>
                  <a:lnTo>
                    <a:pt x="204" y="320"/>
                  </a:lnTo>
                  <a:lnTo>
                    <a:pt x="204" y="322"/>
                  </a:lnTo>
                  <a:lnTo>
                    <a:pt x="204" y="326"/>
                  </a:lnTo>
                  <a:lnTo>
                    <a:pt x="204" y="327"/>
                  </a:lnTo>
                  <a:close/>
                  <a:moveTo>
                    <a:pt x="71" y="357"/>
                  </a:moveTo>
                  <a:lnTo>
                    <a:pt x="72" y="359"/>
                  </a:lnTo>
                  <a:lnTo>
                    <a:pt x="74" y="361"/>
                  </a:lnTo>
                  <a:lnTo>
                    <a:pt x="76" y="363"/>
                  </a:lnTo>
                  <a:lnTo>
                    <a:pt x="78" y="364"/>
                  </a:lnTo>
                  <a:lnTo>
                    <a:pt x="80" y="364"/>
                  </a:lnTo>
                  <a:lnTo>
                    <a:pt x="82" y="366"/>
                  </a:lnTo>
                  <a:lnTo>
                    <a:pt x="85" y="368"/>
                  </a:lnTo>
                  <a:lnTo>
                    <a:pt x="87" y="368"/>
                  </a:lnTo>
                  <a:lnTo>
                    <a:pt x="89" y="370"/>
                  </a:lnTo>
                  <a:lnTo>
                    <a:pt x="91" y="370"/>
                  </a:lnTo>
                  <a:lnTo>
                    <a:pt x="93" y="370"/>
                  </a:lnTo>
                  <a:lnTo>
                    <a:pt x="97" y="370"/>
                  </a:lnTo>
                  <a:lnTo>
                    <a:pt x="98" y="370"/>
                  </a:lnTo>
                  <a:lnTo>
                    <a:pt x="100" y="368"/>
                  </a:lnTo>
                  <a:lnTo>
                    <a:pt x="102" y="368"/>
                  </a:lnTo>
                  <a:lnTo>
                    <a:pt x="104" y="366"/>
                  </a:lnTo>
                  <a:lnTo>
                    <a:pt x="104" y="364"/>
                  </a:lnTo>
                  <a:lnTo>
                    <a:pt x="104" y="363"/>
                  </a:lnTo>
                  <a:lnTo>
                    <a:pt x="104" y="361"/>
                  </a:lnTo>
                  <a:lnTo>
                    <a:pt x="104" y="359"/>
                  </a:lnTo>
                  <a:lnTo>
                    <a:pt x="102" y="359"/>
                  </a:lnTo>
                  <a:lnTo>
                    <a:pt x="102" y="357"/>
                  </a:lnTo>
                  <a:lnTo>
                    <a:pt x="98" y="357"/>
                  </a:lnTo>
                  <a:lnTo>
                    <a:pt x="91" y="353"/>
                  </a:lnTo>
                  <a:lnTo>
                    <a:pt x="82" y="351"/>
                  </a:lnTo>
                  <a:lnTo>
                    <a:pt x="78" y="351"/>
                  </a:lnTo>
                  <a:lnTo>
                    <a:pt x="74" y="351"/>
                  </a:lnTo>
                  <a:lnTo>
                    <a:pt x="72" y="351"/>
                  </a:lnTo>
                  <a:lnTo>
                    <a:pt x="71" y="351"/>
                  </a:lnTo>
                  <a:lnTo>
                    <a:pt x="71" y="355"/>
                  </a:lnTo>
                  <a:lnTo>
                    <a:pt x="71" y="357"/>
                  </a:lnTo>
                  <a:close/>
                  <a:moveTo>
                    <a:pt x="8" y="250"/>
                  </a:moveTo>
                  <a:lnTo>
                    <a:pt x="12" y="259"/>
                  </a:lnTo>
                  <a:lnTo>
                    <a:pt x="17" y="268"/>
                  </a:lnTo>
                  <a:lnTo>
                    <a:pt x="19" y="270"/>
                  </a:lnTo>
                  <a:lnTo>
                    <a:pt x="21" y="270"/>
                  </a:lnTo>
                  <a:lnTo>
                    <a:pt x="21" y="272"/>
                  </a:lnTo>
                  <a:lnTo>
                    <a:pt x="23" y="272"/>
                  </a:lnTo>
                  <a:lnTo>
                    <a:pt x="24" y="274"/>
                  </a:lnTo>
                  <a:lnTo>
                    <a:pt x="26" y="274"/>
                  </a:lnTo>
                  <a:lnTo>
                    <a:pt x="28" y="274"/>
                  </a:lnTo>
                  <a:lnTo>
                    <a:pt x="30" y="272"/>
                  </a:lnTo>
                  <a:lnTo>
                    <a:pt x="32" y="272"/>
                  </a:lnTo>
                  <a:lnTo>
                    <a:pt x="34" y="270"/>
                  </a:lnTo>
                  <a:lnTo>
                    <a:pt x="34" y="268"/>
                  </a:lnTo>
                  <a:lnTo>
                    <a:pt x="34" y="266"/>
                  </a:lnTo>
                  <a:lnTo>
                    <a:pt x="32" y="261"/>
                  </a:lnTo>
                  <a:lnTo>
                    <a:pt x="28" y="257"/>
                  </a:lnTo>
                  <a:lnTo>
                    <a:pt x="26" y="255"/>
                  </a:lnTo>
                  <a:lnTo>
                    <a:pt x="26" y="254"/>
                  </a:lnTo>
                  <a:lnTo>
                    <a:pt x="26" y="252"/>
                  </a:lnTo>
                  <a:lnTo>
                    <a:pt x="26" y="248"/>
                  </a:lnTo>
                  <a:lnTo>
                    <a:pt x="24" y="244"/>
                  </a:lnTo>
                  <a:lnTo>
                    <a:pt x="24" y="242"/>
                  </a:lnTo>
                  <a:lnTo>
                    <a:pt x="23" y="242"/>
                  </a:lnTo>
                  <a:lnTo>
                    <a:pt x="21" y="241"/>
                  </a:lnTo>
                  <a:lnTo>
                    <a:pt x="19" y="241"/>
                  </a:lnTo>
                  <a:lnTo>
                    <a:pt x="17" y="239"/>
                  </a:lnTo>
                  <a:lnTo>
                    <a:pt x="15" y="239"/>
                  </a:lnTo>
                  <a:lnTo>
                    <a:pt x="13" y="237"/>
                  </a:lnTo>
                  <a:lnTo>
                    <a:pt x="13" y="235"/>
                  </a:lnTo>
                  <a:lnTo>
                    <a:pt x="12" y="233"/>
                  </a:lnTo>
                  <a:lnTo>
                    <a:pt x="10" y="231"/>
                  </a:lnTo>
                  <a:lnTo>
                    <a:pt x="8" y="231"/>
                  </a:lnTo>
                  <a:lnTo>
                    <a:pt x="6" y="231"/>
                  </a:lnTo>
                  <a:lnTo>
                    <a:pt x="4" y="231"/>
                  </a:lnTo>
                  <a:lnTo>
                    <a:pt x="0" y="231"/>
                  </a:lnTo>
                  <a:lnTo>
                    <a:pt x="4" y="241"/>
                  </a:lnTo>
                  <a:lnTo>
                    <a:pt x="8" y="250"/>
                  </a:lnTo>
                  <a:close/>
                  <a:moveTo>
                    <a:pt x="45" y="217"/>
                  </a:moveTo>
                  <a:lnTo>
                    <a:pt x="47" y="217"/>
                  </a:lnTo>
                  <a:lnTo>
                    <a:pt x="48" y="218"/>
                  </a:lnTo>
                  <a:lnTo>
                    <a:pt x="47" y="220"/>
                  </a:lnTo>
                  <a:lnTo>
                    <a:pt x="45" y="220"/>
                  </a:lnTo>
                  <a:lnTo>
                    <a:pt x="43" y="222"/>
                  </a:lnTo>
                  <a:lnTo>
                    <a:pt x="41" y="222"/>
                  </a:lnTo>
                  <a:lnTo>
                    <a:pt x="41" y="224"/>
                  </a:lnTo>
                  <a:lnTo>
                    <a:pt x="39" y="226"/>
                  </a:lnTo>
                  <a:lnTo>
                    <a:pt x="39" y="228"/>
                  </a:lnTo>
                  <a:lnTo>
                    <a:pt x="39" y="230"/>
                  </a:lnTo>
                  <a:lnTo>
                    <a:pt x="41" y="231"/>
                  </a:lnTo>
                  <a:lnTo>
                    <a:pt x="41" y="233"/>
                  </a:lnTo>
                  <a:lnTo>
                    <a:pt x="47" y="237"/>
                  </a:lnTo>
                  <a:lnTo>
                    <a:pt x="50" y="239"/>
                  </a:lnTo>
                  <a:lnTo>
                    <a:pt x="52" y="241"/>
                  </a:lnTo>
                  <a:lnTo>
                    <a:pt x="54" y="242"/>
                  </a:lnTo>
                  <a:lnTo>
                    <a:pt x="54" y="244"/>
                  </a:lnTo>
                  <a:lnTo>
                    <a:pt x="52" y="250"/>
                  </a:lnTo>
                  <a:lnTo>
                    <a:pt x="52" y="255"/>
                  </a:lnTo>
                  <a:lnTo>
                    <a:pt x="50" y="257"/>
                  </a:lnTo>
                  <a:lnTo>
                    <a:pt x="52" y="259"/>
                  </a:lnTo>
                  <a:lnTo>
                    <a:pt x="54" y="261"/>
                  </a:lnTo>
                  <a:lnTo>
                    <a:pt x="56" y="265"/>
                  </a:lnTo>
                  <a:lnTo>
                    <a:pt x="58" y="265"/>
                  </a:lnTo>
                  <a:lnTo>
                    <a:pt x="60" y="266"/>
                  </a:lnTo>
                  <a:lnTo>
                    <a:pt x="61" y="266"/>
                  </a:lnTo>
                  <a:lnTo>
                    <a:pt x="63" y="268"/>
                  </a:lnTo>
                  <a:lnTo>
                    <a:pt x="65" y="268"/>
                  </a:lnTo>
                  <a:lnTo>
                    <a:pt x="74" y="270"/>
                  </a:lnTo>
                  <a:lnTo>
                    <a:pt x="84" y="272"/>
                  </a:lnTo>
                  <a:lnTo>
                    <a:pt x="87" y="272"/>
                  </a:lnTo>
                  <a:lnTo>
                    <a:pt x="91" y="272"/>
                  </a:lnTo>
                  <a:lnTo>
                    <a:pt x="93" y="274"/>
                  </a:lnTo>
                  <a:lnTo>
                    <a:pt x="93" y="276"/>
                  </a:lnTo>
                  <a:lnTo>
                    <a:pt x="97" y="279"/>
                  </a:lnTo>
                  <a:lnTo>
                    <a:pt x="98" y="283"/>
                  </a:lnTo>
                  <a:lnTo>
                    <a:pt x="100" y="285"/>
                  </a:lnTo>
                  <a:lnTo>
                    <a:pt x="104" y="287"/>
                  </a:lnTo>
                  <a:lnTo>
                    <a:pt x="106" y="287"/>
                  </a:lnTo>
                  <a:lnTo>
                    <a:pt x="108" y="285"/>
                  </a:lnTo>
                  <a:lnTo>
                    <a:pt x="111" y="283"/>
                  </a:lnTo>
                  <a:lnTo>
                    <a:pt x="117" y="279"/>
                  </a:lnTo>
                  <a:lnTo>
                    <a:pt x="119" y="279"/>
                  </a:lnTo>
                  <a:lnTo>
                    <a:pt x="121" y="281"/>
                  </a:lnTo>
                  <a:lnTo>
                    <a:pt x="124" y="281"/>
                  </a:lnTo>
                  <a:lnTo>
                    <a:pt x="128" y="281"/>
                  </a:lnTo>
                  <a:lnTo>
                    <a:pt x="130" y="281"/>
                  </a:lnTo>
                  <a:lnTo>
                    <a:pt x="130" y="276"/>
                  </a:lnTo>
                  <a:lnTo>
                    <a:pt x="130" y="274"/>
                  </a:lnTo>
                  <a:lnTo>
                    <a:pt x="130" y="270"/>
                  </a:lnTo>
                  <a:lnTo>
                    <a:pt x="130" y="268"/>
                  </a:lnTo>
                  <a:lnTo>
                    <a:pt x="130" y="265"/>
                  </a:lnTo>
                  <a:lnTo>
                    <a:pt x="128" y="259"/>
                  </a:lnTo>
                  <a:lnTo>
                    <a:pt x="126" y="254"/>
                  </a:lnTo>
                  <a:lnTo>
                    <a:pt x="126" y="250"/>
                  </a:lnTo>
                  <a:lnTo>
                    <a:pt x="124" y="246"/>
                  </a:lnTo>
                  <a:lnTo>
                    <a:pt x="126" y="248"/>
                  </a:lnTo>
                  <a:lnTo>
                    <a:pt x="128" y="252"/>
                  </a:lnTo>
                  <a:lnTo>
                    <a:pt x="128" y="255"/>
                  </a:lnTo>
                  <a:lnTo>
                    <a:pt x="130" y="259"/>
                  </a:lnTo>
                  <a:lnTo>
                    <a:pt x="132" y="261"/>
                  </a:lnTo>
                  <a:lnTo>
                    <a:pt x="133" y="261"/>
                  </a:lnTo>
                  <a:lnTo>
                    <a:pt x="135" y="261"/>
                  </a:lnTo>
                  <a:lnTo>
                    <a:pt x="137" y="259"/>
                  </a:lnTo>
                  <a:lnTo>
                    <a:pt x="139" y="259"/>
                  </a:lnTo>
                  <a:lnTo>
                    <a:pt x="141" y="257"/>
                  </a:lnTo>
                  <a:lnTo>
                    <a:pt x="143" y="255"/>
                  </a:lnTo>
                  <a:lnTo>
                    <a:pt x="145" y="254"/>
                  </a:lnTo>
                  <a:lnTo>
                    <a:pt x="145" y="250"/>
                  </a:lnTo>
                  <a:lnTo>
                    <a:pt x="146" y="246"/>
                  </a:lnTo>
                  <a:lnTo>
                    <a:pt x="146" y="244"/>
                  </a:lnTo>
                  <a:lnTo>
                    <a:pt x="148" y="242"/>
                  </a:lnTo>
                  <a:lnTo>
                    <a:pt x="152" y="241"/>
                  </a:lnTo>
                  <a:lnTo>
                    <a:pt x="156" y="239"/>
                  </a:lnTo>
                  <a:lnTo>
                    <a:pt x="156" y="237"/>
                  </a:lnTo>
                  <a:lnTo>
                    <a:pt x="157" y="235"/>
                  </a:lnTo>
                  <a:lnTo>
                    <a:pt x="159" y="233"/>
                  </a:lnTo>
                  <a:lnTo>
                    <a:pt x="161" y="231"/>
                  </a:lnTo>
                  <a:lnTo>
                    <a:pt x="165" y="228"/>
                  </a:lnTo>
                  <a:lnTo>
                    <a:pt x="167" y="222"/>
                  </a:lnTo>
                  <a:lnTo>
                    <a:pt x="169" y="224"/>
                  </a:lnTo>
                  <a:lnTo>
                    <a:pt x="170" y="226"/>
                  </a:lnTo>
                  <a:lnTo>
                    <a:pt x="174" y="228"/>
                  </a:lnTo>
                  <a:lnTo>
                    <a:pt x="176" y="230"/>
                  </a:lnTo>
                  <a:lnTo>
                    <a:pt x="178" y="230"/>
                  </a:lnTo>
                  <a:lnTo>
                    <a:pt x="180" y="230"/>
                  </a:lnTo>
                  <a:lnTo>
                    <a:pt x="181" y="228"/>
                  </a:lnTo>
                  <a:lnTo>
                    <a:pt x="183" y="228"/>
                  </a:lnTo>
                  <a:lnTo>
                    <a:pt x="187" y="224"/>
                  </a:lnTo>
                  <a:lnTo>
                    <a:pt x="191" y="222"/>
                  </a:lnTo>
                  <a:lnTo>
                    <a:pt x="194" y="217"/>
                  </a:lnTo>
                  <a:lnTo>
                    <a:pt x="198" y="213"/>
                  </a:lnTo>
                  <a:lnTo>
                    <a:pt x="198" y="211"/>
                  </a:lnTo>
                  <a:lnTo>
                    <a:pt x="198" y="209"/>
                  </a:lnTo>
                  <a:lnTo>
                    <a:pt x="198" y="207"/>
                  </a:lnTo>
                  <a:lnTo>
                    <a:pt x="198" y="206"/>
                  </a:lnTo>
                  <a:lnTo>
                    <a:pt x="196" y="206"/>
                  </a:lnTo>
                  <a:lnTo>
                    <a:pt x="196" y="204"/>
                  </a:lnTo>
                  <a:lnTo>
                    <a:pt x="194" y="204"/>
                  </a:lnTo>
                  <a:lnTo>
                    <a:pt x="193" y="204"/>
                  </a:lnTo>
                  <a:lnTo>
                    <a:pt x="191" y="204"/>
                  </a:lnTo>
                  <a:lnTo>
                    <a:pt x="185" y="204"/>
                  </a:lnTo>
                  <a:lnTo>
                    <a:pt x="180" y="204"/>
                  </a:lnTo>
                  <a:lnTo>
                    <a:pt x="176" y="204"/>
                  </a:lnTo>
                  <a:lnTo>
                    <a:pt x="170" y="204"/>
                  </a:lnTo>
                  <a:lnTo>
                    <a:pt x="167" y="202"/>
                  </a:lnTo>
                  <a:lnTo>
                    <a:pt x="163" y="202"/>
                  </a:lnTo>
                  <a:lnTo>
                    <a:pt x="159" y="200"/>
                  </a:lnTo>
                  <a:lnTo>
                    <a:pt x="157" y="200"/>
                  </a:lnTo>
                  <a:lnTo>
                    <a:pt x="156" y="198"/>
                  </a:lnTo>
                  <a:lnTo>
                    <a:pt x="154" y="196"/>
                  </a:lnTo>
                  <a:lnTo>
                    <a:pt x="150" y="193"/>
                  </a:lnTo>
                  <a:lnTo>
                    <a:pt x="148" y="191"/>
                  </a:lnTo>
                  <a:lnTo>
                    <a:pt x="146" y="189"/>
                  </a:lnTo>
                  <a:lnTo>
                    <a:pt x="145" y="185"/>
                  </a:lnTo>
                  <a:lnTo>
                    <a:pt x="145" y="183"/>
                  </a:lnTo>
                  <a:lnTo>
                    <a:pt x="143" y="181"/>
                  </a:lnTo>
                  <a:lnTo>
                    <a:pt x="141" y="180"/>
                  </a:lnTo>
                  <a:lnTo>
                    <a:pt x="141" y="176"/>
                  </a:lnTo>
                  <a:lnTo>
                    <a:pt x="141" y="174"/>
                  </a:lnTo>
                  <a:lnTo>
                    <a:pt x="141" y="172"/>
                  </a:lnTo>
                  <a:lnTo>
                    <a:pt x="141" y="170"/>
                  </a:lnTo>
                  <a:lnTo>
                    <a:pt x="141" y="169"/>
                  </a:lnTo>
                  <a:lnTo>
                    <a:pt x="143" y="167"/>
                  </a:lnTo>
                  <a:lnTo>
                    <a:pt x="143" y="165"/>
                  </a:lnTo>
                  <a:lnTo>
                    <a:pt x="145" y="165"/>
                  </a:lnTo>
                  <a:lnTo>
                    <a:pt x="145" y="163"/>
                  </a:lnTo>
                  <a:lnTo>
                    <a:pt x="148" y="163"/>
                  </a:lnTo>
                  <a:lnTo>
                    <a:pt x="150" y="161"/>
                  </a:lnTo>
                  <a:lnTo>
                    <a:pt x="150" y="163"/>
                  </a:lnTo>
                  <a:lnTo>
                    <a:pt x="150" y="165"/>
                  </a:lnTo>
                  <a:lnTo>
                    <a:pt x="150" y="169"/>
                  </a:lnTo>
                  <a:lnTo>
                    <a:pt x="150" y="172"/>
                  </a:lnTo>
                  <a:lnTo>
                    <a:pt x="150" y="176"/>
                  </a:lnTo>
                  <a:lnTo>
                    <a:pt x="150" y="178"/>
                  </a:lnTo>
                  <a:lnTo>
                    <a:pt x="150" y="180"/>
                  </a:lnTo>
                  <a:lnTo>
                    <a:pt x="152" y="181"/>
                  </a:lnTo>
                  <a:lnTo>
                    <a:pt x="152" y="183"/>
                  </a:lnTo>
                  <a:lnTo>
                    <a:pt x="152" y="185"/>
                  </a:lnTo>
                  <a:lnTo>
                    <a:pt x="154" y="187"/>
                  </a:lnTo>
                  <a:lnTo>
                    <a:pt x="156" y="189"/>
                  </a:lnTo>
                  <a:lnTo>
                    <a:pt x="157" y="189"/>
                  </a:lnTo>
                  <a:lnTo>
                    <a:pt x="161" y="191"/>
                  </a:lnTo>
                  <a:lnTo>
                    <a:pt x="165" y="193"/>
                  </a:lnTo>
                  <a:lnTo>
                    <a:pt x="169" y="194"/>
                  </a:lnTo>
                  <a:lnTo>
                    <a:pt x="170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80" y="196"/>
                  </a:lnTo>
                  <a:lnTo>
                    <a:pt x="193" y="196"/>
                  </a:lnTo>
                  <a:lnTo>
                    <a:pt x="206" y="194"/>
                  </a:lnTo>
                  <a:lnTo>
                    <a:pt x="207" y="194"/>
                  </a:lnTo>
                  <a:lnTo>
                    <a:pt x="209" y="193"/>
                  </a:lnTo>
                  <a:lnTo>
                    <a:pt x="211" y="191"/>
                  </a:lnTo>
                  <a:lnTo>
                    <a:pt x="211" y="189"/>
                  </a:lnTo>
                  <a:lnTo>
                    <a:pt x="211" y="185"/>
                  </a:lnTo>
                  <a:lnTo>
                    <a:pt x="209" y="181"/>
                  </a:lnTo>
                  <a:lnTo>
                    <a:pt x="207" y="176"/>
                  </a:lnTo>
                  <a:lnTo>
                    <a:pt x="207" y="174"/>
                  </a:lnTo>
                  <a:lnTo>
                    <a:pt x="207" y="172"/>
                  </a:lnTo>
                  <a:lnTo>
                    <a:pt x="207" y="170"/>
                  </a:lnTo>
                  <a:lnTo>
                    <a:pt x="209" y="169"/>
                  </a:lnTo>
                  <a:lnTo>
                    <a:pt x="207" y="169"/>
                  </a:lnTo>
                  <a:lnTo>
                    <a:pt x="207" y="167"/>
                  </a:lnTo>
                  <a:lnTo>
                    <a:pt x="207" y="165"/>
                  </a:lnTo>
                  <a:lnTo>
                    <a:pt x="207" y="163"/>
                  </a:lnTo>
                  <a:lnTo>
                    <a:pt x="204" y="159"/>
                  </a:lnTo>
                  <a:lnTo>
                    <a:pt x="202" y="157"/>
                  </a:lnTo>
                  <a:lnTo>
                    <a:pt x="200" y="154"/>
                  </a:lnTo>
                  <a:lnTo>
                    <a:pt x="198" y="152"/>
                  </a:lnTo>
                  <a:lnTo>
                    <a:pt x="198" y="150"/>
                  </a:lnTo>
                  <a:lnTo>
                    <a:pt x="198" y="148"/>
                  </a:lnTo>
                  <a:lnTo>
                    <a:pt x="198" y="146"/>
                  </a:lnTo>
                  <a:lnTo>
                    <a:pt x="200" y="146"/>
                  </a:lnTo>
                  <a:lnTo>
                    <a:pt x="200" y="141"/>
                  </a:lnTo>
                  <a:lnTo>
                    <a:pt x="200" y="137"/>
                  </a:lnTo>
                  <a:lnTo>
                    <a:pt x="200" y="135"/>
                  </a:lnTo>
                  <a:lnTo>
                    <a:pt x="200" y="133"/>
                  </a:lnTo>
                  <a:lnTo>
                    <a:pt x="198" y="133"/>
                  </a:lnTo>
                  <a:lnTo>
                    <a:pt x="196" y="133"/>
                  </a:lnTo>
                  <a:lnTo>
                    <a:pt x="194" y="133"/>
                  </a:lnTo>
                  <a:lnTo>
                    <a:pt x="189" y="133"/>
                  </a:lnTo>
                  <a:lnTo>
                    <a:pt x="185" y="135"/>
                  </a:lnTo>
                  <a:lnTo>
                    <a:pt x="183" y="137"/>
                  </a:lnTo>
                  <a:lnTo>
                    <a:pt x="181" y="137"/>
                  </a:lnTo>
                  <a:lnTo>
                    <a:pt x="180" y="139"/>
                  </a:lnTo>
                  <a:lnTo>
                    <a:pt x="174" y="135"/>
                  </a:lnTo>
                  <a:lnTo>
                    <a:pt x="169" y="133"/>
                  </a:lnTo>
                  <a:lnTo>
                    <a:pt x="167" y="133"/>
                  </a:lnTo>
                  <a:lnTo>
                    <a:pt x="161" y="135"/>
                  </a:lnTo>
                  <a:lnTo>
                    <a:pt x="156" y="135"/>
                  </a:lnTo>
                  <a:lnTo>
                    <a:pt x="154" y="137"/>
                  </a:lnTo>
                  <a:lnTo>
                    <a:pt x="152" y="139"/>
                  </a:lnTo>
                  <a:lnTo>
                    <a:pt x="148" y="143"/>
                  </a:lnTo>
                  <a:lnTo>
                    <a:pt x="145" y="146"/>
                  </a:lnTo>
                  <a:lnTo>
                    <a:pt x="143" y="148"/>
                  </a:lnTo>
                  <a:lnTo>
                    <a:pt x="141" y="150"/>
                  </a:lnTo>
                  <a:lnTo>
                    <a:pt x="141" y="152"/>
                  </a:lnTo>
                  <a:lnTo>
                    <a:pt x="137" y="152"/>
                  </a:lnTo>
                  <a:lnTo>
                    <a:pt x="135" y="154"/>
                  </a:lnTo>
                  <a:lnTo>
                    <a:pt x="124" y="148"/>
                  </a:lnTo>
                  <a:lnTo>
                    <a:pt x="113" y="145"/>
                  </a:lnTo>
                  <a:lnTo>
                    <a:pt x="109" y="145"/>
                  </a:lnTo>
                  <a:lnTo>
                    <a:pt x="106" y="143"/>
                  </a:lnTo>
                  <a:lnTo>
                    <a:pt x="104" y="143"/>
                  </a:lnTo>
                  <a:lnTo>
                    <a:pt x="104" y="145"/>
                  </a:lnTo>
                  <a:lnTo>
                    <a:pt x="102" y="145"/>
                  </a:lnTo>
                  <a:lnTo>
                    <a:pt x="100" y="145"/>
                  </a:lnTo>
                  <a:lnTo>
                    <a:pt x="98" y="148"/>
                  </a:lnTo>
                  <a:lnTo>
                    <a:pt x="98" y="150"/>
                  </a:lnTo>
                  <a:lnTo>
                    <a:pt x="98" y="152"/>
                  </a:lnTo>
                  <a:lnTo>
                    <a:pt x="100" y="154"/>
                  </a:lnTo>
                  <a:lnTo>
                    <a:pt x="102" y="157"/>
                  </a:lnTo>
                  <a:lnTo>
                    <a:pt x="102" y="159"/>
                  </a:lnTo>
                  <a:lnTo>
                    <a:pt x="102" y="161"/>
                  </a:lnTo>
                  <a:lnTo>
                    <a:pt x="100" y="163"/>
                  </a:lnTo>
                  <a:lnTo>
                    <a:pt x="100" y="165"/>
                  </a:lnTo>
                  <a:lnTo>
                    <a:pt x="100" y="167"/>
                  </a:lnTo>
                  <a:lnTo>
                    <a:pt x="100" y="169"/>
                  </a:lnTo>
                  <a:lnTo>
                    <a:pt x="102" y="170"/>
                  </a:lnTo>
                  <a:lnTo>
                    <a:pt x="102" y="172"/>
                  </a:lnTo>
                  <a:lnTo>
                    <a:pt x="104" y="174"/>
                  </a:lnTo>
                  <a:lnTo>
                    <a:pt x="108" y="176"/>
                  </a:lnTo>
                  <a:lnTo>
                    <a:pt x="111" y="178"/>
                  </a:lnTo>
                  <a:lnTo>
                    <a:pt x="113" y="180"/>
                  </a:lnTo>
                  <a:lnTo>
                    <a:pt x="115" y="181"/>
                  </a:lnTo>
                  <a:lnTo>
                    <a:pt x="115" y="183"/>
                  </a:lnTo>
                  <a:lnTo>
                    <a:pt x="117" y="185"/>
                  </a:lnTo>
                  <a:lnTo>
                    <a:pt x="117" y="187"/>
                  </a:lnTo>
                  <a:lnTo>
                    <a:pt x="117" y="189"/>
                  </a:lnTo>
                  <a:lnTo>
                    <a:pt x="109" y="191"/>
                  </a:lnTo>
                  <a:lnTo>
                    <a:pt x="104" y="189"/>
                  </a:lnTo>
                  <a:lnTo>
                    <a:pt x="102" y="187"/>
                  </a:lnTo>
                  <a:lnTo>
                    <a:pt x="98" y="185"/>
                  </a:lnTo>
                  <a:lnTo>
                    <a:pt x="93" y="181"/>
                  </a:lnTo>
                  <a:lnTo>
                    <a:pt x="89" y="178"/>
                  </a:lnTo>
                  <a:lnTo>
                    <a:pt x="87" y="176"/>
                  </a:lnTo>
                  <a:lnTo>
                    <a:pt x="85" y="174"/>
                  </a:lnTo>
                  <a:lnTo>
                    <a:pt x="84" y="174"/>
                  </a:lnTo>
                  <a:lnTo>
                    <a:pt x="82" y="174"/>
                  </a:lnTo>
                  <a:lnTo>
                    <a:pt x="76" y="174"/>
                  </a:lnTo>
                  <a:lnTo>
                    <a:pt x="69" y="174"/>
                  </a:lnTo>
                  <a:lnTo>
                    <a:pt x="67" y="172"/>
                  </a:lnTo>
                  <a:lnTo>
                    <a:pt x="65" y="172"/>
                  </a:lnTo>
                  <a:lnTo>
                    <a:pt x="65" y="170"/>
                  </a:lnTo>
                  <a:lnTo>
                    <a:pt x="63" y="169"/>
                  </a:lnTo>
                  <a:lnTo>
                    <a:pt x="60" y="169"/>
                  </a:lnTo>
                  <a:lnTo>
                    <a:pt x="58" y="167"/>
                  </a:lnTo>
                  <a:lnTo>
                    <a:pt x="56" y="167"/>
                  </a:lnTo>
                  <a:lnTo>
                    <a:pt x="54" y="169"/>
                  </a:lnTo>
                  <a:lnTo>
                    <a:pt x="52" y="169"/>
                  </a:lnTo>
                  <a:lnTo>
                    <a:pt x="50" y="170"/>
                  </a:lnTo>
                  <a:lnTo>
                    <a:pt x="48" y="172"/>
                  </a:lnTo>
                  <a:lnTo>
                    <a:pt x="45" y="178"/>
                  </a:lnTo>
                  <a:lnTo>
                    <a:pt x="43" y="185"/>
                  </a:lnTo>
                  <a:lnTo>
                    <a:pt x="43" y="187"/>
                  </a:lnTo>
                  <a:lnTo>
                    <a:pt x="43" y="189"/>
                  </a:lnTo>
                  <a:lnTo>
                    <a:pt x="41" y="193"/>
                  </a:lnTo>
                  <a:lnTo>
                    <a:pt x="41" y="194"/>
                  </a:lnTo>
                  <a:lnTo>
                    <a:pt x="39" y="198"/>
                  </a:lnTo>
                  <a:lnTo>
                    <a:pt x="37" y="202"/>
                  </a:lnTo>
                  <a:lnTo>
                    <a:pt x="36" y="204"/>
                  </a:lnTo>
                  <a:lnTo>
                    <a:pt x="36" y="206"/>
                  </a:lnTo>
                  <a:lnTo>
                    <a:pt x="36" y="207"/>
                  </a:lnTo>
                  <a:lnTo>
                    <a:pt x="36" y="209"/>
                  </a:lnTo>
                  <a:lnTo>
                    <a:pt x="37" y="211"/>
                  </a:lnTo>
                  <a:lnTo>
                    <a:pt x="39" y="213"/>
                  </a:lnTo>
                  <a:lnTo>
                    <a:pt x="41" y="215"/>
                  </a:lnTo>
                  <a:lnTo>
                    <a:pt x="43" y="215"/>
                  </a:lnTo>
                  <a:lnTo>
                    <a:pt x="45" y="217"/>
                  </a:lnTo>
                  <a:close/>
                  <a:moveTo>
                    <a:pt x="257" y="145"/>
                  </a:moveTo>
                  <a:lnTo>
                    <a:pt x="265" y="143"/>
                  </a:lnTo>
                  <a:lnTo>
                    <a:pt x="272" y="141"/>
                  </a:lnTo>
                  <a:lnTo>
                    <a:pt x="274" y="141"/>
                  </a:lnTo>
                  <a:lnTo>
                    <a:pt x="274" y="143"/>
                  </a:lnTo>
                  <a:lnTo>
                    <a:pt x="278" y="145"/>
                  </a:lnTo>
                  <a:lnTo>
                    <a:pt x="279" y="145"/>
                  </a:lnTo>
                  <a:lnTo>
                    <a:pt x="281" y="146"/>
                  </a:lnTo>
                  <a:lnTo>
                    <a:pt x="283" y="146"/>
                  </a:lnTo>
                  <a:lnTo>
                    <a:pt x="285" y="146"/>
                  </a:lnTo>
                  <a:lnTo>
                    <a:pt x="287" y="146"/>
                  </a:lnTo>
                  <a:lnTo>
                    <a:pt x="289" y="146"/>
                  </a:lnTo>
                  <a:lnTo>
                    <a:pt x="290" y="146"/>
                  </a:lnTo>
                  <a:lnTo>
                    <a:pt x="292" y="143"/>
                  </a:lnTo>
                  <a:lnTo>
                    <a:pt x="296" y="141"/>
                  </a:lnTo>
                  <a:lnTo>
                    <a:pt x="303" y="133"/>
                  </a:lnTo>
                  <a:lnTo>
                    <a:pt x="309" y="124"/>
                  </a:lnTo>
                  <a:lnTo>
                    <a:pt x="313" y="122"/>
                  </a:lnTo>
                  <a:lnTo>
                    <a:pt x="314" y="119"/>
                  </a:lnTo>
                  <a:lnTo>
                    <a:pt x="316" y="115"/>
                  </a:lnTo>
                  <a:lnTo>
                    <a:pt x="318" y="113"/>
                  </a:lnTo>
                  <a:lnTo>
                    <a:pt x="320" y="109"/>
                  </a:lnTo>
                  <a:lnTo>
                    <a:pt x="320" y="106"/>
                  </a:lnTo>
                  <a:lnTo>
                    <a:pt x="322" y="104"/>
                  </a:lnTo>
                  <a:lnTo>
                    <a:pt x="322" y="102"/>
                  </a:lnTo>
                  <a:lnTo>
                    <a:pt x="322" y="100"/>
                  </a:lnTo>
                  <a:lnTo>
                    <a:pt x="322" y="98"/>
                  </a:lnTo>
                  <a:lnTo>
                    <a:pt x="322" y="96"/>
                  </a:lnTo>
                  <a:lnTo>
                    <a:pt x="322" y="95"/>
                  </a:lnTo>
                  <a:lnTo>
                    <a:pt x="322" y="91"/>
                  </a:lnTo>
                  <a:lnTo>
                    <a:pt x="320" y="89"/>
                  </a:lnTo>
                  <a:lnTo>
                    <a:pt x="320" y="87"/>
                  </a:lnTo>
                  <a:lnTo>
                    <a:pt x="318" y="85"/>
                  </a:lnTo>
                  <a:lnTo>
                    <a:pt x="316" y="85"/>
                  </a:lnTo>
                  <a:lnTo>
                    <a:pt x="314" y="85"/>
                  </a:lnTo>
                  <a:lnTo>
                    <a:pt x="313" y="85"/>
                  </a:lnTo>
                  <a:lnTo>
                    <a:pt x="311" y="85"/>
                  </a:lnTo>
                  <a:lnTo>
                    <a:pt x="307" y="89"/>
                  </a:lnTo>
                  <a:lnTo>
                    <a:pt x="303" y="93"/>
                  </a:lnTo>
                  <a:lnTo>
                    <a:pt x="302" y="93"/>
                  </a:lnTo>
                  <a:lnTo>
                    <a:pt x="300" y="93"/>
                  </a:lnTo>
                  <a:lnTo>
                    <a:pt x="298" y="93"/>
                  </a:lnTo>
                  <a:lnTo>
                    <a:pt x="296" y="93"/>
                  </a:lnTo>
                  <a:lnTo>
                    <a:pt x="294" y="91"/>
                  </a:lnTo>
                  <a:lnTo>
                    <a:pt x="292" y="91"/>
                  </a:lnTo>
                  <a:lnTo>
                    <a:pt x="290" y="91"/>
                  </a:lnTo>
                  <a:lnTo>
                    <a:pt x="289" y="93"/>
                  </a:lnTo>
                  <a:lnTo>
                    <a:pt x="285" y="95"/>
                  </a:lnTo>
                  <a:lnTo>
                    <a:pt x="283" y="95"/>
                  </a:lnTo>
                  <a:lnTo>
                    <a:pt x="281" y="96"/>
                  </a:lnTo>
                  <a:lnTo>
                    <a:pt x="279" y="100"/>
                  </a:lnTo>
                  <a:lnTo>
                    <a:pt x="276" y="102"/>
                  </a:lnTo>
                  <a:lnTo>
                    <a:pt x="274" y="106"/>
                  </a:lnTo>
                  <a:lnTo>
                    <a:pt x="270" y="108"/>
                  </a:lnTo>
                  <a:lnTo>
                    <a:pt x="265" y="108"/>
                  </a:lnTo>
                  <a:lnTo>
                    <a:pt x="257" y="106"/>
                  </a:lnTo>
                  <a:lnTo>
                    <a:pt x="255" y="106"/>
                  </a:lnTo>
                  <a:lnTo>
                    <a:pt x="254" y="104"/>
                  </a:lnTo>
                  <a:lnTo>
                    <a:pt x="252" y="104"/>
                  </a:lnTo>
                  <a:lnTo>
                    <a:pt x="250" y="104"/>
                  </a:lnTo>
                  <a:lnTo>
                    <a:pt x="248" y="104"/>
                  </a:lnTo>
                  <a:lnTo>
                    <a:pt x="246" y="104"/>
                  </a:lnTo>
                  <a:lnTo>
                    <a:pt x="244" y="104"/>
                  </a:lnTo>
                  <a:lnTo>
                    <a:pt x="244" y="106"/>
                  </a:lnTo>
                  <a:lnTo>
                    <a:pt x="242" y="106"/>
                  </a:lnTo>
                  <a:lnTo>
                    <a:pt x="241" y="106"/>
                  </a:lnTo>
                  <a:lnTo>
                    <a:pt x="241" y="108"/>
                  </a:lnTo>
                  <a:lnTo>
                    <a:pt x="239" y="109"/>
                  </a:lnTo>
                  <a:lnTo>
                    <a:pt x="237" y="111"/>
                  </a:lnTo>
                  <a:lnTo>
                    <a:pt x="235" y="113"/>
                  </a:lnTo>
                  <a:lnTo>
                    <a:pt x="233" y="121"/>
                  </a:lnTo>
                  <a:lnTo>
                    <a:pt x="231" y="128"/>
                  </a:lnTo>
                  <a:lnTo>
                    <a:pt x="230" y="128"/>
                  </a:lnTo>
                  <a:lnTo>
                    <a:pt x="228" y="126"/>
                  </a:lnTo>
                  <a:lnTo>
                    <a:pt x="226" y="122"/>
                  </a:lnTo>
                  <a:lnTo>
                    <a:pt x="224" y="122"/>
                  </a:lnTo>
                  <a:lnTo>
                    <a:pt x="222" y="121"/>
                  </a:lnTo>
                  <a:lnTo>
                    <a:pt x="220" y="122"/>
                  </a:lnTo>
                  <a:lnTo>
                    <a:pt x="218" y="122"/>
                  </a:lnTo>
                  <a:lnTo>
                    <a:pt x="217" y="124"/>
                  </a:lnTo>
                  <a:lnTo>
                    <a:pt x="215" y="126"/>
                  </a:lnTo>
                  <a:lnTo>
                    <a:pt x="217" y="130"/>
                  </a:lnTo>
                  <a:lnTo>
                    <a:pt x="218" y="133"/>
                  </a:lnTo>
                  <a:lnTo>
                    <a:pt x="218" y="135"/>
                  </a:lnTo>
                  <a:lnTo>
                    <a:pt x="220" y="137"/>
                  </a:lnTo>
                  <a:lnTo>
                    <a:pt x="220" y="139"/>
                  </a:lnTo>
                  <a:lnTo>
                    <a:pt x="222" y="141"/>
                  </a:lnTo>
                  <a:lnTo>
                    <a:pt x="224" y="143"/>
                  </a:lnTo>
                  <a:lnTo>
                    <a:pt x="226" y="145"/>
                  </a:lnTo>
                  <a:lnTo>
                    <a:pt x="228" y="145"/>
                  </a:lnTo>
                  <a:lnTo>
                    <a:pt x="230" y="146"/>
                  </a:lnTo>
                  <a:lnTo>
                    <a:pt x="231" y="146"/>
                  </a:lnTo>
                  <a:lnTo>
                    <a:pt x="233" y="146"/>
                  </a:lnTo>
                  <a:lnTo>
                    <a:pt x="235" y="148"/>
                  </a:lnTo>
                  <a:lnTo>
                    <a:pt x="239" y="148"/>
                  </a:lnTo>
                  <a:lnTo>
                    <a:pt x="242" y="148"/>
                  </a:lnTo>
                  <a:lnTo>
                    <a:pt x="244" y="148"/>
                  </a:lnTo>
                  <a:lnTo>
                    <a:pt x="248" y="146"/>
                  </a:lnTo>
                  <a:lnTo>
                    <a:pt x="252" y="146"/>
                  </a:lnTo>
                  <a:lnTo>
                    <a:pt x="257" y="145"/>
                  </a:lnTo>
                  <a:close/>
                  <a:moveTo>
                    <a:pt x="185" y="23"/>
                  </a:moveTo>
                  <a:lnTo>
                    <a:pt x="187" y="23"/>
                  </a:lnTo>
                  <a:lnTo>
                    <a:pt x="189" y="24"/>
                  </a:lnTo>
                  <a:lnTo>
                    <a:pt x="191" y="24"/>
                  </a:lnTo>
                  <a:lnTo>
                    <a:pt x="193" y="24"/>
                  </a:lnTo>
                  <a:lnTo>
                    <a:pt x="194" y="24"/>
                  </a:lnTo>
                  <a:lnTo>
                    <a:pt x="196" y="24"/>
                  </a:lnTo>
                  <a:lnTo>
                    <a:pt x="202" y="23"/>
                  </a:lnTo>
                  <a:lnTo>
                    <a:pt x="206" y="17"/>
                  </a:lnTo>
                  <a:lnTo>
                    <a:pt x="206" y="15"/>
                  </a:lnTo>
                  <a:lnTo>
                    <a:pt x="206" y="13"/>
                  </a:lnTo>
                  <a:lnTo>
                    <a:pt x="206" y="11"/>
                  </a:lnTo>
                  <a:lnTo>
                    <a:pt x="206" y="10"/>
                  </a:lnTo>
                  <a:lnTo>
                    <a:pt x="206" y="8"/>
                  </a:lnTo>
                  <a:lnTo>
                    <a:pt x="204" y="6"/>
                  </a:lnTo>
                  <a:lnTo>
                    <a:pt x="204" y="4"/>
                  </a:lnTo>
                  <a:lnTo>
                    <a:pt x="202" y="2"/>
                  </a:lnTo>
                  <a:lnTo>
                    <a:pt x="200" y="2"/>
                  </a:lnTo>
                  <a:lnTo>
                    <a:pt x="198" y="2"/>
                  </a:lnTo>
                  <a:lnTo>
                    <a:pt x="198" y="0"/>
                  </a:lnTo>
                  <a:lnTo>
                    <a:pt x="196" y="0"/>
                  </a:lnTo>
                  <a:lnTo>
                    <a:pt x="194" y="2"/>
                  </a:lnTo>
                  <a:lnTo>
                    <a:pt x="193" y="2"/>
                  </a:lnTo>
                  <a:lnTo>
                    <a:pt x="191" y="4"/>
                  </a:lnTo>
                  <a:lnTo>
                    <a:pt x="191" y="6"/>
                  </a:lnTo>
                  <a:lnTo>
                    <a:pt x="189" y="8"/>
                  </a:lnTo>
                  <a:lnTo>
                    <a:pt x="189" y="10"/>
                  </a:lnTo>
                  <a:lnTo>
                    <a:pt x="187" y="13"/>
                  </a:lnTo>
                  <a:lnTo>
                    <a:pt x="187" y="17"/>
                  </a:lnTo>
                  <a:lnTo>
                    <a:pt x="185" y="23"/>
                  </a:lnTo>
                  <a:close/>
                  <a:moveTo>
                    <a:pt x="747" y="146"/>
                  </a:moveTo>
                  <a:lnTo>
                    <a:pt x="747" y="146"/>
                  </a:lnTo>
                  <a:lnTo>
                    <a:pt x="747" y="145"/>
                  </a:lnTo>
                  <a:lnTo>
                    <a:pt x="745" y="143"/>
                  </a:lnTo>
                  <a:lnTo>
                    <a:pt x="741" y="141"/>
                  </a:lnTo>
                  <a:lnTo>
                    <a:pt x="736" y="141"/>
                  </a:lnTo>
                  <a:lnTo>
                    <a:pt x="734" y="141"/>
                  </a:lnTo>
                  <a:lnTo>
                    <a:pt x="732" y="143"/>
                  </a:lnTo>
                  <a:lnTo>
                    <a:pt x="732" y="145"/>
                  </a:lnTo>
                  <a:lnTo>
                    <a:pt x="732" y="146"/>
                  </a:lnTo>
                  <a:lnTo>
                    <a:pt x="732" y="148"/>
                  </a:lnTo>
                  <a:lnTo>
                    <a:pt x="734" y="150"/>
                  </a:lnTo>
                  <a:lnTo>
                    <a:pt x="736" y="150"/>
                  </a:lnTo>
                  <a:lnTo>
                    <a:pt x="738" y="152"/>
                  </a:lnTo>
                  <a:lnTo>
                    <a:pt x="739" y="152"/>
                  </a:lnTo>
                  <a:lnTo>
                    <a:pt x="741" y="154"/>
                  </a:lnTo>
                  <a:lnTo>
                    <a:pt x="743" y="154"/>
                  </a:lnTo>
                  <a:lnTo>
                    <a:pt x="745" y="152"/>
                  </a:lnTo>
                  <a:lnTo>
                    <a:pt x="747" y="152"/>
                  </a:lnTo>
                  <a:lnTo>
                    <a:pt x="747" y="150"/>
                  </a:lnTo>
                  <a:lnTo>
                    <a:pt x="747" y="148"/>
                  </a:lnTo>
                  <a:lnTo>
                    <a:pt x="747" y="146"/>
                  </a:lnTo>
                  <a:close/>
                  <a:moveTo>
                    <a:pt x="767" y="126"/>
                  </a:moveTo>
                  <a:lnTo>
                    <a:pt x="765" y="126"/>
                  </a:lnTo>
                  <a:lnTo>
                    <a:pt x="763" y="126"/>
                  </a:lnTo>
                  <a:lnTo>
                    <a:pt x="762" y="130"/>
                  </a:lnTo>
                  <a:lnTo>
                    <a:pt x="762" y="133"/>
                  </a:lnTo>
                  <a:lnTo>
                    <a:pt x="763" y="135"/>
                  </a:lnTo>
                  <a:lnTo>
                    <a:pt x="763" y="137"/>
                  </a:lnTo>
                  <a:lnTo>
                    <a:pt x="765" y="137"/>
                  </a:lnTo>
                  <a:lnTo>
                    <a:pt x="765" y="139"/>
                  </a:lnTo>
                  <a:lnTo>
                    <a:pt x="767" y="139"/>
                  </a:lnTo>
                  <a:lnTo>
                    <a:pt x="769" y="137"/>
                  </a:lnTo>
                  <a:lnTo>
                    <a:pt x="771" y="137"/>
                  </a:lnTo>
                  <a:lnTo>
                    <a:pt x="771" y="133"/>
                  </a:lnTo>
                  <a:lnTo>
                    <a:pt x="771" y="130"/>
                  </a:lnTo>
                  <a:lnTo>
                    <a:pt x="771" y="128"/>
                  </a:lnTo>
                  <a:lnTo>
                    <a:pt x="769" y="126"/>
                  </a:lnTo>
                  <a:lnTo>
                    <a:pt x="767" y="126"/>
                  </a:lnTo>
                  <a:close/>
                  <a:moveTo>
                    <a:pt x="749" y="119"/>
                  </a:moveTo>
                  <a:lnTo>
                    <a:pt x="749" y="119"/>
                  </a:lnTo>
                  <a:lnTo>
                    <a:pt x="745" y="119"/>
                  </a:lnTo>
                  <a:lnTo>
                    <a:pt x="743" y="122"/>
                  </a:lnTo>
                  <a:lnTo>
                    <a:pt x="743" y="126"/>
                  </a:lnTo>
                  <a:lnTo>
                    <a:pt x="745" y="128"/>
                  </a:lnTo>
                  <a:lnTo>
                    <a:pt x="747" y="128"/>
                  </a:lnTo>
                  <a:lnTo>
                    <a:pt x="749" y="130"/>
                  </a:lnTo>
                  <a:lnTo>
                    <a:pt x="750" y="128"/>
                  </a:lnTo>
                  <a:lnTo>
                    <a:pt x="752" y="128"/>
                  </a:lnTo>
                  <a:lnTo>
                    <a:pt x="754" y="126"/>
                  </a:lnTo>
                  <a:lnTo>
                    <a:pt x="754" y="122"/>
                  </a:lnTo>
                  <a:lnTo>
                    <a:pt x="754" y="121"/>
                  </a:lnTo>
                  <a:lnTo>
                    <a:pt x="752" y="119"/>
                  </a:lnTo>
                  <a:lnTo>
                    <a:pt x="750" y="119"/>
                  </a:lnTo>
                  <a:lnTo>
                    <a:pt x="749" y="119"/>
                  </a:lnTo>
                  <a:close/>
                  <a:moveTo>
                    <a:pt x="786" y="111"/>
                  </a:moveTo>
                  <a:lnTo>
                    <a:pt x="786" y="111"/>
                  </a:lnTo>
                  <a:lnTo>
                    <a:pt x="784" y="113"/>
                  </a:lnTo>
                  <a:lnTo>
                    <a:pt x="782" y="113"/>
                  </a:lnTo>
                  <a:lnTo>
                    <a:pt x="782" y="117"/>
                  </a:lnTo>
                  <a:lnTo>
                    <a:pt x="782" y="119"/>
                  </a:lnTo>
                  <a:lnTo>
                    <a:pt x="782" y="121"/>
                  </a:lnTo>
                  <a:lnTo>
                    <a:pt x="784" y="122"/>
                  </a:lnTo>
                  <a:lnTo>
                    <a:pt x="786" y="122"/>
                  </a:lnTo>
                  <a:lnTo>
                    <a:pt x="787" y="122"/>
                  </a:lnTo>
                  <a:lnTo>
                    <a:pt x="789" y="122"/>
                  </a:lnTo>
                  <a:lnTo>
                    <a:pt x="791" y="121"/>
                  </a:lnTo>
                  <a:lnTo>
                    <a:pt x="791" y="117"/>
                  </a:lnTo>
                  <a:lnTo>
                    <a:pt x="791" y="115"/>
                  </a:lnTo>
                  <a:lnTo>
                    <a:pt x="791" y="113"/>
                  </a:lnTo>
                  <a:lnTo>
                    <a:pt x="789" y="113"/>
                  </a:lnTo>
                  <a:lnTo>
                    <a:pt x="787" y="111"/>
                  </a:lnTo>
                  <a:lnTo>
                    <a:pt x="786" y="111"/>
                  </a:lnTo>
                  <a:close/>
                  <a:moveTo>
                    <a:pt x="841" y="167"/>
                  </a:moveTo>
                  <a:lnTo>
                    <a:pt x="839" y="167"/>
                  </a:lnTo>
                  <a:lnTo>
                    <a:pt x="837" y="167"/>
                  </a:lnTo>
                  <a:lnTo>
                    <a:pt x="837" y="169"/>
                  </a:lnTo>
                  <a:lnTo>
                    <a:pt x="835" y="172"/>
                  </a:lnTo>
                  <a:lnTo>
                    <a:pt x="835" y="176"/>
                  </a:lnTo>
                  <a:lnTo>
                    <a:pt x="837" y="178"/>
                  </a:lnTo>
                  <a:lnTo>
                    <a:pt x="839" y="180"/>
                  </a:lnTo>
                  <a:lnTo>
                    <a:pt x="841" y="180"/>
                  </a:lnTo>
                  <a:lnTo>
                    <a:pt x="843" y="180"/>
                  </a:lnTo>
                  <a:lnTo>
                    <a:pt x="843" y="178"/>
                  </a:lnTo>
                  <a:lnTo>
                    <a:pt x="845" y="178"/>
                  </a:lnTo>
                  <a:lnTo>
                    <a:pt x="845" y="174"/>
                  </a:lnTo>
                  <a:lnTo>
                    <a:pt x="845" y="169"/>
                  </a:lnTo>
                  <a:lnTo>
                    <a:pt x="843" y="167"/>
                  </a:lnTo>
                  <a:lnTo>
                    <a:pt x="841" y="167"/>
                  </a:lnTo>
                  <a:close/>
                  <a:moveTo>
                    <a:pt x="835" y="180"/>
                  </a:moveTo>
                  <a:lnTo>
                    <a:pt x="835" y="180"/>
                  </a:lnTo>
                  <a:lnTo>
                    <a:pt x="834" y="180"/>
                  </a:lnTo>
                  <a:lnTo>
                    <a:pt x="832" y="181"/>
                  </a:lnTo>
                  <a:lnTo>
                    <a:pt x="832" y="183"/>
                  </a:lnTo>
                  <a:lnTo>
                    <a:pt x="832" y="185"/>
                  </a:lnTo>
                  <a:lnTo>
                    <a:pt x="832" y="187"/>
                  </a:lnTo>
                  <a:lnTo>
                    <a:pt x="834" y="189"/>
                  </a:lnTo>
                  <a:lnTo>
                    <a:pt x="835" y="189"/>
                  </a:lnTo>
                  <a:lnTo>
                    <a:pt x="837" y="189"/>
                  </a:lnTo>
                  <a:lnTo>
                    <a:pt x="839" y="189"/>
                  </a:lnTo>
                  <a:lnTo>
                    <a:pt x="839" y="187"/>
                  </a:lnTo>
                  <a:lnTo>
                    <a:pt x="841" y="187"/>
                  </a:lnTo>
                  <a:lnTo>
                    <a:pt x="841" y="185"/>
                  </a:lnTo>
                  <a:lnTo>
                    <a:pt x="841" y="183"/>
                  </a:lnTo>
                  <a:lnTo>
                    <a:pt x="841" y="181"/>
                  </a:lnTo>
                  <a:lnTo>
                    <a:pt x="839" y="181"/>
                  </a:lnTo>
                  <a:lnTo>
                    <a:pt x="839" y="180"/>
                  </a:lnTo>
                  <a:lnTo>
                    <a:pt x="837" y="180"/>
                  </a:lnTo>
                  <a:lnTo>
                    <a:pt x="835" y="18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E7D18F7-0B35-6644-AD36-5C3412A8B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6397" y="5641661"/>
              <a:ext cx="361950" cy="323850"/>
            </a:xfrm>
            <a:custGeom>
              <a:avLst/>
              <a:gdLst>
                <a:gd name="T0" fmla="*/ 10258 w 247"/>
                <a:gd name="T1" fmla="*/ 223838 h 204"/>
                <a:gd name="T2" fmla="*/ 29308 w 247"/>
                <a:gd name="T3" fmla="*/ 249238 h 204"/>
                <a:gd name="T4" fmla="*/ 51288 w 247"/>
                <a:gd name="T5" fmla="*/ 276225 h 204"/>
                <a:gd name="T6" fmla="*/ 54219 w 247"/>
                <a:gd name="T7" fmla="*/ 296863 h 204"/>
                <a:gd name="T8" fmla="*/ 73269 w 247"/>
                <a:gd name="T9" fmla="*/ 304800 h 204"/>
                <a:gd name="T10" fmla="*/ 93785 w 247"/>
                <a:gd name="T11" fmla="*/ 314325 h 204"/>
                <a:gd name="T12" fmla="*/ 127488 w 247"/>
                <a:gd name="T13" fmla="*/ 307975 h 204"/>
                <a:gd name="T14" fmla="*/ 156796 w 247"/>
                <a:gd name="T15" fmla="*/ 282575 h 204"/>
                <a:gd name="T16" fmla="*/ 199292 w 247"/>
                <a:gd name="T17" fmla="*/ 234950 h 204"/>
                <a:gd name="T18" fmla="*/ 224204 w 247"/>
                <a:gd name="T19" fmla="*/ 190500 h 204"/>
                <a:gd name="T20" fmla="*/ 253512 w 247"/>
                <a:gd name="T21" fmla="*/ 161925 h 204"/>
                <a:gd name="T22" fmla="*/ 272562 w 247"/>
                <a:gd name="T23" fmla="*/ 130175 h 204"/>
                <a:gd name="T24" fmla="*/ 303335 w 247"/>
                <a:gd name="T25" fmla="*/ 92075 h 204"/>
                <a:gd name="T26" fmla="*/ 326781 w 247"/>
                <a:gd name="T27" fmla="*/ 61913 h 204"/>
                <a:gd name="T28" fmla="*/ 342900 w 247"/>
                <a:gd name="T29" fmla="*/ 50800 h 204"/>
                <a:gd name="T30" fmla="*/ 359019 w 247"/>
                <a:gd name="T31" fmla="*/ 17463 h 204"/>
                <a:gd name="T32" fmla="*/ 361950 w 247"/>
                <a:gd name="T33" fmla="*/ 3175 h 204"/>
                <a:gd name="T34" fmla="*/ 342900 w 247"/>
                <a:gd name="T35" fmla="*/ 3175 h 204"/>
                <a:gd name="T36" fmla="*/ 319454 w 247"/>
                <a:gd name="T37" fmla="*/ 12700 h 204"/>
                <a:gd name="T38" fmla="*/ 291612 w 247"/>
                <a:gd name="T39" fmla="*/ 33338 h 204"/>
                <a:gd name="T40" fmla="*/ 269631 w 247"/>
                <a:gd name="T41" fmla="*/ 65088 h 204"/>
                <a:gd name="T42" fmla="*/ 250581 w 247"/>
                <a:gd name="T43" fmla="*/ 88900 h 204"/>
                <a:gd name="T44" fmla="*/ 234462 w 247"/>
                <a:gd name="T45" fmla="*/ 92075 h 204"/>
                <a:gd name="T46" fmla="*/ 213946 w 247"/>
                <a:gd name="T47" fmla="*/ 85725 h 204"/>
                <a:gd name="T48" fmla="*/ 180242 w 247"/>
                <a:gd name="T49" fmla="*/ 65088 h 204"/>
                <a:gd name="T50" fmla="*/ 143608 w 247"/>
                <a:gd name="T51" fmla="*/ 61913 h 204"/>
                <a:gd name="T52" fmla="*/ 102577 w 247"/>
                <a:gd name="T53" fmla="*/ 65088 h 204"/>
                <a:gd name="T54" fmla="*/ 77665 w 247"/>
                <a:gd name="T55" fmla="*/ 82550 h 204"/>
                <a:gd name="T56" fmla="*/ 54219 w 247"/>
                <a:gd name="T57" fmla="*/ 103188 h 204"/>
                <a:gd name="T58" fmla="*/ 38100 w 247"/>
                <a:gd name="T59" fmla="*/ 100012 h 204"/>
                <a:gd name="T60" fmla="*/ 23446 w 247"/>
                <a:gd name="T61" fmla="*/ 123825 h 204"/>
                <a:gd name="T62" fmla="*/ 16119 w 247"/>
                <a:gd name="T63" fmla="*/ 169862 h 204"/>
                <a:gd name="T64" fmla="*/ 7327 w 247"/>
                <a:gd name="T65" fmla="*/ 193675 h 2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47"/>
                <a:gd name="T100" fmla="*/ 0 h 204"/>
                <a:gd name="T101" fmla="*/ 247 w 247"/>
                <a:gd name="T102" fmla="*/ 204 h 2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47" h="204">
                  <a:moveTo>
                    <a:pt x="0" y="130"/>
                  </a:moveTo>
                  <a:lnTo>
                    <a:pt x="7" y="141"/>
                  </a:lnTo>
                  <a:lnTo>
                    <a:pt x="13" y="150"/>
                  </a:lnTo>
                  <a:lnTo>
                    <a:pt x="20" y="157"/>
                  </a:lnTo>
                  <a:lnTo>
                    <a:pt x="33" y="167"/>
                  </a:lnTo>
                  <a:lnTo>
                    <a:pt x="35" y="174"/>
                  </a:lnTo>
                  <a:lnTo>
                    <a:pt x="35" y="180"/>
                  </a:lnTo>
                  <a:lnTo>
                    <a:pt x="37" y="187"/>
                  </a:lnTo>
                  <a:lnTo>
                    <a:pt x="44" y="192"/>
                  </a:lnTo>
                  <a:lnTo>
                    <a:pt x="50" y="192"/>
                  </a:lnTo>
                  <a:lnTo>
                    <a:pt x="57" y="192"/>
                  </a:lnTo>
                  <a:lnTo>
                    <a:pt x="64" y="198"/>
                  </a:lnTo>
                  <a:lnTo>
                    <a:pt x="79" y="204"/>
                  </a:lnTo>
                  <a:lnTo>
                    <a:pt x="87" y="194"/>
                  </a:lnTo>
                  <a:lnTo>
                    <a:pt x="92" y="187"/>
                  </a:lnTo>
                  <a:lnTo>
                    <a:pt x="107" y="178"/>
                  </a:lnTo>
                  <a:lnTo>
                    <a:pt x="133" y="165"/>
                  </a:lnTo>
                  <a:lnTo>
                    <a:pt x="136" y="148"/>
                  </a:lnTo>
                  <a:lnTo>
                    <a:pt x="142" y="130"/>
                  </a:lnTo>
                  <a:lnTo>
                    <a:pt x="153" y="120"/>
                  </a:lnTo>
                  <a:lnTo>
                    <a:pt x="168" y="115"/>
                  </a:lnTo>
                  <a:lnTo>
                    <a:pt x="173" y="102"/>
                  </a:lnTo>
                  <a:lnTo>
                    <a:pt x="179" y="91"/>
                  </a:lnTo>
                  <a:lnTo>
                    <a:pt x="186" y="82"/>
                  </a:lnTo>
                  <a:lnTo>
                    <a:pt x="192" y="72"/>
                  </a:lnTo>
                  <a:lnTo>
                    <a:pt x="207" y="58"/>
                  </a:lnTo>
                  <a:lnTo>
                    <a:pt x="218" y="39"/>
                  </a:lnTo>
                  <a:lnTo>
                    <a:pt x="223" y="39"/>
                  </a:lnTo>
                  <a:lnTo>
                    <a:pt x="229" y="39"/>
                  </a:lnTo>
                  <a:lnTo>
                    <a:pt x="234" y="32"/>
                  </a:lnTo>
                  <a:lnTo>
                    <a:pt x="242" y="19"/>
                  </a:lnTo>
                  <a:lnTo>
                    <a:pt x="245" y="11"/>
                  </a:lnTo>
                  <a:lnTo>
                    <a:pt x="247" y="8"/>
                  </a:lnTo>
                  <a:lnTo>
                    <a:pt x="247" y="2"/>
                  </a:lnTo>
                  <a:lnTo>
                    <a:pt x="244" y="0"/>
                  </a:lnTo>
                  <a:lnTo>
                    <a:pt x="234" y="2"/>
                  </a:lnTo>
                  <a:lnTo>
                    <a:pt x="225" y="6"/>
                  </a:lnTo>
                  <a:lnTo>
                    <a:pt x="218" y="8"/>
                  </a:lnTo>
                  <a:lnTo>
                    <a:pt x="212" y="11"/>
                  </a:lnTo>
                  <a:lnTo>
                    <a:pt x="199" y="21"/>
                  </a:lnTo>
                  <a:lnTo>
                    <a:pt x="192" y="32"/>
                  </a:lnTo>
                  <a:lnTo>
                    <a:pt x="184" y="41"/>
                  </a:lnTo>
                  <a:lnTo>
                    <a:pt x="177" y="48"/>
                  </a:lnTo>
                  <a:lnTo>
                    <a:pt x="171" y="56"/>
                  </a:lnTo>
                  <a:lnTo>
                    <a:pt x="166" y="58"/>
                  </a:lnTo>
                  <a:lnTo>
                    <a:pt x="160" y="58"/>
                  </a:lnTo>
                  <a:lnTo>
                    <a:pt x="153" y="56"/>
                  </a:lnTo>
                  <a:lnTo>
                    <a:pt x="146" y="54"/>
                  </a:lnTo>
                  <a:lnTo>
                    <a:pt x="138" y="48"/>
                  </a:lnTo>
                  <a:lnTo>
                    <a:pt x="123" y="41"/>
                  </a:lnTo>
                  <a:lnTo>
                    <a:pt x="111" y="34"/>
                  </a:lnTo>
                  <a:lnTo>
                    <a:pt x="98" y="39"/>
                  </a:lnTo>
                  <a:lnTo>
                    <a:pt x="85" y="46"/>
                  </a:lnTo>
                  <a:lnTo>
                    <a:pt x="70" y="41"/>
                  </a:lnTo>
                  <a:lnTo>
                    <a:pt x="61" y="39"/>
                  </a:lnTo>
                  <a:lnTo>
                    <a:pt x="53" y="52"/>
                  </a:lnTo>
                  <a:lnTo>
                    <a:pt x="42" y="63"/>
                  </a:lnTo>
                  <a:lnTo>
                    <a:pt x="37" y="65"/>
                  </a:lnTo>
                  <a:lnTo>
                    <a:pt x="31" y="63"/>
                  </a:lnTo>
                  <a:lnTo>
                    <a:pt x="26" y="63"/>
                  </a:lnTo>
                  <a:lnTo>
                    <a:pt x="22" y="59"/>
                  </a:lnTo>
                  <a:lnTo>
                    <a:pt x="16" y="78"/>
                  </a:lnTo>
                  <a:lnTo>
                    <a:pt x="13" y="98"/>
                  </a:lnTo>
                  <a:lnTo>
                    <a:pt x="11" y="107"/>
                  </a:lnTo>
                  <a:lnTo>
                    <a:pt x="9" y="115"/>
                  </a:lnTo>
                  <a:lnTo>
                    <a:pt x="5" y="122"/>
                  </a:lnTo>
                  <a:lnTo>
                    <a:pt x="0" y="13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9AB2059-7ECB-3743-BD23-B903D869DC7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3572" y="5551174"/>
              <a:ext cx="444500" cy="1027112"/>
            </a:xfrm>
            <a:custGeom>
              <a:avLst/>
              <a:gdLst>
                <a:gd name="T0" fmla="*/ 136431 w 303"/>
                <a:gd name="T1" fmla="*/ 439737 h 647"/>
                <a:gd name="T2" fmla="*/ 140832 w 303"/>
                <a:gd name="T3" fmla="*/ 463550 h 647"/>
                <a:gd name="T4" fmla="*/ 124695 w 303"/>
                <a:gd name="T5" fmla="*/ 512762 h 647"/>
                <a:gd name="T6" fmla="*/ 136431 w 303"/>
                <a:gd name="T7" fmla="*/ 560387 h 647"/>
                <a:gd name="T8" fmla="*/ 137898 w 303"/>
                <a:gd name="T9" fmla="*/ 587375 h 647"/>
                <a:gd name="T10" fmla="*/ 133497 w 303"/>
                <a:gd name="T11" fmla="*/ 622300 h 647"/>
                <a:gd name="T12" fmla="*/ 83619 w 303"/>
                <a:gd name="T13" fmla="*/ 647700 h 647"/>
                <a:gd name="T14" fmla="*/ 35208 w 303"/>
                <a:gd name="T15" fmla="*/ 674687 h 647"/>
                <a:gd name="T16" fmla="*/ 0 w 303"/>
                <a:gd name="T17" fmla="*/ 733425 h 647"/>
                <a:gd name="T18" fmla="*/ 46944 w 303"/>
                <a:gd name="T19" fmla="*/ 795337 h 647"/>
                <a:gd name="T20" fmla="*/ 82152 w 303"/>
                <a:gd name="T21" fmla="*/ 889000 h 647"/>
                <a:gd name="T22" fmla="*/ 101223 w 303"/>
                <a:gd name="T23" fmla="*/ 968375 h 647"/>
                <a:gd name="T24" fmla="*/ 48411 w 303"/>
                <a:gd name="T25" fmla="*/ 985837 h 647"/>
                <a:gd name="T26" fmla="*/ 54279 w 303"/>
                <a:gd name="T27" fmla="*/ 1000125 h 647"/>
                <a:gd name="T28" fmla="*/ 86553 w 303"/>
                <a:gd name="T29" fmla="*/ 1027112 h 647"/>
                <a:gd name="T30" fmla="*/ 130563 w 303"/>
                <a:gd name="T31" fmla="*/ 982662 h 647"/>
                <a:gd name="T32" fmla="*/ 140832 w 303"/>
                <a:gd name="T33" fmla="*/ 933450 h 647"/>
                <a:gd name="T34" fmla="*/ 143766 w 303"/>
                <a:gd name="T35" fmla="*/ 906462 h 647"/>
                <a:gd name="T36" fmla="*/ 165771 w 303"/>
                <a:gd name="T37" fmla="*/ 892175 h 647"/>
                <a:gd name="T38" fmla="*/ 178974 w 303"/>
                <a:gd name="T39" fmla="*/ 882650 h 647"/>
                <a:gd name="T40" fmla="*/ 192177 w 303"/>
                <a:gd name="T41" fmla="*/ 882650 h 647"/>
                <a:gd name="T42" fmla="*/ 198045 w 303"/>
                <a:gd name="T43" fmla="*/ 915987 h 647"/>
                <a:gd name="T44" fmla="*/ 242054 w 303"/>
                <a:gd name="T45" fmla="*/ 906462 h 647"/>
                <a:gd name="T46" fmla="*/ 281663 w 303"/>
                <a:gd name="T47" fmla="*/ 889000 h 647"/>
                <a:gd name="T48" fmla="*/ 322739 w 303"/>
                <a:gd name="T49" fmla="*/ 850900 h 647"/>
                <a:gd name="T50" fmla="*/ 363815 w 303"/>
                <a:gd name="T51" fmla="*/ 782637 h 647"/>
                <a:gd name="T52" fmla="*/ 401957 w 303"/>
                <a:gd name="T53" fmla="*/ 684212 h 647"/>
                <a:gd name="T54" fmla="*/ 396089 w 303"/>
                <a:gd name="T55" fmla="*/ 615950 h 647"/>
                <a:gd name="T56" fmla="*/ 421028 w 303"/>
                <a:gd name="T57" fmla="*/ 560387 h 647"/>
                <a:gd name="T58" fmla="*/ 418094 w 303"/>
                <a:gd name="T59" fmla="*/ 484187 h 647"/>
                <a:gd name="T60" fmla="*/ 441566 w 303"/>
                <a:gd name="T61" fmla="*/ 349250 h 647"/>
                <a:gd name="T62" fmla="*/ 438632 w 303"/>
                <a:gd name="T63" fmla="*/ 203200 h 647"/>
                <a:gd name="T64" fmla="*/ 441566 w 303"/>
                <a:gd name="T65" fmla="*/ 111125 h 647"/>
                <a:gd name="T66" fmla="*/ 415160 w 303"/>
                <a:gd name="T67" fmla="*/ 85725 h 647"/>
                <a:gd name="T68" fmla="*/ 385820 w 303"/>
                <a:gd name="T69" fmla="*/ 100012 h 647"/>
                <a:gd name="T70" fmla="*/ 379952 w 303"/>
                <a:gd name="T71" fmla="*/ 65087 h 647"/>
                <a:gd name="T72" fmla="*/ 357947 w 303"/>
                <a:gd name="T73" fmla="*/ 38100 h 647"/>
                <a:gd name="T74" fmla="*/ 347678 w 303"/>
                <a:gd name="T75" fmla="*/ 14287 h 647"/>
                <a:gd name="T76" fmla="*/ 331541 w 303"/>
                <a:gd name="T77" fmla="*/ 3175 h 647"/>
                <a:gd name="T78" fmla="*/ 296333 w 303"/>
                <a:gd name="T79" fmla="*/ 26987 h 647"/>
                <a:gd name="T80" fmla="*/ 262592 w 303"/>
                <a:gd name="T81" fmla="*/ 65087 h 647"/>
                <a:gd name="T82" fmla="*/ 274328 w 303"/>
                <a:gd name="T83" fmla="*/ 87312 h 647"/>
                <a:gd name="T84" fmla="*/ 284597 w 303"/>
                <a:gd name="T85" fmla="*/ 111125 h 647"/>
                <a:gd name="T86" fmla="*/ 309536 w 303"/>
                <a:gd name="T87" fmla="*/ 107950 h 647"/>
                <a:gd name="T88" fmla="*/ 331541 w 303"/>
                <a:gd name="T89" fmla="*/ 120650 h 647"/>
                <a:gd name="T90" fmla="*/ 322739 w 303"/>
                <a:gd name="T91" fmla="*/ 163512 h 647"/>
                <a:gd name="T92" fmla="*/ 296333 w 303"/>
                <a:gd name="T93" fmla="*/ 179387 h 647"/>
                <a:gd name="T94" fmla="*/ 281663 w 303"/>
                <a:gd name="T95" fmla="*/ 190500 h 647"/>
                <a:gd name="T96" fmla="*/ 303668 w 303"/>
                <a:gd name="T97" fmla="*/ 241300 h 647"/>
                <a:gd name="T98" fmla="*/ 277262 w 303"/>
                <a:gd name="T99" fmla="*/ 273050 h 647"/>
                <a:gd name="T100" fmla="*/ 246455 w 303"/>
                <a:gd name="T101" fmla="*/ 276225 h 647"/>
                <a:gd name="T102" fmla="*/ 222983 w 303"/>
                <a:gd name="T103" fmla="*/ 293687 h 647"/>
                <a:gd name="T104" fmla="*/ 189243 w 303"/>
                <a:gd name="T105" fmla="*/ 307975 h 647"/>
                <a:gd name="T106" fmla="*/ 156969 w 303"/>
                <a:gd name="T107" fmla="*/ 280987 h 647"/>
                <a:gd name="T108" fmla="*/ 152568 w 303"/>
                <a:gd name="T109" fmla="*/ 290512 h 647"/>
                <a:gd name="T110" fmla="*/ 133497 w 303"/>
                <a:gd name="T111" fmla="*/ 325437 h 647"/>
                <a:gd name="T112" fmla="*/ 133497 w 303"/>
                <a:gd name="T113" fmla="*/ 355600 h 647"/>
                <a:gd name="T114" fmla="*/ 130563 w 303"/>
                <a:gd name="T115" fmla="*/ 398462 h 6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03"/>
                <a:gd name="T175" fmla="*/ 0 h 647"/>
                <a:gd name="T176" fmla="*/ 303 w 303"/>
                <a:gd name="T177" fmla="*/ 647 h 6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03" h="647">
                  <a:moveTo>
                    <a:pt x="80" y="261"/>
                  </a:moveTo>
                  <a:lnTo>
                    <a:pt x="85" y="270"/>
                  </a:lnTo>
                  <a:lnTo>
                    <a:pt x="93" y="277"/>
                  </a:lnTo>
                  <a:lnTo>
                    <a:pt x="94" y="283"/>
                  </a:lnTo>
                  <a:lnTo>
                    <a:pt x="96" y="286"/>
                  </a:lnTo>
                  <a:lnTo>
                    <a:pt x="96" y="292"/>
                  </a:lnTo>
                  <a:lnTo>
                    <a:pt x="96" y="298"/>
                  </a:lnTo>
                  <a:lnTo>
                    <a:pt x="89" y="310"/>
                  </a:lnTo>
                  <a:lnTo>
                    <a:pt x="85" y="323"/>
                  </a:lnTo>
                  <a:lnTo>
                    <a:pt x="85" y="333"/>
                  </a:lnTo>
                  <a:lnTo>
                    <a:pt x="87" y="344"/>
                  </a:lnTo>
                  <a:lnTo>
                    <a:pt x="93" y="353"/>
                  </a:lnTo>
                  <a:lnTo>
                    <a:pt x="98" y="362"/>
                  </a:lnTo>
                  <a:lnTo>
                    <a:pt x="96" y="366"/>
                  </a:lnTo>
                  <a:lnTo>
                    <a:pt x="94" y="370"/>
                  </a:lnTo>
                  <a:lnTo>
                    <a:pt x="93" y="375"/>
                  </a:lnTo>
                  <a:lnTo>
                    <a:pt x="93" y="381"/>
                  </a:lnTo>
                  <a:lnTo>
                    <a:pt x="91" y="392"/>
                  </a:lnTo>
                  <a:lnTo>
                    <a:pt x="89" y="403"/>
                  </a:lnTo>
                  <a:lnTo>
                    <a:pt x="72" y="405"/>
                  </a:lnTo>
                  <a:lnTo>
                    <a:pt x="57" y="408"/>
                  </a:lnTo>
                  <a:lnTo>
                    <a:pt x="43" y="407"/>
                  </a:lnTo>
                  <a:lnTo>
                    <a:pt x="28" y="407"/>
                  </a:lnTo>
                  <a:lnTo>
                    <a:pt x="24" y="425"/>
                  </a:lnTo>
                  <a:lnTo>
                    <a:pt x="21" y="440"/>
                  </a:lnTo>
                  <a:lnTo>
                    <a:pt x="8" y="453"/>
                  </a:lnTo>
                  <a:lnTo>
                    <a:pt x="0" y="462"/>
                  </a:lnTo>
                  <a:lnTo>
                    <a:pt x="9" y="473"/>
                  </a:lnTo>
                  <a:lnTo>
                    <a:pt x="24" y="486"/>
                  </a:lnTo>
                  <a:lnTo>
                    <a:pt x="32" y="501"/>
                  </a:lnTo>
                  <a:lnTo>
                    <a:pt x="41" y="519"/>
                  </a:lnTo>
                  <a:lnTo>
                    <a:pt x="48" y="540"/>
                  </a:lnTo>
                  <a:lnTo>
                    <a:pt x="56" y="560"/>
                  </a:lnTo>
                  <a:lnTo>
                    <a:pt x="63" y="580"/>
                  </a:lnTo>
                  <a:lnTo>
                    <a:pt x="67" y="597"/>
                  </a:lnTo>
                  <a:lnTo>
                    <a:pt x="69" y="610"/>
                  </a:lnTo>
                  <a:lnTo>
                    <a:pt x="69" y="617"/>
                  </a:lnTo>
                  <a:lnTo>
                    <a:pt x="52" y="619"/>
                  </a:lnTo>
                  <a:lnTo>
                    <a:pt x="33" y="621"/>
                  </a:lnTo>
                  <a:lnTo>
                    <a:pt x="33" y="623"/>
                  </a:lnTo>
                  <a:lnTo>
                    <a:pt x="35" y="626"/>
                  </a:lnTo>
                  <a:lnTo>
                    <a:pt x="37" y="630"/>
                  </a:lnTo>
                  <a:lnTo>
                    <a:pt x="43" y="634"/>
                  </a:lnTo>
                  <a:lnTo>
                    <a:pt x="52" y="643"/>
                  </a:lnTo>
                  <a:lnTo>
                    <a:pt x="59" y="647"/>
                  </a:lnTo>
                  <a:lnTo>
                    <a:pt x="78" y="641"/>
                  </a:lnTo>
                  <a:lnTo>
                    <a:pt x="91" y="636"/>
                  </a:lnTo>
                  <a:lnTo>
                    <a:pt x="89" y="619"/>
                  </a:lnTo>
                  <a:lnTo>
                    <a:pt x="89" y="604"/>
                  </a:lnTo>
                  <a:lnTo>
                    <a:pt x="93" y="597"/>
                  </a:lnTo>
                  <a:lnTo>
                    <a:pt x="96" y="588"/>
                  </a:lnTo>
                  <a:lnTo>
                    <a:pt x="98" y="584"/>
                  </a:lnTo>
                  <a:lnTo>
                    <a:pt x="98" y="578"/>
                  </a:lnTo>
                  <a:lnTo>
                    <a:pt x="98" y="571"/>
                  </a:lnTo>
                  <a:lnTo>
                    <a:pt x="96" y="562"/>
                  </a:lnTo>
                  <a:lnTo>
                    <a:pt x="105" y="562"/>
                  </a:lnTo>
                  <a:lnTo>
                    <a:pt x="113" y="562"/>
                  </a:lnTo>
                  <a:lnTo>
                    <a:pt x="117" y="562"/>
                  </a:lnTo>
                  <a:lnTo>
                    <a:pt x="118" y="560"/>
                  </a:lnTo>
                  <a:lnTo>
                    <a:pt x="122" y="556"/>
                  </a:lnTo>
                  <a:lnTo>
                    <a:pt x="124" y="553"/>
                  </a:lnTo>
                  <a:lnTo>
                    <a:pt x="128" y="554"/>
                  </a:lnTo>
                  <a:lnTo>
                    <a:pt x="131" y="556"/>
                  </a:lnTo>
                  <a:lnTo>
                    <a:pt x="131" y="564"/>
                  </a:lnTo>
                  <a:lnTo>
                    <a:pt x="131" y="569"/>
                  </a:lnTo>
                  <a:lnTo>
                    <a:pt x="135" y="577"/>
                  </a:lnTo>
                  <a:lnTo>
                    <a:pt x="141" y="578"/>
                  </a:lnTo>
                  <a:lnTo>
                    <a:pt x="152" y="575"/>
                  </a:lnTo>
                  <a:lnTo>
                    <a:pt x="165" y="571"/>
                  </a:lnTo>
                  <a:lnTo>
                    <a:pt x="176" y="569"/>
                  </a:lnTo>
                  <a:lnTo>
                    <a:pt x="189" y="569"/>
                  </a:lnTo>
                  <a:lnTo>
                    <a:pt x="192" y="560"/>
                  </a:lnTo>
                  <a:lnTo>
                    <a:pt x="198" y="551"/>
                  </a:lnTo>
                  <a:lnTo>
                    <a:pt x="209" y="541"/>
                  </a:lnTo>
                  <a:lnTo>
                    <a:pt x="220" y="536"/>
                  </a:lnTo>
                  <a:lnTo>
                    <a:pt x="231" y="528"/>
                  </a:lnTo>
                  <a:lnTo>
                    <a:pt x="238" y="519"/>
                  </a:lnTo>
                  <a:lnTo>
                    <a:pt x="248" y="493"/>
                  </a:lnTo>
                  <a:lnTo>
                    <a:pt x="259" y="464"/>
                  </a:lnTo>
                  <a:lnTo>
                    <a:pt x="268" y="443"/>
                  </a:lnTo>
                  <a:lnTo>
                    <a:pt x="274" y="431"/>
                  </a:lnTo>
                  <a:lnTo>
                    <a:pt x="274" y="416"/>
                  </a:lnTo>
                  <a:lnTo>
                    <a:pt x="272" y="403"/>
                  </a:lnTo>
                  <a:lnTo>
                    <a:pt x="270" y="388"/>
                  </a:lnTo>
                  <a:lnTo>
                    <a:pt x="268" y="373"/>
                  </a:lnTo>
                  <a:lnTo>
                    <a:pt x="277" y="362"/>
                  </a:lnTo>
                  <a:lnTo>
                    <a:pt x="287" y="353"/>
                  </a:lnTo>
                  <a:lnTo>
                    <a:pt x="283" y="338"/>
                  </a:lnTo>
                  <a:lnTo>
                    <a:pt x="277" y="323"/>
                  </a:lnTo>
                  <a:lnTo>
                    <a:pt x="285" y="305"/>
                  </a:lnTo>
                  <a:lnTo>
                    <a:pt x="292" y="281"/>
                  </a:lnTo>
                  <a:lnTo>
                    <a:pt x="296" y="253"/>
                  </a:lnTo>
                  <a:lnTo>
                    <a:pt x="301" y="220"/>
                  </a:lnTo>
                  <a:lnTo>
                    <a:pt x="303" y="188"/>
                  </a:lnTo>
                  <a:lnTo>
                    <a:pt x="303" y="157"/>
                  </a:lnTo>
                  <a:lnTo>
                    <a:pt x="299" y="128"/>
                  </a:lnTo>
                  <a:lnTo>
                    <a:pt x="292" y="102"/>
                  </a:lnTo>
                  <a:lnTo>
                    <a:pt x="298" y="83"/>
                  </a:lnTo>
                  <a:lnTo>
                    <a:pt x="301" y="70"/>
                  </a:lnTo>
                  <a:lnTo>
                    <a:pt x="301" y="57"/>
                  </a:lnTo>
                  <a:lnTo>
                    <a:pt x="299" y="46"/>
                  </a:lnTo>
                  <a:lnTo>
                    <a:pt x="283" y="54"/>
                  </a:lnTo>
                  <a:lnTo>
                    <a:pt x="272" y="57"/>
                  </a:lnTo>
                  <a:lnTo>
                    <a:pt x="266" y="61"/>
                  </a:lnTo>
                  <a:lnTo>
                    <a:pt x="263" y="63"/>
                  </a:lnTo>
                  <a:lnTo>
                    <a:pt x="259" y="61"/>
                  </a:lnTo>
                  <a:lnTo>
                    <a:pt x="259" y="57"/>
                  </a:lnTo>
                  <a:lnTo>
                    <a:pt x="259" y="41"/>
                  </a:lnTo>
                  <a:lnTo>
                    <a:pt x="255" y="31"/>
                  </a:lnTo>
                  <a:lnTo>
                    <a:pt x="251" y="28"/>
                  </a:lnTo>
                  <a:lnTo>
                    <a:pt x="244" y="24"/>
                  </a:lnTo>
                  <a:lnTo>
                    <a:pt x="240" y="18"/>
                  </a:lnTo>
                  <a:lnTo>
                    <a:pt x="238" y="13"/>
                  </a:lnTo>
                  <a:lnTo>
                    <a:pt x="237" y="9"/>
                  </a:lnTo>
                  <a:lnTo>
                    <a:pt x="235" y="7"/>
                  </a:lnTo>
                  <a:lnTo>
                    <a:pt x="231" y="4"/>
                  </a:lnTo>
                  <a:lnTo>
                    <a:pt x="226" y="2"/>
                  </a:lnTo>
                  <a:lnTo>
                    <a:pt x="218" y="0"/>
                  </a:lnTo>
                  <a:lnTo>
                    <a:pt x="211" y="0"/>
                  </a:lnTo>
                  <a:lnTo>
                    <a:pt x="202" y="17"/>
                  </a:lnTo>
                  <a:lnTo>
                    <a:pt x="192" y="35"/>
                  </a:lnTo>
                  <a:lnTo>
                    <a:pt x="187" y="37"/>
                  </a:lnTo>
                  <a:lnTo>
                    <a:pt x="179" y="41"/>
                  </a:lnTo>
                  <a:lnTo>
                    <a:pt x="179" y="44"/>
                  </a:lnTo>
                  <a:lnTo>
                    <a:pt x="181" y="50"/>
                  </a:lnTo>
                  <a:lnTo>
                    <a:pt x="187" y="55"/>
                  </a:lnTo>
                  <a:lnTo>
                    <a:pt x="190" y="59"/>
                  </a:lnTo>
                  <a:lnTo>
                    <a:pt x="192" y="67"/>
                  </a:lnTo>
                  <a:lnTo>
                    <a:pt x="194" y="70"/>
                  </a:lnTo>
                  <a:lnTo>
                    <a:pt x="198" y="72"/>
                  </a:lnTo>
                  <a:lnTo>
                    <a:pt x="202" y="74"/>
                  </a:lnTo>
                  <a:lnTo>
                    <a:pt x="211" y="68"/>
                  </a:lnTo>
                  <a:lnTo>
                    <a:pt x="218" y="65"/>
                  </a:lnTo>
                  <a:lnTo>
                    <a:pt x="224" y="70"/>
                  </a:lnTo>
                  <a:lnTo>
                    <a:pt x="226" y="76"/>
                  </a:lnTo>
                  <a:lnTo>
                    <a:pt x="227" y="83"/>
                  </a:lnTo>
                  <a:lnTo>
                    <a:pt x="226" y="91"/>
                  </a:lnTo>
                  <a:lnTo>
                    <a:pt x="220" y="103"/>
                  </a:lnTo>
                  <a:lnTo>
                    <a:pt x="214" y="109"/>
                  </a:lnTo>
                  <a:lnTo>
                    <a:pt x="209" y="111"/>
                  </a:lnTo>
                  <a:lnTo>
                    <a:pt x="202" y="113"/>
                  </a:lnTo>
                  <a:lnTo>
                    <a:pt x="198" y="115"/>
                  </a:lnTo>
                  <a:lnTo>
                    <a:pt x="194" y="116"/>
                  </a:lnTo>
                  <a:lnTo>
                    <a:pt x="192" y="120"/>
                  </a:lnTo>
                  <a:lnTo>
                    <a:pt x="190" y="124"/>
                  </a:lnTo>
                  <a:lnTo>
                    <a:pt x="200" y="137"/>
                  </a:lnTo>
                  <a:lnTo>
                    <a:pt x="207" y="152"/>
                  </a:lnTo>
                  <a:lnTo>
                    <a:pt x="200" y="161"/>
                  </a:lnTo>
                  <a:lnTo>
                    <a:pt x="194" y="168"/>
                  </a:lnTo>
                  <a:lnTo>
                    <a:pt x="189" y="172"/>
                  </a:lnTo>
                  <a:lnTo>
                    <a:pt x="185" y="174"/>
                  </a:lnTo>
                  <a:lnTo>
                    <a:pt x="176" y="172"/>
                  </a:lnTo>
                  <a:lnTo>
                    <a:pt x="168" y="174"/>
                  </a:lnTo>
                  <a:lnTo>
                    <a:pt x="165" y="179"/>
                  </a:lnTo>
                  <a:lnTo>
                    <a:pt x="161" y="187"/>
                  </a:lnTo>
                  <a:lnTo>
                    <a:pt x="152" y="185"/>
                  </a:lnTo>
                  <a:lnTo>
                    <a:pt x="144" y="185"/>
                  </a:lnTo>
                  <a:lnTo>
                    <a:pt x="137" y="190"/>
                  </a:lnTo>
                  <a:lnTo>
                    <a:pt x="129" y="194"/>
                  </a:lnTo>
                  <a:lnTo>
                    <a:pt x="122" y="187"/>
                  </a:lnTo>
                  <a:lnTo>
                    <a:pt x="111" y="177"/>
                  </a:lnTo>
                  <a:lnTo>
                    <a:pt x="107" y="177"/>
                  </a:lnTo>
                  <a:lnTo>
                    <a:pt x="105" y="179"/>
                  </a:lnTo>
                  <a:lnTo>
                    <a:pt x="104" y="181"/>
                  </a:lnTo>
                  <a:lnTo>
                    <a:pt x="104" y="183"/>
                  </a:lnTo>
                  <a:lnTo>
                    <a:pt x="102" y="188"/>
                  </a:lnTo>
                  <a:lnTo>
                    <a:pt x="96" y="196"/>
                  </a:lnTo>
                  <a:lnTo>
                    <a:pt x="91" y="205"/>
                  </a:lnTo>
                  <a:lnTo>
                    <a:pt x="89" y="211"/>
                  </a:lnTo>
                  <a:lnTo>
                    <a:pt x="89" y="218"/>
                  </a:lnTo>
                  <a:lnTo>
                    <a:pt x="91" y="224"/>
                  </a:lnTo>
                  <a:lnTo>
                    <a:pt x="96" y="233"/>
                  </a:lnTo>
                  <a:lnTo>
                    <a:pt x="96" y="240"/>
                  </a:lnTo>
                  <a:lnTo>
                    <a:pt x="89" y="251"/>
                  </a:lnTo>
                  <a:lnTo>
                    <a:pt x="80" y="261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ACB7A335-B0CB-F742-8D1D-CB943412BA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86186" y="3765237"/>
              <a:ext cx="1125537" cy="2200275"/>
            </a:xfrm>
            <a:custGeom>
              <a:avLst/>
              <a:gdLst>
                <a:gd name="T0" fmla="*/ 779669 w 768"/>
                <a:gd name="T1" fmla="*/ 2132013 h 1386"/>
                <a:gd name="T2" fmla="*/ 817773 w 768"/>
                <a:gd name="T3" fmla="*/ 2132013 h 1386"/>
                <a:gd name="T4" fmla="*/ 888119 w 768"/>
                <a:gd name="T5" fmla="*/ 2087563 h 1386"/>
                <a:gd name="T6" fmla="*/ 980448 w 768"/>
                <a:gd name="T7" fmla="*/ 2003425 h 1386"/>
                <a:gd name="T8" fmla="*/ 1015621 w 768"/>
                <a:gd name="T9" fmla="*/ 1897063 h 1386"/>
                <a:gd name="T10" fmla="*/ 961396 w 768"/>
                <a:gd name="T11" fmla="*/ 1844675 h 1386"/>
                <a:gd name="T12" fmla="*/ 1055191 w 768"/>
                <a:gd name="T13" fmla="*/ 1830388 h 1386"/>
                <a:gd name="T14" fmla="*/ 1118209 w 768"/>
                <a:gd name="T15" fmla="*/ 1779588 h 1386"/>
                <a:gd name="T16" fmla="*/ 1083036 w 768"/>
                <a:gd name="T17" fmla="*/ 1585912 h 1386"/>
                <a:gd name="T18" fmla="*/ 1025880 w 768"/>
                <a:gd name="T19" fmla="*/ 1495425 h 1386"/>
                <a:gd name="T20" fmla="*/ 965793 w 768"/>
                <a:gd name="T21" fmla="*/ 1325562 h 1386"/>
                <a:gd name="T22" fmla="*/ 885188 w 768"/>
                <a:gd name="T23" fmla="*/ 1181100 h 1386"/>
                <a:gd name="T24" fmla="*/ 814842 w 768"/>
                <a:gd name="T25" fmla="*/ 1128712 h 1386"/>
                <a:gd name="T26" fmla="*/ 725444 w 768"/>
                <a:gd name="T27" fmla="*/ 1096963 h 1386"/>
                <a:gd name="T28" fmla="*/ 665356 w 768"/>
                <a:gd name="T29" fmla="*/ 1155700 h 1386"/>
                <a:gd name="T30" fmla="*/ 663891 w 768"/>
                <a:gd name="T31" fmla="*/ 1169987 h 1386"/>
                <a:gd name="T32" fmla="*/ 614062 w 768"/>
                <a:gd name="T33" fmla="*/ 1270000 h 1386"/>
                <a:gd name="T34" fmla="*/ 590614 w 768"/>
                <a:gd name="T35" fmla="*/ 1190625 h 1386"/>
                <a:gd name="T36" fmla="*/ 578889 w 768"/>
                <a:gd name="T37" fmla="*/ 1252537 h 1386"/>
                <a:gd name="T38" fmla="*/ 523199 w 768"/>
                <a:gd name="T39" fmla="*/ 1196975 h 1386"/>
                <a:gd name="T40" fmla="*/ 446991 w 768"/>
                <a:gd name="T41" fmla="*/ 1214437 h 1386"/>
                <a:gd name="T42" fmla="*/ 435266 w 768"/>
                <a:gd name="T43" fmla="*/ 1063625 h 1386"/>
                <a:gd name="T44" fmla="*/ 473370 w 768"/>
                <a:gd name="T45" fmla="*/ 911225 h 1386"/>
                <a:gd name="T46" fmla="*/ 468974 w 768"/>
                <a:gd name="T47" fmla="*/ 820738 h 1386"/>
                <a:gd name="T48" fmla="*/ 495354 w 768"/>
                <a:gd name="T49" fmla="*/ 723900 h 1386"/>
                <a:gd name="T50" fmla="*/ 511475 w 768"/>
                <a:gd name="T51" fmla="*/ 460375 h 1386"/>
                <a:gd name="T52" fmla="*/ 663891 w 768"/>
                <a:gd name="T53" fmla="*/ 274638 h 1386"/>
                <a:gd name="T54" fmla="*/ 693202 w 768"/>
                <a:gd name="T55" fmla="*/ 273050 h 1386"/>
                <a:gd name="T56" fmla="*/ 663891 w 768"/>
                <a:gd name="T57" fmla="*/ 177800 h 1386"/>
                <a:gd name="T58" fmla="*/ 568631 w 768"/>
                <a:gd name="T59" fmla="*/ 149225 h 1386"/>
                <a:gd name="T60" fmla="*/ 446991 w 768"/>
                <a:gd name="T61" fmla="*/ 0 h 1386"/>
                <a:gd name="T62" fmla="*/ 411818 w 768"/>
                <a:gd name="T63" fmla="*/ 84137 h 1386"/>
                <a:gd name="T64" fmla="*/ 325351 w 768"/>
                <a:gd name="T65" fmla="*/ 96837 h 1386"/>
                <a:gd name="T66" fmla="*/ 194917 w 768"/>
                <a:gd name="T67" fmla="*/ 139700 h 1386"/>
                <a:gd name="T68" fmla="*/ 175865 w 768"/>
                <a:gd name="T69" fmla="*/ 398462 h 1386"/>
                <a:gd name="T70" fmla="*/ 271125 w 768"/>
                <a:gd name="T71" fmla="*/ 557212 h 1386"/>
                <a:gd name="T72" fmla="*/ 208107 w 768"/>
                <a:gd name="T73" fmla="*/ 636587 h 1386"/>
                <a:gd name="T74" fmla="*/ 99657 w 768"/>
                <a:gd name="T75" fmla="*/ 717550 h 1386"/>
                <a:gd name="T76" fmla="*/ 13190 w 768"/>
                <a:gd name="T77" fmla="*/ 765175 h 1386"/>
                <a:gd name="T78" fmla="*/ 5862 w 768"/>
                <a:gd name="T79" fmla="*/ 896938 h 1386"/>
                <a:gd name="T80" fmla="*/ 32242 w 768"/>
                <a:gd name="T81" fmla="*/ 1079500 h 1386"/>
                <a:gd name="T82" fmla="*/ 92329 w 768"/>
                <a:gd name="T83" fmla="*/ 1235075 h 1386"/>
                <a:gd name="T84" fmla="*/ 216900 w 768"/>
                <a:gd name="T85" fmla="*/ 1228725 h 1386"/>
                <a:gd name="T86" fmla="*/ 159744 w 768"/>
                <a:gd name="T87" fmla="*/ 1349375 h 1386"/>
                <a:gd name="T88" fmla="*/ 159744 w 768"/>
                <a:gd name="T89" fmla="*/ 1474787 h 1386"/>
                <a:gd name="T90" fmla="*/ 246211 w 768"/>
                <a:gd name="T91" fmla="*/ 1530350 h 1386"/>
                <a:gd name="T92" fmla="*/ 329747 w 768"/>
                <a:gd name="T93" fmla="*/ 1474787 h 1386"/>
                <a:gd name="T94" fmla="*/ 457249 w 768"/>
                <a:gd name="T95" fmla="*/ 1377950 h 1386"/>
                <a:gd name="T96" fmla="*/ 489491 w 768"/>
                <a:gd name="T97" fmla="*/ 1495425 h 1386"/>
                <a:gd name="T98" fmla="*/ 414749 w 768"/>
                <a:gd name="T99" fmla="*/ 1554162 h 1386"/>
                <a:gd name="T100" fmla="*/ 332678 w 768"/>
                <a:gd name="T101" fmla="*/ 1709738 h 1386"/>
                <a:gd name="T102" fmla="*/ 370782 w 768"/>
                <a:gd name="T103" fmla="*/ 1871663 h 1386"/>
                <a:gd name="T104" fmla="*/ 470439 w 768"/>
                <a:gd name="T105" fmla="*/ 1976438 h 1386"/>
                <a:gd name="T106" fmla="*/ 486560 w 768"/>
                <a:gd name="T107" fmla="*/ 1979613 h 1386"/>
                <a:gd name="T108" fmla="*/ 555441 w 768"/>
                <a:gd name="T109" fmla="*/ 1949450 h 1386"/>
                <a:gd name="T110" fmla="*/ 712254 w 768"/>
                <a:gd name="T111" fmla="*/ 1927225 h 1386"/>
                <a:gd name="T112" fmla="*/ 766479 w 768"/>
                <a:gd name="T113" fmla="*/ 1938338 h 1386"/>
                <a:gd name="T114" fmla="*/ 486560 w 768"/>
                <a:gd name="T115" fmla="*/ 1125537 h 1386"/>
                <a:gd name="T116" fmla="*/ 571562 w 768"/>
                <a:gd name="T117" fmla="*/ 1087438 h 1386"/>
                <a:gd name="T118" fmla="*/ 527595 w 768"/>
                <a:gd name="T119" fmla="*/ 1128712 h 1386"/>
                <a:gd name="T120" fmla="*/ 565700 w 768"/>
                <a:gd name="T121" fmla="*/ 1166812 h 1386"/>
                <a:gd name="T122" fmla="*/ 587683 w 768"/>
                <a:gd name="T123" fmla="*/ 1155700 h 138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68"/>
                <a:gd name="T187" fmla="*/ 0 h 1386"/>
                <a:gd name="T188" fmla="*/ 768 w 768"/>
                <a:gd name="T189" fmla="*/ 1386 h 138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68" h="1386">
                  <a:moveTo>
                    <a:pt x="523" y="1221"/>
                  </a:moveTo>
                  <a:lnTo>
                    <a:pt x="519" y="1232"/>
                  </a:lnTo>
                  <a:lnTo>
                    <a:pt x="519" y="1243"/>
                  </a:lnTo>
                  <a:lnTo>
                    <a:pt x="519" y="1254"/>
                  </a:lnTo>
                  <a:lnTo>
                    <a:pt x="521" y="1265"/>
                  </a:lnTo>
                  <a:lnTo>
                    <a:pt x="536" y="1284"/>
                  </a:lnTo>
                  <a:lnTo>
                    <a:pt x="545" y="1295"/>
                  </a:lnTo>
                  <a:lnTo>
                    <a:pt x="536" y="1310"/>
                  </a:lnTo>
                  <a:lnTo>
                    <a:pt x="526" y="1330"/>
                  </a:lnTo>
                  <a:lnTo>
                    <a:pt x="526" y="1336"/>
                  </a:lnTo>
                  <a:lnTo>
                    <a:pt x="528" y="1339"/>
                  </a:lnTo>
                  <a:lnTo>
                    <a:pt x="532" y="1343"/>
                  </a:lnTo>
                  <a:lnTo>
                    <a:pt x="534" y="1345"/>
                  </a:lnTo>
                  <a:lnTo>
                    <a:pt x="541" y="1349"/>
                  </a:lnTo>
                  <a:lnTo>
                    <a:pt x="545" y="1354"/>
                  </a:lnTo>
                  <a:lnTo>
                    <a:pt x="545" y="1367"/>
                  </a:lnTo>
                  <a:lnTo>
                    <a:pt x="547" y="1382"/>
                  </a:lnTo>
                  <a:lnTo>
                    <a:pt x="549" y="1384"/>
                  </a:lnTo>
                  <a:lnTo>
                    <a:pt x="549" y="1386"/>
                  </a:lnTo>
                  <a:lnTo>
                    <a:pt x="558" y="1376"/>
                  </a:lnTo>
                  <a:lnTo>
                    <a:pt x="565" y="1365"/>
                  </a:lnTo>
                  <a:lnTo>
                    <a:pt x="565" y="1358"/>
                  </a:lnTo>
                  <a:lnTo>
                    <a:pt x="560" y="1349"/>
                  </a:lnTo>
                  <a:lnTo>
                    <a:pt x="558" y="1343"/>
                  </a:lnTo>
                  <a:lnTo>
                    <a:pt x="558" y="1336"/>
                  </a:lnTo>
                  <a:lnTo>
                    <a:pt x="560" y="1330"/>
                  </a:lnTo>
                  <a:lnTo>
                    <a:pt x="565" y="1321"/>
                  </a:lnTo>
                  <a:lnTo>
                    <a:pt x="571" y="1313"/>
                  </a:lnTo>
                  <a:lnTo>
                    <a:pt x="573" y="1308"/>
                  </a:lnTo>
                  <a:lnTo>
                    <a:pt x="573" y="1306"/>
                  </a:lnTo>
                  <a:lnTo>
                    <a:pt x="574" y="1304"/>
                  </a:lnTo>
                  <a:lnTo>
                    <a:pt x="576" y="1302"/>
                  </a:lnTo>
                  <a:lnTo>
                    <a:pt x="580" y="1302"/>
                  </a:lnTo>
                  <a:lnTo>
                    <a:pt x="591" y="1312"/>
                  </a:lnTo>
                  <a:lnTo>
                    <a:pt x="598" y="1319"/>
                  </a:lnTo>
                  <a:lnTo>
                    <a:pt x="606" y="1315"/>
                  </a:lnTo>
                  <a:lnTo>
                    <a:pt x="613" y="1310"/>
                  </a:lnTo>
                  <a:lnTo>
                    <a:pt x="621" y="1310"/>
                  </a:lnTo>
                  <a:lnTo>
                    <a:pt x="630" y="1312"/>
                  </a:lnTo>
                  <a:lnTo>
                    <a:pt x="634" y="1304"/>
                  </a:lnTo>
                  <a:lnTo>
                    <a:pt x="637" y="1299"/>
                  </a:lnTo>
                  <a:lnTo>
                    <a:pt x="645" y="1297"/>
                  </a:lnTo>
                  <a:lnTo>
                    <a:pt x="654" y="1299"/>
                  </a:lnTo>
                  <a:lnTo>
                    <a:pt x="658" y="1297"/>
                  </a:lnTo>
                  <a:lnTo>
                    <a:pt x="663" y="1293"/>
                  </a:lnTo>
                  <a:lnTo>
                    <a:pt x="669" y="1286"/>
                  </a:lnTo>
                  <a:lnTo>
                    <a:pt x="676" y="1277"/>
                  </a:lnTo>
                  <a:lnTo>
                    <a:pt x="669" y="1262"/>
                  </a:lnTo>
                  <a:lnTo>
                    <a:pt x="659" y="1249"/>
                  </a:lnTo>
                  <a:lnTo>
                    <a:pt x="661" y="1245"/>
                  </a:lnTo>
                  <a:lnTo>
                    <a:pt x="663" y="1241"/>
                  </a:lnTo>
                  <a:lnTo>
                    <a:pt x="667" y="1240"/>
                  </a:lnTo>
                  <a:lnTo>
                    <a:pt x="671" y="1238"/>
                  </a:lnTo>
                  <a:lnTo>
                    <a:pt x="678" y="1236"/>
                  </a:lnTo>
                  <a:lnTo>
                    <a:pt x="683" y="1234"/>
                  </a:lnTo>
                  <a:lnTo>
                    <a:pt x="689" y="1228"/>
                  </a:lnTo>
                  <a:lnTo>
                    <a:pt x="695" y="1216"/>
                  </a:lnTo>
                  <a:lnTo>
                    <a:pt x="696" y="1208"/>
                  </a:lnTo>
                  <a:lnTo>
                    <a:pt x="695" y="1201"/>
                  </a:lnTo>
                  <a:lnTo>
                    <a:pt x="693" y="1195"/>
                  </a:lnTo>
                  <a:lnTo>
                    <a:pt x="687" y="1190"/>
                  </a:lnTo>
                  <a:lnTo>
                    <a:pt x="680" y="1193"/>
                  </a:lnTo>
                  <a:lnTo>
                    <a:pt x="671" y="1199"/>
                  </a:lnTo>
                  <a:lnTo>
                    <a:pt x="667" y="1197"/>
                  </a:lnTo>
                  <a:lnTo>
                    <a:pt x="663" y="1195"/>
                  </a:lnTo>
                  <a:lnTo>
                    <a:pt x="661" y="1192"/>
                  </a:lnTo>
                  <a:lnTo>
                    <a:pt x="659" y="1184"/>
                  </a:lnTo>
                  <a:lnTo>
                    <a:pt x="656" y="1180"/>
                  </a:lnTo>
                  <a:lnTo>
                    <a:pt x="650" y="1175"/>
                  </a:lnTo>
                  <a:lnTo>
                    <a:pt x="648" y="1169"/>
                  </a:lnTo>
                  <a:lnTo>
                    <a:pt x="648" y="1166"/>
                  </a:lnTo>
                  <a:lnTo>
                    <a:pt x="656" y="1162"/>
                  </a:lnTo>
                  <a:lnTo>
                    <a:pt x="661" y="1160"/>
                  </a:lnTo>
                  <a:lnTo>
                    <a:pt x="671" y="1142"/>
                  </a:lnTo>
                  <a:lnTo>
                    <a:pt x="680" y="1125"/>
                  </a:lnTo>
                  <a:lnTo>
                    <a:pt x="687" y="1125"/>
                  </a:lnTo>
                  <a:lnTo>
                    <a:pt x="695" y="1127"/>
                  </a:lnTo>
                  <a:lnTo>
                    <a:pt x="700" y="1129"/>
                  </a:lnTo>
                  <a:lnTo>
                    <a:pt x="704" y="1132"/>
                  </a:lnTo>
                  <a:lnTo>
                    <a:pt x="706" y="1134"/>
                  </a:lnTo>
                  <a:lnTo>
                    <a:pt x="707" y="1138"/>
                  </a:lnTo>
                  <a:lnTo>
                    <a:pt x="709" y="1143"/>
                  </a:lnTo>
                  <a:lnTo>
                    <a:pt x="713" y="1149"/>
                  </a:lnTo>
                  <a:lnTo>
                    <a:pt x="720" y="1153"/>
                  </a:lnTo>
                  <a:lnTo>
                    <a:pt x="724" y="1156"/>
                  </a:lnTo>
                  <a:lnTo>
                    <a:pt x="728" y="1166"/>
                  </a:lnTo>
                  <a:lnTo>
                    <a:pt x="728" y="1182"/>
                  </a:lnTo>
                  <a:lnTo>
                    <a:pt x="728" y="1186"/>
                  </a:lnTo>
                  <a:lnTo>
                    <a:pt x="732" y="1188"/>
                  </a:lnTo>
                  <a:lnTo>
                    <a:pt x="735" y="1186"/>
                  </a:lnTo>
                  <a:lnTo>
                    <a:pt x="741" y="1182"/>
                  </a:lnTo>
                  <a:lnTo>
                    <a:pt x="752" y="1179"/>
                  </a:lnTo>
                  <a:lnTo>
                    <a:pt x="768" y="1171"/>
                  </a:lnTo>
                  <a:lnTo>
                    <a:pt x="765" y="1158"/>
                  </a:lnTo>
                  <a:lnTo>
                    <a:pt x="759" y="1143"/>
                  </a:lnTo>
                  <a:lnTo>
                    <a:pt x="763" y="1121"/>
                  </a:lnTo>
                  <a:lnTo>
                    <a:pt x="767" y="1097"/>
                  </a:lnTo>
                  <a:lnTo>
                    <a:pt x="767" y="1086"/>
                  </a:lnTo>
                  <a:lnTo>
                    <a:pt x="767" y="1077"/>
                  </a:lnTo>
                  <a:lnTo>
                    <a:pt x="765" y="1068"/>
                  </a:lnTo>
                  <a:lnTo>
                    <a:pt x="763" y="1060"/>
                  </a:lnTo>
                  <a:lnTo>
                    <a:pt x="761" y="1055"/>
                  </a:lnTo>
                  <a:lnTo>
                    <a:pt x="759" y="1042"/>
                  </a:lnTo>
                  <a:lnTo>
                    <a:pt x="757" y="1034"/>
                  </a:lnTo>
                  <a:lnTo>
                    <a:pt x="752" y="1027"/>
                  </a:lnTo>
                  <a:lnTo>
                    <a:pt x="746" y="1018"/>
                  </a:lnTo>
                  <a:lnTo>
                    <a:pt x="739" y="1007"/>
                  </a:lnTo>
                  <a:lnTo>
                    <a:pt x="739" y="999"/>
                  </a:lnTo>
                  <a:lnTo>
                    <a:pt x="737" y="990"/>
                  </a:lnTo>
                  <a:lnTo>
                    <a:pt x="732" y="985"/>
                  </a:lnTo>
                  <a:lnTo>
                    <a:pt x="726" y="979"/>
                  </a:lnTo>
                  <a:lnTo>
                    <a:pt x="722" y="975"/>
                  </a:lnTo>
                  <a:lnTo>
                    <a:pt x="719" y="973"/>
                  </a:lnTo>
                  <a:lnTo>
                    <a:pt x="717" y="970"/>
                  </a:lnTo>
                  <a:lnTo>
                    <a:pt x="717" y="966"/>
                  </a:lnTo>
                  <a:lnTo>
                    <a:pt x="717" y="961"/>
                  </a:lnTo>
                  <a:lnTo>
                    <a:pt x="717" y="953"/>
                  </a:lnTo>
                  <a:lnTo>
                    <a:pt x="713" y="949"/>
                  </a:lnTo>
                  <a:lnTo>
                    <a:pt x="704" y="946"/>
                  </a:lnTo>
                  <a:lnTo>
                    <a:pt x="700" y="942"/>
                  </a:lnTo>
                  <a:lnTo>
                    <a:pt x="695" y="937"/>
                  </a:lnTo>
                  <a:lnTo>
                    <a:pt x="689" y="929"/>
                  </a:lnTo>
                  <a:lnTo>
                    <a:pt x="683" y="918"/>
                  </a:lnTo>
                  <a:lnTo>
                    <a:pt x="674" y="900"/>
                  </a:lnTo>
                  <a:lnTo>
                    <a:pt x="667" y="887"/>
                  </a:lnTo>
                  <a:lnTo>
                    <a:pt x="663" y="876"/>
                  </a:lnTo>
                  <a:lnTo>
                    <a:pt x="663" y="866"/>
                  </a:lnTo>
                  <a:lnTo>
                    <a:pt x="665" y="861"/>
                  </a:lnTo>
                  <a:lnTo>
                    <a:pt x="669" y="855"/>
                  </a:lnTo>
                  <a:lnTo>
                    <a:pt x="661" y="850"/>
                  </a:lnTo>
                  <a:lnTo>
                    <a:pt x="658" y="844"/>
                  </a:lnTo>
                  <a:lnTo>
                    <a:pt x="659" y="835"/>
                  </a:lnTo>
                  <a:lnTo>
                    <a:pt x="663" y="828"/>
                  </a:lnTo>
                  <a:lnTo>
                    <a:pt x="661" y="820"/>
                  </a:lnTo>
                  <a:lnTo>
                    <a:pt x="661" y="815"/>
                  </a:lnTo>
                  <a:lnTo>
                    <a:pt x="661" y="809"/>
                  </a:lnTo>
                  <a:lnTo>
                    <a:pt x="663" y="800"/>
                  </a:lnTo>
                  <a:lnTo>
                    <a:pt x="656" y="791"/>
                  </a:lnTo>
                  <a:lnTo>
                    <a:pt x="647" y="778"/>
                  </a:lnTo>
                  <a:lnTo>
                    <a:pt x="634" y="776"/>
                  </a:lnTo>
                  <a:lnTo>
                    <a:pt x="628" y="772"/>
                  </a:lnTo>
                  <a:lnTo>
                    <a:pt x="623" y="765"/>
                  </a:lnTo>
                  <a:lnTo>
                    <a:pt x="617" y="746"/>
                  </a:lnTo>
                  <a:lnTo>
                    <a:pt x="604" y="744"/>
                  </a:lnTo>
                  <a:lnTo>
                    <a:pt x="597" y="743"/>
                  </a:lnTo>
                  <a:lnTo>
                    <a:pt x="600" y="737"/>
                  </a:lnTo>
                  <a:lnTo>
                    <a:pt x="602" y="731"/>
                  </a:lnTo>
                  <a:lnTo>
                    <a:pt x="602" y="726"/>
                  </a:lnTo>
                  <a:lnTo>
                    <a:pt x="600" y="720"/>
                  </a:lnTo>
                  <a:lnTo>
                    <a:pt x="597" y="717"/>
                  </a:lnTo>
                  <a:lnTo>
                    <a:pt x="591" y="713"/>
                  </a:lnTo>
                  <a:lnTo>
                    <a:pt x="584" y="713"/>
                  </a:lnTo>
                  <a:lnTo>
                    <a:pt x="576" y="713"/>
                  </a:lnTo>
                  <a:lnTo>
                    <a:pt x="569" y="711"/>
                  </a:lnTo>
                  <a:lnTo>
                    <a:pt x="562" y="711"/>
                  </a:lnTo>
                  <a:lnTo>
                    <a:pt x="556" y="711"/>
                  </a:lnTo>
                  <a:lnTo>
                    <a:pt x="549" y="711"/>
                  </a:lnTo>
                  <a:lnTo>
                    <a:pt x="545" y="707"/>
                  </a:lnTo>
                  <a:lnTo>
                    <a:pt x="541" y="704"/>
                  </a:lnTo>
                  <a:lnTo>
                    <a:pt x="538" y="702"/>
                  </a:lnTo>
                  <a:lnTo>
                    <a:pt x="536" y="700"/>
                  </a:lnTo>
                  <a:lnTo>
                    <a:pt x="530" y="698"/>
                  </a:lnTo>
                  <a:lnTo>
                    <a:pt x="525" y="698"/>
                  </a:lnTo>
                  <a:lnTo>
                    <a:pt x="517" y="693"/>
                  </a:lnTo>
                  <a:lnTo>
                    <a:pt x="512" y="691"/>
                  </a:lnTo>
                  <a:lnTo>
                    <a:pt x="508" y="693"/>
                  </a:lnTo>
                  <a:lnTo>
                    <a:pt x="502" y="694"/>
                  </a:lnTo>
                  <a:lnTo>
                    <a:pt x="495" y="691"/>
                  </a:lnTo>
                  <a:lnTo>
                    <a:pt x="488" y="691"/>
                  </a:lnTo>
                  <a:lnTo>
                    <a:pt x="484" y="693"/>
                  </a:lnTo>
                  <a:lnTo>
                    <a:pt x="480" y="694"/>
                  </a:lnTo>
                  <a:lnTo>
                    <a:pt x="473" y="700"/>
                  </a:lnTo>
                  <a:lnTo>
                    <a:pt x="464" y="709"/>
                  </a:lnTo>
                  <a:lnTo>
                    <a:pt x="458" y="709"/>
                  </a:lnTo>
                  <a:lnTo>
                    <a:pt x="451" y="709"/>
                  </a:lnTo>
                  <a:lnTo>
                    <a:pt x="449" y="709"/>
                  </a:lnTo>
                  <a:lnTo>
                    <a:pt x="447" y="711"/>
                  </a:lnTo>
                  <a:lnTo>
                    <a:pt x="445" y="711"/>
                  </a:lnTo>
                  <a:lnTo>
                    <a:pt x="443" y="713"/>
                  </a:lnTo>
                  <a:lnTo>
                    <a:pt x="454" y="728"/>
                  </a:lnTo>
                  <a:lnTo>
                    <a:pt x="469" y="750"/>
                  </a:lnTo>
                  <a:lnTo>
                    <a:pt x="469" y="755"/>
                  </a:lnTo>
                  <a:lnTo>
                    <a:pt x="469" y="761"/>
                  </a:lnTo>
                  <a:lnTo>
                    <a:pt x="467" y="763"/>
                  </a:lnTo>
                  <a:lnTo>
                    <a:pt x="465" y="767"/>
                  </a:lnTo>
                  <a:lnTo>
                    <a:pt x="462" y="767"/>
                  </a:lnTo>
                  <a:lnTo>
                    <a:pt x="460" y="767"/>
                  </a:lnTo>
                  <a:lnTo>
                    <a:pt x="458" y="763"/>
                  </a:lnTo>
                  <a:lnTo>
                    <a:pt x="458" y="759"/>
                  </a:lnTo>
                  <a:lnTo>
                    <a:pt x="458" y="748"/>
                  </a:lnTo>
                  <a:lnTo>
                    <a:pt x="456" y="737"/>
                  </a:lnTo>
                  <a:lnTo>
                    <a:pt x="453" y="737"/>
                  </a:lnTo>
                  <a:lnTo>
                    <a:pt x="451" y="737"/>
                  </a:lnTo>
                  <a:lnTo>
                    <a:pt x="451" y="739"/>
                  </a:lnTo>
                  <a:lnTo>
                    <a:pt x="449" y="743"/>
                  </a:lnTo>
                  <a:lnTo>
                    <a:pt x="449" y="750"/>
                  </a:lnTo>
                  <a:lnTo>
                    <a:pt x="449" y="763"/>
                  </a:lnTo>
                  <a:lnTo>
                    <a:pt x="445" y="768"/>
                  </a:lnTo>
                  <a:lnTo>
                    <a:pt x="443" y="774"/>
                  </a:lnTo>
                  <a:lnTo>
                    <a:pt x="443" y="779"/>
                  </a:lnTo>
                  <a:lnTo>
                    <a:pt x="445" y="785"/>
                  </a:lnTo>
                  <a:lnTo>
                    <a:pt x="436" y="792"/>
                  </a:lnTo>
                  <a:lnTo>
                    <a:pt x="429" y="798"/>
                  </a:lnTo>
                  <a:lnTo>
                    <a:pt x="419" y="800"/>
                  </a:lnTo>
                  <a:lnTo>
                    <a:pt x="416" y="800"/>
                  </a:lnTo>
                  <a:lnTo>
                    <a:pt x="417" y="791"/>
                  </a:lnTo>
                  <a:lnTo>
                    <a:pt x="421" y="783"/>
                  </a:lnTo>
                  <a:lnTo>
                    <a:pt x="419" y="778"/>
                  </a:lnTo>
                  <a:lnTo>
                    <a:pt x="417" y="774"/>
                  </a:lnTo>
                  <a:lnTo>
                    <a:pt x="419" y="768"/>
                  </a:lnTo>
                  <a:lnTo>
                    <a:pt x="421" y="763"/>
                  </a:lnTo>
                  <a:lnTo>
                    <a:pt x="412" y="763"/>
                  </a:lnTo>
                  <a:lnTo>
                    <a:pt x="397" y="767"/>
                  </a:lnTo>
                  <a:lnTo>
                    <a:pt x="395" y="761"/>
                  </a:lnTo>
                  <a:lnTo>
                    <a:pt x="397" y="757"/>
                  </a:lnTo>
                  <a:lnTo>
                    <a:pt x="403" y="750"/>
                  </a:lnTo>
                  <a:lnTo>
                    <a:pt x="406" y="741"/>
                  </a:lnTo>
                  <a:lnTo>
                    <a:pt x="403" y="741"/>
                  </a:lnTo>
                  <a:lnTo>
                    <a:pt x="399" y="741"/>
                  </a:lnTo>
                  <a:lnTo>
                    <a:pt x="395" y="743"/>
                  </a:lnTo>
                  <a:lnTo>
                    <a:pt x="390" y="744"/>
                  </a:lnTo>
                  <a:lnTo>
                    <a:pt x="386" y="748"/>
                  </a:lnTo>
                  <a:lnTo>
                    <a:pt x="384" y="752"/>
                  </a:lnTo>
                  <a:lnTo>
                    <a:pt x="382" y="755"/>
                  </a:lnTo>
                  <a:lnTo>
                    <a:pt x="382" y="759"/>
                  </a:lnTo>
                  <a:lnTo>
                    <a:pt x="390" y="772"/>
                  </a:lnTo>
                  <a:lnTo>
                    <a:pt x="395" y="785"/>
                  </a:lnTo>
                  <a:lnTo>
                    <a:pt x="395" y="789"/>
                  </a:lnTo>
                  <a:lnTo>
                    <a:pt x="393" y="791"/>
                  </a:lnTo>
                  <a:lnTo>
                    <a:pt x="390" y="792"/>
                  </a:lnTo>
                  <a:lnTo>
                    <a:pt x="388" y="792"/>
                  </a:lnTo>
                  <a:lnTo>
                    <a:pt x="381" y="794"/>
                  </a:lnTo>
                  <a:lnTo>
                    <a:pt x="377" y="792"/>
                  </a:lnTo>
                  <a:lnTo>
                    <a:pt x="375" y="783"/>
                  </a:lnTo>
                  <a:lnTo>
                    <a:pt x="375" y="774"/>
                  </a:lnTo>
                  <a:lnTo>
                    <a:pt x="369" y="770"/>
                  </a:lnTo>
                  <a:lnTo>
                    <a:pt x="364" y="767"/>
                  </a:lnTo>
                  <a:lnTo>
                    <a:pt x="360" y="763"/>
                  </a:lnTo>
                  <a:lnTo>
                    <a:pt x="358" y="759"/>
                  </a:lnTo>
                  <a:lnTo>
                    <a:pt x="357" y="754"/>
                  </a:lnTo>
                  <a:lnTo>
                    <a:pt x="357" y="744"/>
                  </a:lnTo>
                  <a:lnTo>
                    <a:pt x="353" y="743"/>
                  </a:lnTo>
                  <a:lnTo>
                    <a:pt x="351" y="743"/>
                  </a:lnTo>
                  <a:lnTo>
                    <a:pt x="347" y="743"/>
                  </a:lnTo>
                  <a:lnTo>
                    <a:pt x="345" y="744"/>
                  </a:lnTo>
                  <a:lnTo>
                    <a:pt x="342" y="748"/>
                  </a:lnTo>
                  <a:lnTo>
                    <a:pt x="340" y="752"/>
                  </a:lnTo>
                  <a:lnTo>
                    <a:pt x="327" y="755"/>
                  </a:lnTo>
                  <a:lnTo>
                    <a:pt x="318" y="763"/>
                  </a:lnTo>
                  <a:lnTo>
                    <a:pt x="314" y="765"/>
                  </a:lnTo>
                  <a:lnTo>
                    <a:pt x="310" y="767"/>
                  </a:lnTo>
                  <a:lnTo>
                    <a:pt x="305" y="765"/>
                  </a:lnTo>
                  <a:lnTo>
                    <a:pt x="297" y="763"/>
                  </a:lnTo>
                  <a:lnTo>
                    <a:pt x="286" y="767"/>
                  </a:lnTo>
                  <a:lnTo>
                    <a:pt x="275" y="768"/>
                  </a:lnTo>
                  <a:lnTo>
                    <a:pt x="273" y="755"/>
                  </a:lnTo>
                  <a:lnTo>
                    <a:pt x="273" y="744"/>
                  </a:lnTo>
                  <a:lnTo>
                    <a:pt x="273" y="737"/>
                  </a:lnTo>
                  <a:lnTo>
                    <a:pt x="277" y="731"/>
                  </a:lnTo>
                  <a:lnTo>
                    <a:pt x="286" y="720"/>
                  </a:lnTo>
                  <a:lnTo>
                    <a:pt x="297" y="707"/>
                  </a:lnTo>
                  <a:lnTo>
                    <a:pt x="297" y="691"/>
                  </a:lnTo>
                  <a:lnTo>
                    <a:pt x="294" y="676"/>
                  </a:lnTo>
                  <a:lnTo>
                    <a:pt x="297" y="670"/>
                  </a:lnTo>
                  <a:lnTo>
                    <a:pt x="303" y="661"/>
                  </a:lnTo>
                  <a:lnTo>
                    <a:pt x="305" y="652"/>
                  </a:lnTo>
                  <a:lnTo>
                    <a:pt x="307" y="643"/>
                  </a:lnTo>
                  <a:lnTo>
                    <a:pt x="310" y="633"/>
                  </a:lnTo>
                  <a:lnTo>
                    <a:pt x="316" y="626"/>
                  </a:lnTo>
                  <a:lnTo>
                    <a:pt x="320" y="611"/>
                  </a:lnTo>
                  <a:lnTo>
                    <a:pt x="321" y="591"/>
                  </a:lnTo>
                  <a:lnTo>
                    <a:pt x="327" y="585"/>
                  </a:lnTo>
                  <a:lnTo>
                    <a:pt x="329" y="580"/>
                  </a:lnTo>
                  <a:lnTo>
                    <a:pt x="327" y="578"/>
                  </a:lnTo>
                  <a:lnTo>
                    <a:pt x="327" y="576"/>
                  </a:lnTo>
                  <a:lnTo>
                    <a:pt x="323" y="574"/>
                  </a:lnTo>
                  <a:lnTo>
                    <a:pt x="320" y="573"/>
                  </a:lnTo>
                  <a:lnTo>
                    <a:pt x="318" y="567"/>
                  </a:lnTo>
                  <a:lnTo>
                    <a:pt x="316" y="558"/>
                  </a:lnTo>
                  <a:lnTo>
                    <a:pt x="316" y="554"/>
                  </a:lnTo>
                  <a:lnTo>
                    <a:pt x="318" y="548"/>
                  </a:lnTo>
                  <a:lnTo>
                    <a:pt x="320" y="543"/>
                  </a:lnTo>
                  <a:lnTo>
                    <a:pt x="323" y="539"/>
                  </a:lnTo>
                  <a:lnTo>
                    <a:pt x="323" y="534"/>
                  </a:lnTo>
                  <a:lnTo>
                    <a:pt x="320" y="530"/>
                  </a:lnTo>
                  <a:lnTo>
                    <a:pt x="320" y="526"/>
                  </a:lnTo>
                  <a:lnTo>
                    <a:pt x="320" y="523"/>
                  </a:lnTo>
                  <a:lnTo>
                    <a:pt x="320" y="517"/>
                  </a:lnTo>
                  <a:lnTo>
                    <a:pt x="323" y="512"/>
                  </a:lnTo>
                  <a:lnTo>
                    <a:pt x="323" y="508"/>
                  </a:lnTo>
                  <a:lnTo>
                    <a:pt x="323" y="500"/>
                  </a:lnTo>
                  <a:lnTo>
                    <a:pt x="323" y="497"/>
                  </a:lnTo>
                  <a:lnTo>
                    <a:pt x="323" y="493"/>
                  </a:lnTo>
                  <a:lnTo>
                    <a:pt x="325" y="489"/>
                  </a:lnTo>
                  <a:lnTo>
                    <a:pt x="327" y="488"/>
                  </a:lnTo>
                  <a:lnTo>
                    <a:pt x="329" y="480"/>
                  </a:lnTo>
                  <a:lnTo>
                    <a:pt x="329" y="476"/>
                  </a:lnTo>
                  <a:lnTo>
                    <a:pt x="331" y="471"/>
                  </a:lnTo>
                  <a:lnTo>
                    <a:pt x="338" y="462"/>
                  </a:lnTo>
                  <a:lnTo>
                    <a:pt x="338" y="456"/>
                  </a:lnTo>
                  <a:lnTo>
                    <a:pt x="338" y="447"/>
                  </a:lnTo>
                  <a:lnTo>
                    <a:pt x="338" y="438"/>
                  </a:lnTo>
                  <a:lnTo>
                    <a:pt x="344" y="428"/>
                  </a:lnTo>
                  <a:lnTo>
                    <a:pt x="345" y="419"/>
                  </a:lnTo>
                  <a:lnTo>
                    <a:pt x="344" y="406"/>
                  </a:lnTo>
                  <a:lnTo>
                    <a:pt x="340" y="393"/>
                  </a:lnTo>
                  <a:lnTo>
                    <a:pt x="338" y="380"/>
                  </a:lnTo>
                  <a:lnTo>
                    <a:pt x="344" y="366"/>
                  </a:lnTo>
                  <a:lnTo>
                    <a:pt x="355" y="351"/>
                  </a:lnTo>
                  <a:lnTo>
                    <a:pt x="351" y="327"/>
                  </a:lnTo>
                  <a:lnTo>
                    <a:pt x="347" y="301"/>
                  </a:lnTo>
                  <a:lnTo>
                    <a:pt x="349" y="290"/>
                  </a:lnTo>
                  <a:lnTo>
                    <a:pt x="353" y="279"/>
                  </a:lnTo>
                  <a:lnTo>
                    <a:pt x="358" y="268"/>
                  </a:lnTo>
                  <a:lnTo>
                    <a:pt x="364" y="257"/>
                  </a:lnTo>
                  <a:lnTo>
                    <a:pt x="369" y="253"/>
                  </a:lnTo>
                  <a:lnTo>
                    <a:pt x="377" y="247"/>
                  </a:lnTo>
                  <a:lnTo>
                    <a:pt x="381" y="240"/>
                  </a:lnTo>
                  <a:lnTo>
                    <a:pt x="382" y="233"/>
                  </a:lnTo>
                  <a:lnTo>
                    <a:pt x="390" y="225"/>
                  </a:lnTo>
                  <a:lnTo>
                    <a:pt x="397" y="218"/>
                  </a:lnTo>
                  <a:lnTo>
                    <a:pt x="434" y="186"/>
                  </a:lnTo>
                  <a:lnTo>
                    <a:pt x="449" y="172"/>
                  </a:lnTo>
                  <a:lnTo>
                    <a:pt x="453" y="173"/>
                  </a:lnTo>
                  <a:lnTo>
                    <a:pt x="456" y="177"/>
                  </a:lnTo>
                  <a:lnTo>
                    <a:pt x="458" y="181"/>
                  </a:lnTo>
                  <a:lnTo>
                    <a:pt x="460" y="184"/>
                  </a:lnTo>
                  <a:lnTo>
                    <a:pt x="464" y="190"/>
                  </a:lnTo>
                  <a:lnTo>
                    <a:pt x="465" y="192"/>
                  </a:lnTo>
                  <a:lnTo>
                    <a:pt x="469" y="194"/>
                  </a:lnTo>
                  <a:lnTo>
                    <a:pt x="475" y="192"/>
                  </a:lnTo>
                  <a:lnTo>
                    <a:pt x="478" y="190"/>
                  </a:lnTo>
                  <a:lnTo>
                    <a:pt x="478" y="186"/>
                  </a:lnTo>
                  <a:lnTo>
                    <a:pt x="478" y="183"/>
                  </a:lnTo>
                  <a:lnTo>
                    <a:pt x="477" y="179"/>
                  </a:lnTo>
                  <a:lnTo>
                    <a:pt x="473" y="172"/>
                  </a:lnTo>
                  <a:lnTo>
                    <a:pt x="471" y="164"/>
                  </a:lnTo>
                  <a:lnTo>
                    <a:pt x="473" y="159"/>
                  </a:lnTo>
                  <a:lnTo>
                    <a:pt x="477" y="155"/>
                  </a:lnTo>
                  <a:lnTo>
                    <a:pt x="482" y="151"/>
                  </a:lnTo>
                  <a:lnTo>
                    <a:pt x="490" y="146"/>
                  </a:lnTo>
                  <a:lnTo>
                    <a:pt x="486" y="135"/>
                  </a:lnTo>
                  <a:lnTo>
                    <a:pt x="480" y="127"/>
                  </a:lnTo>
                  <a:lnTo>
                    <a:pt x="477" y="122"/>
                  </a:lnTo>
                  <a:lnTo>
                    <a:pt x="471" y="118"/>
                  </a:lnTo>
                  <a:lnTo>
                    <a:pt x="462" y="114"/>
                  </a:lnTo>
                  <a:lnTo>
                    <a:pt x="453" y="112"/>
                  </a:lnTo>
                  <a:lnTo>
                    <a:pt x="438" y="111"/>
                  </a:lnTo>
                  <a:lnTo>
                    <a:pt x="427" y="112"/>
                  </a:lnTo>
                  <a:lnTo>
                    <a:pt x="417" y="114"/>
                  </a:lnTo>
                  <a:lnTo>
                    <a:pt x="412" y="118"/>
                  </a:lnTo>
                  <a:lnTo>
                    <a:pt x="406" y="120"/>
                  </a:lnTo>
                  <a:lnTo>
                    <a:pt x="403" y="122"/>
                  </a:lnTo>
                  <a:lnTo>
                    <a:pt x="399" y="123"/>
                  </a:lnTo>
                  <a:lnTo>
                    <a:pt x="395" y="122"/>
                  </a:lnTo>
                  <a:lnTo>
                    <a:pt x="388" y="116"/>
                  </a:lnTo>
                  <a:lnTo>
                    <a:pt x="386" y="109"/>
                  </a:lnTo>
                  <a:lnTo>
                    <a:pt x="386" y="101"/>
                  </a:lnTo>
                  <a:lnTo>
                    <a:pt x="388" y="94"/>
                  </a:lnTo>
                  <a:lnTo>
                    <a:pt x="392" y="77"/>
                  </a:lnTo>
                  <a:lnTo>
                    <a:pt x="393" y="55"/>
                  </a:lnTo>
                  <a:lnTo>
                    <a:pt x="393" y="50"/>
                  </a:lnTo>
                  <a:lnTo>
                    <a:pt x="392" y="44"/>
                  </a:lnTo>
                  <a:lnTo>
                    <a:pt x="388" y="37"/>
                  </a:lnTo>
                  <a:lnTo>
                    <a:pt x="384" y="31"/>
                  </a:lnTo>
                  <a:lnTo>
                    <a:pt x="371" y="20"/>
                  </a:lnTo>
                  <a:lnTo>
                    <a:pt x="357" y="13"/>
                  </a:lnTo>
                  <a:lnTo>
                    <a:pt x="342" y="5"/>
                  </a:lnTo>
                  <a:lnTo>
                    <a:pt x="327" y="0"/>
                  </a:lnTo>
                  <a:lnTo>
                    <a:pt x="314" y="0"/>
                  </a:lnTo>
                  <a:lnTo>
                    <a:pt x="305" y="0"/>
                  </a:lnTo>
                  <a:lnTo>
                    <a:pt x="297" y="11"/>
                  </a:lnTo>
                  <a:lnTo>
                    <a:pt x="288" y="22"/>
                  </a:lnTo>
                  <a:lnTo>
                    <a:pt x="284" y="27"/>
                  </a:lnTo>
                  <a:lnTo>
                    <a:pt x="279" y="31"/>
                  </a:lnTo>
                  <a:lnTo>
                    <a:pt x="275" y="33"/>
                  </a:lnTo>
                  <a:lnTo>
                    <a:pt x="272" y="33"/>
                  </a:lnTo>
                  <a:lnTo>
                    <a:pt x="277" y="38"/>
                  </a:lnTo>
                  <a:lnTo>
                    <a:pt x="281" y="44"/>
                  </a:lnTo>
                  <a:lnTo>
                    <a:pt x="283" y="46"/>
                  </a:lnTo>
                  <a:lnTo>
                    <a:pt x="283" y="48"/>
                  </a:lnTo>
                  <a:lnTo>
                    <a:pt x="283" y="51"/>
                  </a:lnTo>
                  <a:lnTo>
                    <a:pt x="281" y="53"/>
                  </a:lnTo>
                  <a:lnTo>
                    <a:pt x="275" y="57"/>
                  </a:lnTo>
                  <a:lnTo>
                    <a:pt x="270" y="59"/>
                  </a:lnTo>
                  <a:lnTo>
                    <a:pt x="266" y="57"/>
                  </a:lnTo>
                  <a:lnTo>
                    <a:pt x="262" y="53"/>
                  </a:lnTo>
                  <a:lnTo>
                    <a:pt x="257" y="46"/>
                  </a:lnTo>
                  <a:lnTo>
                    <a:pt x="253" y="42"/>
                  </a:lnTo>
                  <a:lnTo>
                    <a:pt x="249" y="48"/>
                  </a:lnTo>
                  <a:lnTo>
                    <a:pt x="249" y="53"/>
                  </a:lnTo>
                  <a:lnTo>
                    <a:pt x="240" y="51"/>
                  </a:lnTo>
                  <a:lnTo>
                    <a:pt x="229" y="51"/>
                  </a:lnTo>
                  <a:lnTo>
                    <a:pt x="223" y="55"/>
                  </a:lnTo>
                  <a:lnTo>
                    <a:pt x="222" y="61"/>
                  </a:lnTo>
                  <a:lnTo>
                    <a:pt x="222" y="64"/>
                  </a:lnTo>
                  <a:lnTo>
                    <a:pt x="222" y="70"/>
                  </a:lnTo>
                  <a:lnTo>
                    <a:pt x="223" y="74"/>
                  </a:lnTo>
                  <a:lnTo>
                    <a:pt x="223" y="79"/>
                  </a:lnTo>
                  <a:lnTo>
                    <a:pt x="222" y="85"/>
                  </a:lnTo>
                  <a:lnTo>
                    <a:pt x="218" y="90"/>
                  </a:lnTo>
                  <a:lnTo>
                    <a:pt x="194" y="90"/>
                  </a:lnTo>
                  <a:lnTo>
                    <a:pt x="166" y="88"/>
                  </a:lnTo>
                  <a:lnTo>
                    <a:pt x="151" y="87"/>
                  </a:lnTo>
                  <a:lnTo>
                    <a:pt x="140" y="87"/>
                  </a:lnTo>
                  <a:lnTo>
                    <a:pt x="137" y="87"/>
                  </a:lnTo>
                  <a:lnTo>
                    <a:pt x="133" y="88"/>
                  </a:lnTo>
                  <a:lnTo>
                    <a:pt x="131" y="90"/>
                  </a:lnTo>
                  <a:lnTo>
                    <a:pt x="131" y="94"/>
                  </a:lnTo>
                  <a:lnTo>
                    <a:pt x="133" y="109"/>
                  </a:lnTo>
                  <a:lnTo>
                    <a:pt x="137" y="129"/>
                  </a:lnTo>
                  <a:lnTo>
                    <a:pt x="140" y="146"/>
                  </a:lnTo>
                  <a:lnTo>
                    <a:pt x="140" y="155"/>
                  </a:lnTo>
                  <a:lnTo>
                    <a:pt x="137" y="183"/>
                  </a:lnTo>
                  <a:lnTo>
                    <a:pt x="127" y="208"/>
                  </a:lnTo>
                  <a:lnTo>
                    <a:pt x="124" y="221"/>
                  </a:lnTo>
                  <a:lnTo>
                    <a:pt x="120" y="233"/>
                  </a:lnTo>
                  <a:lnTo>
                    <a:pt x="120" y="244"/>
                  </a:lnTo>
                  <a:lnTo>
                    <a:pt x="120" y="251"/>
                  </a:lnTo>
                  <a:lnTo>
                    <a:pt x="126" y="260"/>
                  </a:lnTo>
                  <a:lnTo>
                    <a:pt x="131" y="266"/>
                  </a:lnTo>
                  <a:lnTo>
                    <a:pt x="137" y="269"/>
                  </a:lnTo>
                  <a:lnTo>
                    <a:pt x="144" y="273"/>
                  </a:lnTo>
                  <a:lnTo>
                    <a:pt x="148" y="286"/>
                  </a:lnTo>
                  <a:lnTo>
                    <a:pt x="150" y="299"/>
                  </a:lnTo>
                  <a:lnTo>
                    <a:pt x="161" y="318"/>
                  </a:lnTo>
                  <a:lnTo>
                    <a:pt x="172" y="329"/>
                  </a:lnTo>
                  <a:lnTo>
                    <a:pt x="177" y="334"/>
                  </a:lnTo>
                  <a:lnTo>
                    <a:pt x="181" y="338"/>
                  </a:lnTo>
                  <a:lnTo>
                    <a:pt x="183" y="345"/>
                  </a:lnTo>
                  <a:lnTo>
                    <a:pt x="185" y="351"/>
                  </a:lnTo>
                  <a:lnTo>
                    <a:pt x="183" y="354"/>
                  </a:lnTo>
                  <a:lnTo>
                    <a:pt x="179" y="356"/>
                  </a:lnTo>
                  <a:lnTo>
                    <a:pt x="174" y="354"/>
                  </a:lnTo>
                  <a:lnTo>
                    <a:pt x="168" y="353"/>
                  </a:lnTo>
                  <a:lnTo>
                    <a:pt x="161" y="356"/>
                  </a:lnTo>
                  <a:lnTo>
                    <a:pt x="157" y="360"/>
                  </a:lnTo>
                  <a:lnTo>
                    <a:pt x="155" y="366"/>
                  </a:lnTo>
                  <a:lnTo>
                    <a:pt x="153" y="371"/>
                  </a:lnTo>
                  <a:lnTo>
                    <a:pt x="153" y="377"/>
                  </a:lnTo>
                  <a:lnTo>
                    <a:pt x="151" y="384"/>
                  </a:lnTo>
                  <a:lnTo>
                    <a:pt x="148" y="393"/>
                  </a:lnTo>
                  <a:lnTo>
                    <a:pt x="142" y="401"/>
                  </a:lnTo>
                  <a:lnTo>
                    <a:pt x="135" y="408"/>
                  </a:lnTo>
                  <a:lnTo>
                    <a:pt x="129" y="412"/>
                  </a:lnTo>
                  <a:lnTo>
                    <a:pt x="124" y="414"/>
                  </a:lnTo>
                  <a:lnTo>
                    <a:pt x="116" y="415"/>
                  </a:lnTo>
                  <a:lnTo>
                    <a:pt x="107" y="417"/>
                  </a:lnTo>
                  <a:lnTo>
                    <a:pt x="100" y="421"/>
                  </a:lnTo>
                  <a:lnTo>
                    <a:pt x="98" y="434"/>
                  </a:lnTo>
                  <a:lnTo>
                    <a:pt x="102" y="454"/>
                  </a:lnTo>
                  <a:lnTo>
                    <a:pt x="92" y="456"/>
                  </a:lnTo>
                  <a:lnTo>
                    <a:pt x="85" y="454"/>
                  </a:lnTo>
                  <a:lnTo>
                    <a:pt x="78" y="452"/>
                  </a:lnTo>
                  <a:lnTo>
                    <a:pt x="68" y="452"/>
                  </a:lnTo>
                  <a:lnTo>
                    <a:pt x="63" y="460"/>
                  </a:lnTo>
                  <a:lnTo>
                    <a:pt x="57" y="469"/>
                  </a:lnTo>
                  <a:lnTo>
                    <a:pt x="50" y="467"/>
                  </a:lnTo>
                  <a:lnTo>
                    <a:pt x="41" y="463"/>
                  </a:lnTo>
                  <a:lnTo>
                    <a:pt x="37" y="471"/>
                  </a:lnTo>
                  <a:lnTo>
                    <a:pt x="31" y="478"/>
                  </a:lnTo>
                  <a:lnTo>
                    <a:pt x="26" y="478"/>
                  </a:lnTo>
                  <a:lnTo>
                    <a:pt x="20" y="476"/>
                  </a:lnTo>
                  <a:lnTo>
                    <a:pt x="17" y="476"/>
                  </a:lnTo>
                  <a:lnTo>
                    <a:pt x="15" y="476"/>
                  </a:lnTo>
                  <a:lnTo>
                    <a:pt x="11" y="478"/>
                  </a:lnTo>
                  <a:lnTo>
                    <a:pt x="9" y="482"/>
                  </a:lnTo>
                  <a:lnTo>
                    <a:pt x="6" y="488"/>
                  </a:lnTo>
                  <a:lnTo>
                    <a:pt x="6" y="493"/>
                  </a:lnTo>
                  <a:lnTo>
                    <a:pt x="6" y="497"/>
                  </a:lnTo>
                  <a:lnTo>
                    <a:pt x="7" y="499"/>
                  </a:lnTo>
                  <a:lnTo>
                    <a:pt x="13" y="502"/>
                  </a:lnTo>
                  <a:lnTo>
                    <a:pt x="15" y="508"/>
                  </a:lnTo>
                  <a:lnTo>
                    <a:pt x="7" y="515"/>
                  </a:lnTo>
                  <a:lnTo>
                    <a:pt x="2" y="521"/>
                  </a:lnTo>
                  <a:lnTo>
                    <a:pt x="4" y="534"/>
                  </a:lnTo>
                  <a:lnTo>
                    <a:pt x="7" y="545"/>
                  </a:lnTo>
                  <a:lnTo>
                    <a:pt x="6" y="556"/>
                  </a:lnTo>
                  <a:lnTo>
                    <a:pt x="4" y="565"/>
                  </a:lnTo>
                  <a:lnTo>
                    <a:pt x="11" y="573"/>
                  </a:lnTo>
                  <a:lnTo>
                    <a:pt x="17" y="584"/>
                  </a:lnTo>
                  <a:lnTo>
                    <a:pt x="9" y="585"/>
                  </a:lnTo>
                  <a:lnTo>
                    <a:pt x="0" y="591"/>
                  </a:lnTo>
                  <a:lnTo>
                    <a:pt x="15" y="604"/>
                  </a:lnTo>
                  <a:lnTo>
                    <a:pt x="30" y="615"/>
                  </a:lnTo>
                  <a:lnTo>
                    <a:pt x="24" y="624"/>
                  </a:lnTo>
                  <a:lnTo>
                    <a:pt x="20" y="635"/>
                  </a:lnTo>
                  <a:lnTo>
                    <a:pt x="30" y="645"/>
                  </a:lnTo>
                  <a:lnTo>
                    <a:pt x="37" y="654"/>
                  </a:lnTo>
                  <a:lnTo>
                    <a:pt x="30" y="667"/>
                  </a:lnTo>
                  <a:lnTo>
                    <a:pt x="22" y="680"/>
                  </a:lnTo>
                  <a:lnTo>
                    <a:pt x="39" y="685"/>
                  </a:lnTo>
                  <a:lnTo>
                    <a:pt x="55" y="696"/>
                  </a:lnTo>
                  <a:lnTo>
                    <a:pt x="54" y="707"/>
                  </a:lnTo>
                  <a:lnTo>
                    <a:pt x="54" y="722"/>
                  </a:lnTo>
                  <a:lnTo>
                    <a:pt x="46" y="730"/>
                  </a:lnTo>
                  <a:lnTo>
                    <a:pt x="44" y="737"/>
                  </a:lnTo>
                  <a:lnTo>
                    <a:pt x="44" y="744"/>
                  </a:lnTo>
                  <a:lnTo>
                    <a:pt x="48" y="750"/>
                  </a:lnTo>
                  <a:lnTo>
                    <a:pt x="57" y="759"/>
                  </a:lnTo>
                  <a:lnTo>
                    <a:pt x="65" y="765"/>
                  </a:lnTo>
                  <a:lnTo>
                    <a:pt x="65" y="772"/>
                  </a:lnTo>
                  <a:lnTo>
                    <a:pt x="63" y="778"/>
                  </a:lnTo>
                  <a:lnTo>
                    <a:pt x="63" y="783"/>
                  </a:lnTo>
                  <a:lnTo>
                    <a:pt x="59" y="787"/>
                  </a:lnTo>
                  <a:lnTo>
                    <a:pt x="68" y="783"/>
                  </a:lnTo>
                  <a:lnTo>
                    <a:pt x="96" y="772"/>
                  </a:lnTo>
                  <a:lnTo>
                    <a:pt x="111" y="768"/>
                  </a:lnTo>
                  <a:lnTo>
                    <a:pt x="124" y="765"/>
                  </a:lnTo>
                  <a:lnTo>
                    <a:pt x="137" y="765"/>
                  </a:lnTo>
                  <a:lnTo>
                    <a:pt x="144" y="767"/>
                  </a:lnTo>
                  <a:lnTo>
                    <a:pt x="146" y="768"/>
                  </a:lnTo>
                  <a:lnTo>
                    <a:pt x="148" y="770"/>
                  </a:lnTo>
                  <a:lnTo>
                    <a:pt x="148" y="772"/>
                  </a:lnTo>
                  <a:lnTo>
                    <a:pt x="148" y="774"/>
                  </a:lnTo>
                  <a:lnTo>
                    <a:pt x="146" y="778"/>
                  </a:lnTo>
                  <a:lnTo>
                    <a:pt x="144" y="783"/>
                  </a:lnTo>
                  <a:lnTo>
                    <a:pt x="146" y="789"/>
                  </a:lnTo>
                  <a:lnTo>
                    <a:pt x="148" y="794"/>
                  </a:lnTo>
                  <a:lnTo>
                    <a:pt x="144" y="798"/>
                  </a:lnTo>
                  <a:lnTo>
                    <a:pt x="139" y="800"/>
                  </a:lnTo>
                  <a:lnTo>
                    <a:pt x="137" y="803"/>
                  </a:lnTo>
                  <a:lnTo>
                    <a:pt x="133" y="807"/>
                  </a:lnTo>
                  <a:lnTo>
                    <a:pt x="131" y="815"/>
                  </a:lnTo>
                  <a:lnTo>
                    <a:pt x="129" y="826"/>
                  </a:lnTo>
                  <a:lnTo>
                    <a:pt x="116" y="839"/>
                  </a:lnTo>
                  <a:lnTo>
                    <a:pt x="109" y="850"/>
                  </a:lnTo>
                  <a:lnTo>
                    <a:pt x="109" y="866"/>
                  </a:lnTo>
                  <a:lnTo>
                    <a:pt x="109" y="885"/>
                  </a:lnTo>
                  <a:lnTo>
                    <a:pt x="103" y="894"/>
                  </a:lnTo>
                  <a:lnTo>
                    <a:pt x="98" y="903"/>
                  </a:lnTo>
                  <a:lnTo>
                    <a:pt x="96" y="907"/>
                  </a:lnTo>
                  <a:lnTo>
                    <a:pt x="94" y="911"/>
                  </a:lnTo>
                  <a:lnTo>
                    <a:pt x="94" y="916"/>
                  </a:lnTo>
                  <a:lnTo>
                    <a:pt x="96" y="922"/>
                  </a:lnTo>
                  <a:lnTo>
                    <a:pt x="100" y="925"/>
                  </a:lnTo>
                  <a:lnTo>
                    <a:pt x="102" y="927"/>
                  </a:lnTo>
                  <a:lnTo>
                    <a:pt x="105" y="929"/>
                  </a:lnTo>
                  <a:lnTo>
                    <a:pt x="109" y="929"/>
                  </a:lnTo>
                  <a:lnTo>
                    <a:pt x="116" y="929"/>
                  </a:lnTo>
                  <a:lnTo>
                    <a:pt x="126" y="925"/>
                  </a:lnTo>
                  <a:lnTo>
                    <a:pt x="133" y="924"/>
                  </a:lnTo>
                  <a:lnTo>
                    <a:pt x="142" y="924"/>
                  </a:lnTo>
                  <a:lnTo>
                    <a:pt x="151" y="924"/>
                  </a:lnTo>
                  <a:lnTo>
                    <a:pt x="161" y="929"/>
                  </a:lnTo>
                  <a:lnTo>
                    <a:pt x="163" y="935"/>
                  </a:lnTo>
                  <a:lnTo>
                    <a:pt x="164" y="942"/>
                  </a:lnTo>
                  <a:lnTo>
                    <a:pt x="164" y="949"/>
                  </a:lnTo>
                  <a:lnTo>
                    <a:pt x="164" y="955"/>
                  </a:lnTo>
                  <a:lnTo>
                    <a:pt x="166" y="961"/>
                  </a:lnTo>
                  <a:lnTo>
                    <a:pt x="168" y="964"/>
                  </a:lnTo>
                  <a:lnTo>
                    <a:pt x="174" y="966"/>
                  </a:lnTo>
                  <a:lnTo>
                    <a:pt x="181" y="966"/>
                  </a:lnTo>
                  <a:lnTo>
                    <a:pt x="188" y="966"/>
                  </a:lnTo>
                  <a:lnTo>
                    <a:pt x="192" y="962"/>
                  </a:lnTo>
                  <a:lnTo>
                    <a:pt x="194" y="959"/>
                  </a:lnTo>
                  <a:lnTo>
                    <a:pt x="196" y="953"/>
                  </a:lnTo>
                  <a:lnTo>
                    <a:pt x="196" y="949"/>
                  </a:lnTo>
                  <a:lnTo>
                    <a:pt x="196" y="944"/>
                  </a:lnTo>
                  <a:lnTo>
                    <a:pt x="198" y="940"/>
                  </a:lnTo>
                  <a:lnTo>
                    <a:pt x="201" y="937"/>
                  </a:lnTo>
                  <a:lnTo>
                    <a:pt x="212" y="935"/>
                  </a:lnTo>
                  <a:lnTo>
                    <a:pt x="225" y="929"/>
                  </a:lnTo>
                  <a:lnTo>
                    <a:pt x="233" y="909"/>
                  </a:lnTo>
                  <a:lnTo>
                    <a:pt x="244" y="888"/>
                  </a:lnTo>
                  <a:lnTo>
                    <a:pt x="259" y="887"/>
                  </a:lnTo>
                  <a:lnTo>
                    <a:pt x="270" y="887"/>
                  </a:lnTo>
                  <a:lnTo>
                    <a:pt x="275" y="879"/>
                  </a:lnTo>
                  <a:lnTo>
                    <a:pt x="283" y="870"/>
                  </a:lnTo>
                  <a:lnTo>
                    <a:pt x="286" y="866"/>
                  </a:lnTo>
                  <a:lnTo>
                    <a:pt x="290" y="864"/>
                  </a:lnTo>
                  <a:lnTo>
                    <a:pt x="296" y="863"/>
                  </a:lnTo>
                  <a:lnTo>
                    <a:pt x="303" y="863"/>
                  </a:lnTo>
                  <a:lnTo>
                    <a:pt x="308" y="864"/>
                  </a:lnTo>
                  <a:lnTo>
                    <a:pt x="312" y="868"/>
                  </a:lnTo>
                  <a:lnTo>
                    <a:pt x="314" y="874"/>
                  </a:lnTo>
                  <a:lnTo>
                    <a:pt x="316" y="879"/>
                  </a:lnTo>
                  <a:lnTo>
                    <a:pt x="318" y="892"/>
                  </a:lnTo>
                  <a:lnTo>
                    <a:pt x="318" y="905"/>
                  </a:lnTo>
                  <a:lnTo>
                    <a:pt x="323" y="911"/>
                  </a:lnTo>
                  <a:lnTo>
                    <a:pt x="331" y="914"/>
                  </a:lnTo>
                  <a:lnTo>
                    <a:pt x="334" y="918"/>
                  </a:lnTo>
                  <a:lnTo>
                    <a:pt x="336" y="922"/>
                  </a:lnTo>
                  <a:lnTo>
                    <a:pt x="338" y="927"/>
                  </a:lnTo>
                  <a:lnTo>
                    <a:pt x="338" y="935"/>
                  </a:lnTo>
                  <a:lnTo>
                    <a:pt x="338" y="938"/>
                  </a:lnTo>
                  <a:lnTo>
                    <a:pt x="334" y="942"/>
                  </a:lnTo>
                  <a:lnTo>
                    <a:pt x="331" y="944"/>
                  </a:lnTo>
                  <a:lnTo>
                    <a:pt x="327" y="946"/>
                  </a:lnTo>
                  <a:lnTo>
                    <a:pt x="316" y="949"/>
                  </a:lnTo>
                  <a:lnTo>
                    <a:pt x="303" y="953"/>
                  </a:lnTo>
                  <a:lnTo>
                    <a:pt x="292" y="955"/>
                  </a:lnTo>
                  <a:lnTo>
                    <a:pt x="281" y="957"/>
                  </a:lnTo>
                  <a:lnTo>
                    <a:pt x="273" y="959"/>
                  </a:lnTo>
                  <a:lnTo>
                    <a:pt x="270" y="961"/>
                  </a:lnTo>
                  <a:lnTo>
                    <a:pt x="270" y="966"/>
                  </a:lnTo>
                  <a:lnTo>
                    <a:pt x="273" y="972"/>
                  </a:lnTo>
                  <a:lnTo>
                    <a:pt x="277" y="975"/>
                  </a:lnTo>
                  <a:lnTo>
                    <a:pt x="283" y="979"/>
                  </a:lnTo>
                  <a:lnTo>
                    <a:pt x="288" y="983"/>
                  </a:lnTo>
                  <a:lnTo>
                    <a:pt x="292" y="986"/>
                  </a:lnTo>
                  <a:lnTo>
                    <a:pt x="296" y="990"/>
                  </a:lnTo>
                  <a:lnTo>
                    <a:pt x="297" y="994"/>
                  </a:lnTo>
                  <a:lnTo>
                    <a:pt x="288" y="1003"/>
                  </a:lnTo>
                  <a:lnTo>
                    <a:pt x="270" y="1023"/>
                  </a:lnTo>
                  <a:lnTo>
                    <a:pt x="264" y="1034"/>
                  </a:lnTo>
                  <a:lnTo>
                    <a:pt x="262" y="1044"/>
                  </a:lnTo>
                  <a:lnTo>
                    <a:pt x="260" y="1051"/>
                  </a:lnTo>
                  <a:lnTo>
                    <a:pt x="259" y="1060"/>
                  </a:lnTo>
                  <a:lnTo>
                    <a:pt x="242" y="1068"/>
                  </a:lnTo>
                  <a:lnTo>
                    <a:pt x="227" y="1077"/>
                  </a:lnTo>
                  <a:lnTo>
                    <a:pt x="233" y="1090"/>
                  </a:lnTo>
                  <a:lnTo>
                    <a:pt x="240" y="1103"/>
                  </a:lnTo>
                  <a:lnTo>
                    <a:pt x="233" y="1116"/>
                  </a:lnTo>
                  <a:lnTo>
                    <a:pt x="225" y="1127"/>
                  </a:lnTo>
                  <a:lnTo>
                    <a:pt x="222" y="1132"/>
                  </a:lnTo>
                  <a:lnTo>
                    <a:pt x="220" y="1140"/>
                  </a:lnTo>
                  <a:lnTo>
                    <a:pt x="218" y="1149"/>
                  </a:lnTo>
                  <a:lnTo>
                    <a:pt x="220" y="1158"/>
                  </a:lnTo>
                  <a:lnTo>
                    <a:pt x="229" y="1166"/>
                  </a:lnTo>
                  <a:lnTo>
                    <a:pt x="236" y="1171"/>
                  </a:lnTo>
                  <a:lnTo>
                    <a:pt x="244" y="1175"/>
                  </a:lnTo>
                  <a:lnTo>
                    <a:pt x="253" y="1179"/>
                  </a:lnTo>
                  <a:lnTo>
                    <a:pt x="272" y="1182"/>
                  </a:lnTo>
                  <a:lnTo>
                    <a:pt x="296" y="1186"/>
                  </a:lnTo>
                  <a:lnTo>
                    <a:pt x="297" y="1195"/>
                  </a:lnTo>
                  <a:lnTo>
                    <a:pt x="299" y="1212"/>
                  </a:lnTo>
                  <a:lnTo>
                    <a:pt x="303" y="1223"/>
                  </a:lnTo>
                  <a:lnTo>
                    <a:pt x="305" y="1230"/>
                  </a:lnTo>
                  <a:lnTo>
                    <a:pt x="310" y="1240"/>
                  </a:lnTo>
                  <a:lnTo>
                    <a:pt x="320" y="1243"/>
                  </a:lnTo>
                  <a:lnTo>
                    <a:pt x="320" y="1245"/>
                  </a:lnTo>
                  <a:lnTo>
                    <a:pt x="321" y="1245"/>
                  </a:lnTo>
                  <a:lnTo>
                    <a:pt x="325" y="1245"/>
                  </a:lnTo>
                  <a:lnTo>
                    <a:pt x="329" y="1247"/>
                  </a:lnTo>
                  <a:lnTo>
                    <a:pt x="331" y="1247"/>
                  </a:lnTo>
                  <a:lnTo>
                    <a:pt x="332" y="1247"/>
                  </a:lnTo>
                  <a:lnTo>
                    <a:pt x="334" y="1247"/>
                  </a:lnTo>
                  <a:lnTo>
                    <a:pt x="334" y="1245"/>
                  </a:lnTo>
                  <a:lnTo>
                    <a:pt x="336" y="1245"/>
                  </a:lnTo>
                  <a:lnTo>
                    <a:pt x="347" y="1234"/>
                  </a:lnTo>
                  <a:lnTo>
                    <a:pt x="355" y="1221"/>
                  </a:lnTo>
                  <a:lnTo>
                    <a:pt x="364" y="1223"/>
                  </a:lnTo>
                  <a:lnTo>
                    <a:pt x="379" y="1228"/>
                  </a:lnTo>
                  <a:lnTo>
                    <a:pt x="392" y="1221"/>
                  </a:lnTo>
                  <a:lnTo>
                    <a:pt x="405" y="1216"/>
                  </a:lnTo>
                  <a:lnTo>
                    <a:pt x="417" y="1223"/>
                  </a:lnTo>
                  <a:lnTo>
                    <a:pt x="432" y="1230"/>
                  </a:lnTo>
                  <a:lnTo>
                    <a:pt x="440" y="1236"/>
                  </a:lnTo>
                  <a:lnTo>
                    <a:pt x="447" y="1238"/>
                  </a:lnTo>
                  <a:lnTo>
                    <a:pt x="454" y="1240"/>
                  </a:lnTo>
                  <a:lnTo>
                    <a:pt x="460" y="1240"/>
                  </a:lnTo>
                  <a:lnTo>
                    <a:pt x="465" y="1238"/>
                  </a:lnTo>
                  <a:lnTo>
                    <a:pt x="471" y="1230"/>
                  </a:lnTo>
                  <a:lnTo>
                    <a:pt x="478" y="1223"/>
                  </a:lnTo>
                  <a:lnTo>
                    <a:pt x="486" y="1214"/>
                  </a:lnTo>
                  <a:lnTo>
                    <a:pt x="493" y="1203"/>
                  </a:lnTo>
                  <a:lnTo>
                    <a:pt x="506" y="1193"/>
                  </a:lnTo>
                  <a:lnTo>
                    <a:pt x="512" y="1190"/>
                  </a:lnTo>
                  <a:lnTo>
                    <a:pt x="519" y="1188"/>
                  </a:lnTo>
                  <a:lnTo>
                    <a:pt x="528" y="1184"/>
                  </a:lnTo>
                  <a:lnTo>
                    <a:pt x="538" y="1182"/>
                  </a:lnTo>
                  <a:lnTo>
                    <a:pt x="541" y="1184"/>
                  </a:lnTo>
                  <a:lnTo>
                    <a:pt x="541" y="1190"/>
                  </a:lnTo>
                  <a:lnTo>
                    <a:pt x="539" y="1193"/>
                  </a:lnTo>
                  <a:lnTo>
                    <a:pt x="536" y="1201"/>
                  </a:lnTo>
                  <a:lnTo>
                    <a:pt x="528" y="1214"/>
                  </a:lnTo>
                  <a:lnTo>
                    <a:pt x="523" y="1221"/>
                  </a:lnTo>
                  <a:close/>
                  <a:moveTo>
                    <a:pt x="331" y="726"/>
                  </a:moveTo>
                  <a:lnTo>
                    <a:pt x="336" y="720"/>
                  </a:lnTo>
                  <a:lnTo>
                    <a:pt x="340" y="713"/>
                  </a:lnTo>
                  <a:lnTo>
                    <a:pt x="344" y="713"/>
                  </a:lnTo>
                  <a:lnTo>
                    <a:pt x="349" y="713"/>
                  </a:lnTo>
                  <a:lnTo>
                    <a:pt x="349" y="707"/>
                  </a:lnTo>
                  <a:lnTo>
                    <a:pt x="349" y="702"/>
                  </a:lnTo>
                  <a:lnTo>
                    <a:pt x="344" y="700"/>
                  </a:lnTo>
                  <a:lnTo>
                    <a:pt x="342" y="700"/>
                  </a:lnTo>
                  <a:lnTo>
                    <a:pt x="338" y="700"/>
                  </a:lnTo>
                  <a:lnTo>
                    <a:pt x="336" y="702"/>
                  </a:lnTo>
                  <a:lnTo>
                    <a:pt x="332" y="709"/>
                  </a:lnTo>
                  <a:lnTo>
                    <a:pt x="332" y="718"/>
                  </a:lnTo>
                  <a:lnTo>
                    <a:pt x="331" y="718"/>
                  </a:lnTo>
                  <a:lnTo>
                    <a:pt x="329" y="720"/>
                  </a:lnTo>
                  <a:lnTo>
                    <a:pt x="329" y="722"/>
                  </a:lnTo>
                  <a:lnTo>
                    <a:pt x="331" y="726"/>
                  </a:lnTo>
                  <a:close/>
                  <a:moveTo>
                    <a:pt x="362" y="682"/>
                  </a:moveTo>
                  <a:lnTo>
                    <a:pt x="369" y="683"/>
                  </a:lnTo>
                  <a:lnTo>
                    <a:pt x="375" y="685"/>
                  </a:lnTo>
                  <a:lnTo>
                    <a:pt x="382" y="682"/>
                  </a:lnTo>
                  <a:lnTo>
                    <a:pt x="390" y="678"/>
                  </a:lnTo>
                  <a:lnTo>
                    <a:pt x="390" y="682"/>
                  </a:lnTo>
                  <a:lnTo>
                    <a:pt x="390" y="685"/>
                  </a:lnTo>
                  <a:lnTo>
                    <a:pt x="388" y="689"/>
                  </a:lnTo>
                  <a:lnTo>
                    <a:pt x="384" y="694"/>
                  </a:lnTo>
                  <a:lnTo>
                    <a:pt x="386" y="700"/>
                  </a:lnTo>
                  <a:lnTo>
                    <a:pt x="388" y="707"/>
                  </a:lnTo>
                  <a:lnTo>
                    <a:pt x="388" y="711"/>
                  </a:lnTo>
                  <a:lnTo>
                    <a:pt x="388" y="715"/>
                  </a:lnTo>
                  <a:lnTo>
                    <a:pt x="388" y="717"/>
                  </a:lnTo>
                  <a:lnTo>
                    <a:pt x="386" y="717"/>
                  </a:lnTo>
                  <a:lnTo>
                    <a:pt x="377" y="713"/>
                  </a:lnTo>
                  <a:lnTo>
                    <a:pt x="369" y="709"/>
                  </a:lnTo>
                  <a:lnTo>
                    <a:pt x="366" y="709"/>
                  </a:lnTo>
                  <a:lnTo>
                    <a:pt x="360" y="711"/>
                  </a:lnTo>
                  <a:lnTo>
                    <a:pt x="358" y="709"/>
                  </a:lnTo>
                  <a:lnTo>
                    <a:pt x="358" y="706"/>
                  </a:lnTo>
                  <a:lnTo>
                    <a:pt x="360" y="704"/>
                  </a:lnTo>
                  <a:lnTo>
                    <a:pt x="360" y="691"/>
                  </a:lnTo>
                  <a:lnTo>
                    <a:pt x="362" y="682"/>
                  </a:lnTo>
                  <a:close/>
                  <a:moveTo>
                    <a:pt x="388" y="728"/>
                  </a:moveTo>
                  <a:lnTo>
                    <a:pt x="388" y="730"/>
                  </a:lnTo>
                  <a:lnTo>
                    <a:pt x="390" y="731"/>
                  </a:lnTo>
                  <a:lnTo>
                    <a:pt x="388" y="735"/>
                  </a:lnTo>
                  <a:lnTo>
                    <a:pt x="386" y="735"/>
                  </a:lnTo>
                  <a:lnTo>
                    <a:pt x="386" y="731"/>
                  </a:lnTo>
                  <a:lnTo>
                    <a:pt x="386" y="730"/>
                  </a:lnTo>
                  <a:lnTo>
                    <a:pt x="388" y="728"/>
                  </a:lnTo>
                  <a:close/>
                  <a:moveTo>
                    <a:pt x="401" y="728"/>
                  </a:moveTo>
                  <a:lnTo>
                    <a:pt x="403" y="728"/>
                  </a:lnTo>
                  <a:lnTo>
                    <a:pt x="405" y="730"/>
                  </a:lnTo>
                  <a:lnTo>
                    <a:pt x="403" y="730"/>
                  </a:lnTo>
                  <a:lnTo>
                    <a:pt x="401" y="731"/>
                  </a:lnTo>
                  <a:lnTo>
                    <a:pt x="397" y="730"/>
                  </a:lnTo>
                  <a:lnTo>
                    <a:pt x="397" y="728"/>
                  </a:lnTo>
                  <a:lnTo>
                    <a:pt x="401" y="728"/>
                  </a:lnTo>
                  <a:close/>
                  <a:moveTo>
                    <a:pt x="395" y="667"/>
                  </a:moveTo>
                  <a:lnTo>
                    <a:pt x="395" y="667"/>
                  </a:lnTo>
                  <a:lnTo>
                    <a:pt x="395" y="669"/>
                  </a:lnTo>
                  <a:lnTo>
                    <a:pt x="395" y="670"/>
                  </a:lnTo>
                  <a:lnTo>
                    <a:pt x="393" y="669"/>
                  </a:lnTo>
                  <a:lnTo>
                    <a:pt x="393" y="667"/>
                  </a:lnTo>
                  <a:lnTo>
                    <a:pt x="395" y="667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6C4E624B-3C36-C445-A40E-166FBFA70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5785" y="4979674"/>
              <a:ext cx="1155700" cy="868362"/>
            </a:xfrm>
            <a:custGeom>
              <a:avLst/>
              <a:gdLst>
                <a:gd name="T0" fmla="*/ 335431 w 789"/>
                <a:gd name="T1" fmla="*/ 561975 h 547"/>
                <a:gd name="T2" fmla="*/ 457007 w 789"/>
                <a:gd name="T3" fmla="*/ 542925 h 547"/>
                <a:gd name="T4" fmla="*/ 484837 w 789"/>
                <a:gd name="T5" fmla="*/ 527050 h 547"/>
                <a:gd name="T6" fmla="*/ 615202 w 789"/>
                <a:gd name="T7" fmla="*/ 595312 h 547"/>
                <a:gd name="T8" fmla="*/ 663539 w 789"/>
                <a:gd name="T9" fmla="*/ 654050 h 547"/>
                <a:gd name="T10" fmla="*/ 708946 w 789"/>
                <a:gd name="T11" fmla="*/ 703262 h 547"/>
                <a:gd name="T12" fmla="*/ 760213 w 789"/>
                <a:gd name="T13" fmla="*/ 761999 h 547"/>
                <a:gd name="T14" fmla="*/ 830522 w 789"/>
                <a:gd name="T15" fmla="*/ 852487 h 547"/>
                <a:gd name="T16" fmla="*/ 919873 w 789"/>
                <a:gd name="T17" fmla="*/ 847725 h 547"/>
                <a:gd name="T18" fmla="*/ 1009223 w 789"/>
                <a:gd name="T19" fmla="*/ 852487 h 547"/>
                <a:gd name="T20" fmla="*/ 1091250 w 789"/>
                <a:gd name="T21" fmla="*/ 868362 h 547"/>
                <a:gd name="T22" fmla="*/ 1114687 w 789"/>
                <a:gd name="T23" fmla="*/ 785812 h 547"/>
                <a:gd name="T24" fmla="*/ 1123475 w 789"/>
                <a:gd name="T25" fmla="*/ 755649 h 547"/>
                <a:gd name="T26" fmla="*/ 1095645 w 789"/>
                <a:gd name="T27" fmla="*/ 682624 h 547"/>
                <a:gd name="T28" fmla="*/ 1006294 w 789"/>
                <a:gd name="T29" fmla="*/ 644525 h 547"/>
                <a:gd name="T30" fmla="*/ 985787 w 789"/>
                <a:gd name="T31" fmla="*/ 582612 h 547"/>
                <a:gd name="T32" fmla="*/ 993111 w 789"/>
                <a:gd name="T33" fmla="*/ 495300 h 547"/>
                <a:gd name="T34" fmla="*/ 1047307 w 789"/>
                <a:gd name="T35" fmla="*/ 427037 h 547"/>
                <a:gd name="T36" fmla="*/ 1088321 w 789"/>
                <a:gd name="T37" fmla="*/ 350837 h 547"/>
                <a:gd name="T38" fmla="*/ 1056096 w 789"/>
                <a:gd name="T39" fmla="*/ 319087 h 547"/>
                <a:gd name="T40" fmla="*/ 1104433 w 789"/>
                <a:gd name="T41" fmla="*/ 298450 h 547"/>
                <a:gd name="T42" fmla="*/ 1155700 w 789"/>
                <a:gd name="T43" fmla="*/ 274637 h 547"/>
                <a:gd name="T44" fmla="*/ 1145447 w 789"/>
                <a:gd name="T45" fmla="*/ 236537 h 547"/>
                <a:gd name="T46" fmla="*/ 1120546 w 789"/>
                <a:gd name="T47" fmla="*/ 173037 h 547"/>
                <a:gd name="T48" fmla="*/ 1085391 w 789"/>
                <a:gd name="T49" fmla="*/ 157162 h 547"/>
                <a:gd name="T50" fmla="*/ 1039984 w 789"/>
                <a:gd name="T51" fmla="*/ 193675 h 547"/>
                <a:gd name="T52" fmla="*/ 955027 w 789"/>
                <a:gd name="T53" fmla="*/ 273050 h 547"/>
                <a:gd name="T54" fmla="*/ 944774 w 789"/>
                <a:gd name="T55" fmla="*/ 307975 h 547"/>
                <a:gd name="T56" fmla="*/ 906690 w 789"/>
                <a:gd name="T57" fmla="*/ 315912 h 547"/>
                <a:gd name="T58" fmla="*/ 899366 w 789"/>
                <a:gd name="T59" fmla="*/ 269875 h 547"/>
                <a:gd name="T60" fmla="*/ 845170 w 789"/>
                <a:gd name="T61" fmla="*/ 254000 h 547"/>
                <a:gd name="T62" fmla="*/ 807086 w 789"/>
                <a:gd name="T63" fmla="*/ 254000 h 547"/>
                <a:gd name="T64" fmla="*/ 804156 w 789"/>
                <a:gd name="T65" fmla="*/ 219075 h 547"/>
                <a:gd name="T66" fmla="*/ 830522 w 789"/>
                <a:gd name="T67" fmla="*/ 117475 h 547"/>
                <a:gd name="T68" fmla="*/ 864212 w 789"/>
                <a:gd name="T69" fmla="*/ 55562 h 547"/>
                <a:gd name="T70" fmla="*/ 874465 w 789"/>
                <a:gd name="T71" fmla="*/ 20637 h 547"/>
                <a:gd name="T72" fmla="*/ 871536 w 789"/>
                <a:gd name="T73" fmla="*/ 3175 h 547"/>
                <a:gd name="T74" fmla="*/ 766072 w 789"/>
                <a:gd name="T75" fmla="*/ 25400 h 547"/>
                <a:gd name="T76" fmla="*/ 682581 w 789"/>
                <a:gd name="T77" fmla="*/ 66675 h 547"/>
                <a:gd name="T78" fmla="*/ 638638 w 789"/>
                <a:gd name="T79" fmla="*/ 134937 h 547"/>
                <a:gd name="T80" fmla="*/ 539034 w 789"/>
                <a:gd name="T81" fmla="*/ 155575 h 547"/>
                <a:gd name="T82" fmla="*/ 481908 w 789"/>
                <a:gd name="T83" fmla="*/ 180975 h 547"/>
                <a:gd name="T84" fmla="*/ 341290 w 789"/>
                <a:gd name="T85" fmla="*/ 201612 h 547"/>
                <a:gd name="T86" fmla="*/ 300277 w 789"/>
                <a:gd name="T87" fmla="*/ 173037 h 547"/>
                <a:gd name="T88" fmla="*/ 184560 w 789"/>
                <a:gd name="T89" fmla="*/ 169862 h 547"/>
                <a:gd name="T90" fmla="*/ 73238 w 789"/>
                <a:gd name="T91" fmla="*/ 146050 h 547"/>
                <a:gd name="T92" fmla="*/ 2930 w 789"/>
                <a:gd name="T93" fmla="*/ 187325 h 547"/>
                <a:gd name="T94" fmla="*/ 57126 w 789"/>
                <a:gd name="T95" fmla="*/ 242887 h 547"/>
                <a:gd name="T96" fmla="*/ 51267 w 789"/>
                <a:gd name="T97" fmla="*/ 277812 h 547"/>
                <a:gd name="T98" fmla="*/ 92280 w 789"/>
                <a:gd name="T99" fmla="*/ 257175 h 547"/>
                <a:gd name="T100" fmla="*/ 130364 w 789"/>
                <a:gd name="T101" fmla="*/ 266700 h 547"/>
                <a:gd name="T102" fmla="*/ 140617 w 789"/>
                <a:gd name="T103" fmla="*/ 315912 h 547"/>
                <a:gd name="T104" fmla="*/ 187490 w 789"/>
                <a:gd name="T105" fmla="*/ 301625 h 547"/>
                <a:gd name="T106" fmla="*/ 187490 w 789"/>
                <a:gd name="T107" fmla="*/ 384175 h 547"/>
                <a:gd name="T108" fmla="*/ 222644 w 789"/>
                <a:gd name="T109" fmla="*/ 409575 h 547"/>
                <a:gd name="T110" fmla="*/ 216785 w 789"/>
                <a:gd name="T111" fmla="*/ 471487 h 547"/>
                <a:gd name="T112" fmla="*/ 260728 w 789"/>
                <a:gd name="T113" fmla="*/ 519112 h 54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89"/>
                <a:gd name="T172" fmla="*/ 0 h 547"/>
                <a:gd name="T173" fmla="*/ 789 w 789"/>
                <a:gd name="T174" fmla="*/ 547 h 54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89" h="547">
                  <a:moveTo>
                    <a:pt x="192" y="360"/>
                  </a:moveTo>
                  <a:lnTo>
                    <a:pt x="194" y="358"/>
                  </a:lnTo>
                  <a:lnTo>
                    <a:pt x="196" y="358"/>
                  </a:lnTo>
                  <a:lnTo>
                    <a:pt x="211" y="356"/>
                  </a:lnTo>
                  <a:lnTo>
                    <a:pt x="229" y="354"/>
                  </a:lnTo>
                  <a:lnTo>
                    <a:pt x="244" y="342"/>
                  </a:lnTo>
                  <a:lnTo>
                    <a:pt x="259" y="332"/>
                  </a:lnTo>
                  <a:lnTo>
                    <a:pt x="279" y="334"/>
                  </a:lnTo>
                  <a:lnTo>
                    <a:pt x="299" y="340"/>
                  </a:lnTo>
                  <a:lnTo>
                    <a:pt x="312" y="342"/>
                  </a:lnTo>
                  <a:lnTo>
                    <a:pt x="322" y="343"/>
                  </a:lnTo>
                  <a:lnTo>
                    <a:pt x="324" y="342"/>
                  </a:lnTo>
                  <a:lnTo>
                    <a:pt x="327" y="340"/>
                  </a:lnTo>
                  <a:lnTo>
                    <a:pt x="329" y="338"/>
                  </a:lnTo>
                  <a:lnTo>
                    <a:pt x="331" y="332"/>
                  </a:lnTo>
                  <a:lnTo>
                    <a:pt x="355" y="336"/>
                  </a:lnTo>
                  <a:lnTo>
                    <a:pt x="375" y="336"/>
                  </a:lnTo>
                  <a:lnTo>
                    <a:pt x="392" y="351"/>
                  </a:lnTo>
                  <a:lnTo>
                    <a:pt x="414" y="366"/>
                  </a:lnTo>
                  <a:lnTo>
                    <a:pt x="420" y="375"/>
                  </a:lnTo>
                  <a:lnTo>
                    <a:pt x="425" y="384"/>
                  </a:lnTo>
                  <a:lnTo>
                    <a:pt x="434" y="386"/>
                  </a:lnTo>
                  <a:lnTo>
                    <a:pt x="442" y="390"/>
                  </a:lnTo>
                  <a:lnTo>
                    <a:pt x="447" y="401"/>
                  </a:lnTo>
                  <a:lnTo>
                    <a:pt x="453" y="412"/>
                  </a:lnTo>
                  <a:lnTo>
                    <a:pt x="458" y="415"/>
                  </a:lnTo>
                  <a:lnTo>
                    <a:pt x="464" y="423"/>
                  </a:lnTo>
                  <a:lnTo>
                    <a:pt x="469" y="430"/>
                  </a:lnTo>
                  <a:lnTo>
                    <a:pt x="471" y="439"/>
                  </a:lnTo>
                  <a:lnTo>
                    <a:pt x="484" y="443"/>
                  </a:lnTo>
                  <a:lnTo>
                    <a:pt x="492" y="445"/>
                  </a:lnTo>
                  <a:lnTo>
                    <a:pt x="495" y="452"/>
                  </a:lnTo>
                  <a:lnTo>
                    <a:pt x="501" y="467"/>
                  </a:lnTo>
                  <a:lnTo>
                    <a:pt x="514" y="476"/>
                  </a:lnTo>
                  <a:lnTo>
                    <a:pt x="519" y="480"/>
                  </a:lnTo>
                  <a:lnTo>
                    <a:pt x="521" y="488"/>
                  </a:lnTo>
                  <a:lnTo>
                    <a:pt x="521" y="500"/>
                  </a:lnTo>
                  <a:lnTo>
                    <a:pt x="536" y="515"/>
                  </a:lnTo>
                  <a:lnTo>
                    <a:pt x="553" y="526"/>
                  </a:lnTo>
                  <a:lnTo>
                    <a:pt x="567" y="537"/>
                  </a:lnTo>
                  <a:lnTo>
                    <a:pt x="580" y="543"/>
                  </a:lnTo>
                  <a:lnTo>
                    <a:pt x="595" y="545"/>
                  </a:lnTo>
                  <a:lnTo>
                    <a:pt x="608" y="545"/>
                  </a:lnTo>
                  <a:lnTo>
                    <a:pt x="617" y="541"/>
                  </a:lnTo>
                  <a:lnTo>
                    <a:pt x="628" y="534"/>
                  </a:lnTo>
                  <a:lnTo>
                    <a:pt x="641" y="536"/>
                  </a:lnTo>
                  <a:lnTo>
                    <a:pt x="654" y="537"/>
                  </a:lnTo>
                  <a:lnTo>
                    <a:pt x="665" y="532"/>
                  </a:lnTo>
                  <a:lnTo>
                    <a:pt x="678" y="530"/>
                  </a:lnTo>
                  <a:lnTo>
                    <a:pt x="689" y="537"/>
                  </a:lnTo>
                  <a:lnTo>
                    <a:pt x="700" y="543"/>
                  </a:lnTo>
                  <a:lnTo>
                    <a:pt x="726" y="543"/>
                  </a:lnTo>
                  <a:lnTo>
                    <a:pt x="745" y="545"/>
                  </a:lnTo>
                  <a:lnTo>
                    <a:pt x="745" y="547"/>
                  </a:lnTo>
                  <a:lnTo>
                    <a:pt x="750" y="539"/>
                  </a:lnTo>
                  <a:lnTo>
                    <a:pt x="754" y="532"/>
                  </a:lnTo>
                  <a:lnTo>
                    <a:pt x="756" y="524"/>
                  </a:lnTo>
                  <a:lnTo>
                    <a:pt x="758" y="515"/>
                  </a:lnTo>
                  <a:lnTo>
                    <a:pt x="761" y="495"/>
                  </a:lnTo>
                  <a:lnTo>
                    <a:pt x="767" y="476"/>
                  </a:lnTo>
                  <a:lnTo>
                    <a:pt x="759" y="471"/>
                  </a:lnTo>
                  <a:lnTo>
                    <a:pt x="756" y="463"/>
                  </a:lnTo>
                  <a:lnTo>
                    <a:pt x="752" y="454"/>
                  </a:lnTo>
                  <a:lnTo>
                    <a:pt x="750" y="445"/>
                  </a:lnTo>
                  <a:lnTo>
                    <a:pt x="748" y="430"/>
                  </a:lnTo>
                  <a:lnTo>
                    <a:pt x="747" y="421"/>
                  </a:lnTo>
                  <a:lnTo>
                    <a:pt x="723" y="417"/>
                  </a:lnTo>
                  <a:lnTo>
                    <a:pt x="704" y="414"/>
                  </a:lnTo>
                  <a:lnTo>
                    <a:pt x="695" y="410"/>
                  </a:lnTo>
                  <a:lnTo>
                    <a:pt x="687" y="406"/>
                  </a:lnTo>
                  <a:lnTo>
                    <a:pt x="680" y="401"/>
                  </a:lnTo>
                  <a:lnTo>
                    <a:pt x="671" y="393"/>
                  </a:lnTo>
                  <a:lnTo>
                    <a:pt x="669" y="384"/>
                  </a:lnTo>
                  <a:lnTo>
                    <a:pt x="671" y="375"/>
                  </a:lnTo>
                  <a:lnTo>
                    <a:pt x="673" y="367"/>
                  </a:lnTo>
                  <a:lnTo>
                    <a:pt x="676" y="362"/>
                  </a:lnTo>
                  <a:lnTo>
                    <a:pt x="684" y="351"/>
                  </a:lnTo>
                  <a:lnTo>
                    <a:pt x="691" y="338"/>
                  </a:lnTo>
                  <a:lnTo>
                    <a:pt x="684" y="325"/>
                  </a:lnTo>
                  <a:lnTo>
                    <a:pt x="678" y="312"/>
                  </a:lnTo>
                  <a:lnTo>
                    <a:pt x="693" y="303"/>
                  </a:lnTo>
                  <a:lnTo>
                    <a:pt x="710" y="295"/>
                  </a:lnTo>
                  <a:lnTo>
                    <a:pt x="711" y="286"/>
                  </a:lnTo>
                  <a:lnTo>
                    <a:pt x="713" y="279"/>
                  </a:lnTo>
                  <a:lnTo>
                    <a:pt x="715" y="269"/>
                  </a:lnTo>
                  <a:lnTo>
                    <a:pt x="721" y="258"/>
                  </a:lnTo>
                  <a:lnTo>
                    <a:pt x="739" y="238"/>
                  </a:lnTo>
                  <a:lnTo>
                    <a:pt x="748" y="229"/>
                  </a:lnTo>
                  <a:lnTo>
                    <a:pt x="747" y="225"/>
                  </a:lnTo>
                  <a:lnTo>
                    <a:pt x="743" y="221"/>
                  </a:lnTo>
                  <a:lnTo>
                    <a:pt x="739" y="218"/>
                  </a:lnTo>
                  <a:lnTo>
                    <a:pt x="734" y="214"/>
                  </a:lnTo>
                  <a:lnTo>
                    <a:pt x="728" y="210"/>
                  </a:lnTo>
                  <a:lnTo>
                    <a:pt x="724" y="207"/>
                  </a:lnTo>
                  <a:lnTo>
                    <a:pt x="721" y="201"/>
                  </a:lnTo>
                  <a:lnTo>
                    <a:pt x="721" y="196"/>
                  </a:lnTo>
                  <a:lnTo>
                    <a:pt x="724" y="194"/>
                  </a:lnTo>
                  <a:lnTo>
                    <a:pt x="732" y="192"/>
                  </a:lnTo>
                  <a:lnTo>
                    <a:pt x="743" y="190"/>
                  </a:lnTo>
                  <a:lnTo>
                    <a:pt x="754" y="188"/>
                  </a:lnTo>
                  <a:lnTo>
                    <a:pt x="767" y="184"/>
                  </a:lnTo>
                  <a:lnTo>
                    <a:pt x="778" y="181"/>
                  </a:lnTo>
                  <a:lnTo>
                    <a:pt x="782" y="179"/>
                  </a:lnTo>
                  <a:lnTo>
                    <a:pt x="785" y="177"/>
                  </a:lnTo>
                  <a:lnTo>
                    <a:pt x="789" y="173"/>
                  </a:lnTo>
                  <a:lnTo>
                    <a:pt x="789" y="170"/>
                  </a:lnTo>
                  <a:lnTo>
                    <a:pt x="789" y="162"/>
                  </a:lnTo>
                  <a:lnTo>
                    <a:pt x="787" y="157"/>
                  </a:lnTo>
                  <a:lnTo>
                    <a:pt x="785" y="153"/>
                  </a:lnTo>
                  <a:lnTo>
                    <a:pt x="782" y="149"/>
                  </a:lnTo>
                  <a:lnTo>
                    <a:pt x="774" y="146"/>
                  </a:lnTo>
                  <a:lnTo>
                    <a:pt x="769" y="140"/>
                  </a:lnTo>
                  <a:lnTo>
                    <a:pt x="769" y="127"/>
                  </a:lnTo>
                  <a:lnTo>
                    <a:pt x="767" y="114"/>
                  </a:lnTo>
                  <a:lnTo>
                    <a:pt x="765" y="109"/>
                  </a:lnTo>
                  <a:lnTo>
                    <a:pt x="763" y="103"/>
                  </a:lnTo>
                  <a:lnTo>
                    <a:pt x="759" y="99"/>
                  </a:lnTo>
                  <a:lnTo>
                    <a:pt x="754" y="98"/>
                  </a:lnTo>
                  <a:lnTo>
                    <a:pt x="747" y="98"/>
                  </a:lnTo>
                  <a:lnTo>
                    <a:pt x="741" y="99"/>
                  </a:lnTo>
                  <a:lnTo>
                    <a:pt x="737" y="101"/>
                  </a:lnTo>
                  <a:lnTo>
                    <a:pt x="734" y="105"/>
                  </a:lnTo>
                  <a:lnTo>
                    <a:pt x="726" y="114"/>
                  </a:lnTo>
                  <a:lnTo>
                    <a:pt x="721" y="122"/>
                  </a:lnTo>
                  <a:lnTo>
                    <a:pt x="710" y="122"/>
                  </a:lnTo>
                  <a:lnTo>
                    <a:pt x="695" y="123"/>
                  </a:lnTo>
                  <a:lnTo>
                    <a:pt x="684" y="144"/>
                  </a:lnTo>
                  <a:lnTo>
                    <a:pt x="676" y="164"/>
                  </a:lnTo>
                  <a:lnTo>
                    <a:pt x="663" y="170"/>
                  </a:lnTo>
                  <a:lnTo>
                    <a:pt x="652" y="172"/>
                  </a:lnTo>
                  <a:lnTo>
                    <a:pt x="649" y="175"/>
                  </a:lnTo>
                  <a:lnTo>
                    <a:pt x="647" y="179"/>
                  </a:lnTo>
                  <a:lnTo>
                    <a:pt x="647" y="184"/>
                  </a:lnTo>
                  <a:lnTo>
                    <a:pt x="647" y="188"/>
                  </a:lnTo>
                  <a:lnTo>
                    <a:pt x="645" y="194"/>
                  </a:lnTo>
                  <a:lnTo>
                    <a:pt x="643" y="197"/>
                  </a:lnTo>
                  <a:lnTo>
                    <a:pt x="639" y="201"/>
                  </a:lnTo>
                  <a:lnTo>
                    <a:pt x="632" y="201"/>
                  </a:lnTo>
                  <a:lnTo>
                    <a:pt x="625" y="201"/>
                  </a:lnTo>
                  <a:lnTo>
                    <a:pt x="619" y="199"/>
                  </a:lnTo>
                  <a:lnTo>
                    <a:pt x="617" y="196"/>
                  </a:lnTo>
                  <a:lnTo>
                    <a:pt x="615" y="190"/>
                  </a:lnTo>
                  <a:lnTo>
                    <a:pt x="615" y="184"/>
                  </a:lnTo>
                  <a:lnTo>
                    <a:pt x="615" y="177"/>
                  </a:lnTo>
                  <a:lnTo>
                    <a:pt x="614" y="170"/>
                  </a:lnTo>
                  <a:lnTo>
                    <a:pt x="612" y="164"/>
                  </a:lnTo>
                  <a:lnTo>
                    <a:pt x="602" y="159"/>
                  </a:lnTo>
                  <a:lnTo>
                    <a:pt x="593" y="159"/>
                  </a:lnTo>
                  <a:lnTo>
                    <a:pt x="584" y="159"/>
                  </a:lnTo>
                  <a:lnTo>
                    <a:pt x="577" y="160"/>
                  </a:lnTo>
                  <a:lnTo>
                    <a:pt x="567" y="164"/>
                  </a:lnTo>
                  <a:lnTo>
                    <a:pt x="560" y="164"/>
                  </a:lnTo>
                  <a:lnTo>
                    <a:pt x="556" y="164"/>
                  </a:lnTo>
                  <a:lnTo>
                    <a:pt x="553" y="162"/>
                  </a:lnTo>
                  <a:lnTo>
                    <a:pt x="551" y="160"/>
                  </a:lnTo>
                  <a:lnTo>
                    <a:pt x="547" y="157"/>
                  </a:lnTo>
                  <a:lnTo>
                    <a:pt x="545" y="151"/>
                  </a:lnTo>
                  <a:lnTo>
                    <a:pt x="545" y="146"/>
                  </a:lnTo>
                  <a:lnTo>
                    <a:pt x="547" y="142"/>
                  </a:lnTo>
                  <a:lnTo>
                    <a:pt x="549" y="138"/>
                  </a:lnTo>
                  <a:lnTo>
                    <a:pt x="554" y="129"/>
                  </a:lnTo>
                  <a:lnTo>
                    <a:pt x="560" y="120"/>
                  </a:lnTo>
                  <a:lnTo>
                    <a:pt x="560" y="101"/>
                  </a:lnTo>
                  <a:lnTo>
                    <a:pt x="560" y="85"/>
                  </a:lnTo>
                  <a:lnTo>
                    <a:pt x="567" y="74"/>
                  </a:lnTo>
                  <a:lnTo>
                    <a:pt x="580" y="61"/>
                  </a:lnTo>
                  <a:lnTo>
                    <a:pt x="582" y="50"/>
                  </a:lnTo>
                  <a:lnTo>
                    <a:pt x="584" y="42"/>
                  </a:lnTo>
                  <a:lnTo>
                    <a:pt x="588" y="38"/>
                  </a:lnTo>
                  <a:lnTo>
                    <a:pt x="590" y="35"/>
                  </a:lnTo>
                  <a:lnTo>
                    <a:pt x="595" y="33"/>
                  </a:lnTo>
                  <a:lnTo>
                    <a:pt x="599" y="29"/>
                  </a:lnTo>
                  <a:lnTo>
                    <a:pt x="597" y="24"/>
                  </a:lnTo>
                  <a:lnTo>
                    <a:pt x="595" y="18"/>
                  </a:lnTo>
                  <a:lnTo>
                    <a:pt x="597" y="13"/>
                  </a:lnTo>
                  <a:lnTo>
                    <a:pt x="599" y="9"/>
                  </a:lnTo>
                  <a:lnTo>
                    <a:pt x="599" y="7"/>
                  </a:lnTo>
                  <a:lnTo>
                    <a:pt x="599" y="5"/>
                  </a:lnTo>
                  <a:lnTo>
                    <a:pt x="597" y="3"/>
                  </a:lnTo>
                  <a:lnTo>
                    <a:pt x="595" y="2"/>
                  </a:lnTo>
                  <a:lnTo>
                    <a:pt x="588" y="0"/>
                  </a:lnTo>
                  <a:lnTo>
                    <a:pt x="577" y="0"/>
                  </a:lnTo>
                  <a:lnTo>
                    <a:pt x="562" y="3"/>
                  </a:lnTo>
                  <a:lnTo>
                    <a:pt x="549" y="7"/>
                  </a:lnTo>
                  <a:lnTo>
                    <a:pt x="523" y="16"/>
                  </a:lnTo>
                  <a:lnTo>
                    <a:pt x="510" y="22"/>
                  </a:lnTo>
                  <a:lnTo>
                    <a:pt x="488" y="31"/>
                  </a:lnTo>
                  <a:lnTo>
                    <a:pt x="466" y="42"/>
                  </a:lnTo>
                  <a:lnTo>
                    <a:pt x="447" y="51"/>
                  </a:lnTo>
                  <a:lnTo>
                    <a:pt x="442" y="59"/>
                  </a:lnTo>
                  <a:lnTo>
                    <a:pt x="445" y="70"/>
                  </a:lnTo>
                  <a:lnTo>
                    <a:pt x="445" y="81"/>
                  </a:lnTo>
                  <a:lnTo>
                    <a:pt x="436" y="85"/>
                  </a:lnTo>
                  <a:lnTo>
                    <a:pt x="427" y="85"/>
                  </a:lnTo>
                  <a:lnTo>
                    <a:pt x="416" y="83"/>
                  </a:lnTo>
                  <a:lnTo>
                    <a:pt x="401" y="83"/>
                  </a:lnTo>
                  <a:lnTo>
                    <a:pt x="386" y="90"/>
                  </a:lnTo>
                  <a:lnTo>
                    <a:pt x="368" y="98"/>
                  </a:lnTo>
                  <a:lnTo>
                    <a:pt x="357" y="96"/>
                  </a:lnTo>
                  <a:lnTo>
                    <a:pt x="348" y="98"/>
                  </a:lnTo>
                  <a:lnTo>
                    <a:pt x="342" y="99"/>
                  </a:lnTo>
                  <a:lnTo>
                    <a:pt x="336" y="103"/>
                  </a:lnTo>
                  <a:lnTo>
                    <a:pt x="329" y="114"/>
                  </a:lnTo>
                  <a:lnTo>
                    <a:pt x="316" y="123"/>
                  </a:lnTo>
                  <a:lnTo>
                    <a:pt x="298" y="118"/>
                  </a:lnTo>
                  <a:lnTo>
                    <a:pt x="279" y="112"/>
                  </a:lnTo>
                  <a:lnTo>
                    <a:pt x="255" y="120"/>
                  </a:lnTo>
                  <a:lnTo>
                    <a:pt x="233" y="127"/>
                  </a:lnTo>
                  <a:lnTo>
                    <a:pt x="227" y="125"/>
                  </a:lnTo>
                  <a:lnTo>
                    <a:pt x="222" y="123"/>
                  </a:lnTo>
                  <a:lnTo>
                    <a:pt x="218" y="118"/>
                  </a:lnTo>
                  <a:lnTo>
                    <a:pt x="211" y="114"/>
                  </a:lnTo>
                  <a:lnTo>
                    <a:pt x="205" y="109"/>
                  </a:lnTo>
                  <a:lnTo>
                    <a:pt x="196" y="105"/>
                  </a:lnTo>
                  <a:lnTo>
                    <a:pt x="187" y="101"/>
                  </a:lnTo>
                  <a:lnTo>
                    <a:pt x="172" y="101"/>
                  </a:lnTo>
                  <a:lnTo>
                    <a:pt x="146" y="105"/>
                  </a:lnTo>
                  <a:lnTo>
                    <a:pt x="126" y="107"/>
                  </a:lnTo>
                  <a:lnTo>
                    <a:pt x="113" y="99"/>
                  </a:lnTo>
                  <a:lnTo>
                    <a:pt x="100" y="92"/>
                  </a:lnTo>
                  <a:lnTo>
                    <a:pt x="76" y="88"/>
                  </a:lnTo>
                  <a:lnTo>
                    <a:pt x="65" y="85"/>
                  </a:lnTo>
                  <a:lnTo>
                    <a:pt x="50" y="92"/>
                  </a:lnTo>
                  <a:lnTo>
                    <a:pt x="39" y="96"/>
                  </a:lnTo>
                  <a:lnTo>
                    <a:pt x="26" y="98"/>
                  </a:lnTo>
                  <a:lnTo>
                    <a:pt x="9" y="99"/>
                  </a:lnTo>
                  <a:lnTo>
                    <a:pt x="6" y="109"/>
                  </a:lnTo>
                  <a:lnTo>
                    <a:pt x="2" y="118"/>
                  </a:lnTo>
                  <a:lnTo>
                    <a:pt x="0" y="123"/>
                  </a:lnTo>
                  <a:lnTo>
                    <a:pt x="2" y="129"/>
                  </a:lnTo>
                  <a:lnTo>
                    <a:pt x="19" y="136"/>
                  </a:lnTo>
                  <a:lnTo>
                    <a:pt x="39" y="146"/>
                  </a:lnTo>
                  <a:lnTo>
                    <a:pt x="39" y="153"/>
                  </a:lnTo>
                  <a:lnTo>
                    <a:pt x="35" y="160"/>
                  </a:lnTo>
                  <a:lnTo>
                    <a:pt x="33" y="164"/>
                  </a:lnTo>
                  <a:lnTo>
                    <a:pt x="32" y="168"/>
                  </a:lnTo>
                  <a:lnTo>
                    <a:pt x="33" y="172"/>
                  </a:lnTo>
                  <a:lnTo>
                    <a:pt x="35" y="175"/>
                  </a:lnTo>
                  <a:lnTo>
                    <a:pt x="43" y="177"/>
                  </a:lnTo>
                  <a:lnTo>
                    <a:pt x="48" y="177"/>
                  </a:lnTo>
                  <a:lnTo>
                    <a:pt x="54" y="173"/>
                  </a:lnTo>
                  <a:lnTo>
                    <a:pt x="59" y="168"/>
                  </a:lnTo>
                  <a:lnTo>
                    <a:pt x="63" y="162"/>
                  </a:lnTo>
                  <a:lnTo>
                    <a:pt x="70" y="159"/>
                  </a:lnTo>
                  <a:lnTo>
                    <a:pt x="76" y="157"/>
                  </a:lnTo>
                  <a:lnTo>
                    <a:pt x="82" y="159"/>
                  </a:lnTo>
                  <a:lnTo>
                    <a:pt x="87" y="162"/>
                  </a:lnTo>
                  <a:lnTo>
                    <a:pt x="89" y="168"/>
                  </a:lnTo>
                  <a:lnTo>
                    <a:pt x="89" y="175"/>
                  </a:lnTo>
                  <a:lnTo>
                    <a:pt x="91" y="183"/>
                  </a:lnTo>
                  <a:lnTo>
                    <a:pt x="91" y="190"/>
                  </a:lnTo>
                  <a:lnTo>
                    <a:pt x="93" y="196"/>
                  </a:lnTo>
                  <a:lnTo>
                    <a:pt x="96" y="199"/>
                  </a:lnTo>
                  <a:lnTo>
                    <a:pt x="102" y="201"/>
                  </a:lnTo>
                  <a:lnTo>
                    <a:pt x="111" y="194"/>
                  </a:lnTo>
                  <a:lnTo>
                    <a:pt x="118" y="184"/>
                  </a:lnTo>
                  <a:lnTo>
                    <a:pt x="124" y="186"/>
                  </a:lnTo>
                  <a:lnTo>
                    <a:pt x="128" y="190"/>
                  </a:lnTo>
                  <a:lnTo>
                    <a:pt x="130" y="194"/>
                  </a:lnTo>
                  <a:lnTo>
                    <a:pt x="133" y="197"/>
                  </a:lnTo>
                  <a:lnTo>
                    <a:pt x="135" y="208"/>
                  </a:lnTo>
                  <a:lnTo>
                    <a:pt x="135" y="221"/>
                  </a:lnTo>
                  <a:lnTo>
                    <a:pt x="128" y="242"/>
                  </a:lnTo>
                  <a:lnTo>
                    <a:pt x="124" y="258"/>
                  </a:lnTo>
                  <a:lnTo>
                    <a:pt x="131" y="258"/>
                  </a:lnTo>
                  <a:lnTo>
                    <a:pt x="141" y="257"/>
                  </a:lnTo>
                  <a:lnTo>
                    <a:pt x="146" y="257"/>
                  </a:lnTo>
                  <a:lnTo>
                    <a:pt x="152" y="258"/>
                  </a:lnTo>
                  <a:lnTo>
                    <a:pt x="157" y="262"/>
                  </a:lnTo>
                  <a:lnTo>
                    <a:pt x="161" y="271"/>
                  </a:lnTo>
                  <a:lnTo>
                    <a:pt x="157" y="281"/>
                  </a:lnTo>
                  <a:lnTo>
                    <a:pt x="152" y="292"/>
                  </a:lnTo>
                  <a:lnTo>
                    <a:pt x="148" y="297"/>
                  </a:lnTo>
                  <a:lnTo>
                    <a:pt x="146" y="303"/>
                  </a:lnTo>
                  <a:lnTo>
                    <a:pt x="146" y="308"/>
                  </a:lnTo>
                  <a:lnTo>
                    <a:pt x="148" y="316"/>
                  </a:lnTo>
                  <a:lnTo>
                    <a:pt x="161" y="323"/>
                  </a:lnTo>
                  <a:lnTo>
                    <a:pt x="178" y="327"/>
                  </a:lnTo>
                  <a:lnTo>
                    <a:pt x="192" y="36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41D03BD6-20DD-F843-9C65-A90D4DE2D5F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14936" y="3306449"/>
              <a:ext cx="631825" cy="995362"/>
            </a:xfrm>
            <a:custGeom>
              <a:avLst/>
              <a:gdLst>
                <a:gd name="T0" fmla="*/ 49842 w 431"/>
                <a:gd name="T1" fmla="*/ 666750 h 627"/>
                <a:gd name="T2" fmla="*/ 175914 w 431"/>
                <a:gd name="T3" fmla="*/ 777875 h 627"/>
                <a:gd name="T4" fmla="*/ 263871 w 431"/>
                <a:gd name="T5" fmla="*/ 842962 h 627"/>
                <a:gd name="T6" fmla="*/ 316645 w 431"/>
                <a:gd name="T7" fmla="*/ 871537 h 627"/>
                <a:gd name="T8" fmla="*/ 344499 w 431"/>
                <a:gd name="T9" fmla="*/ 898525 h 627"/>
                <a:gd name="T10" fmla="*/ 392875 w 431"/>
                <a:gd name="T11" fmla="*/ 933450 h 627"/>
                <a:gd name="T12" fmla="*/ 444183 w 431"/>
                <a:gd name="T13" fmla="*/ 981075 h 627"/>
                <a:gd name="T14" fmla="*/ 494026 w 431"/>
                <a:gd name="T15" fmla="*/ 992187 h 627"/>
                <a:gd name="T16" fmla="*/ 482298 w 431"/>
                <a:gd name="T17" fmla="*/ 960437 h 627"/>
                <a:gd name="T18" fmla="*/ 482298 w 431"/>
                <a:gd name="T19" fmla="*/ 919162 h 627"/>
                <a:gd name="T20" fmla="*/ 476434 w 431"/>
                <a:gd name="T21" fmla="*/ 860425 h 627"/>
                <a:gd name="T22" fmla="*/ 463241 w 431"/>
                <a:gd name="T23" fmla="*/ 809624 h 627"/>
                <a:gd name="T24" fmla="*/ 439785 w 431"/>
                <a:gd name="T25" fmla="*/ 766762 h 627"/>
                <a:gd name="T26" fmla="*/ 417796 w 431"/>
                <a:gd name="T27" fmla="*/ 728662 h 627"/>
                <a:gd name="T28" fmla="*/ 389943 w 431"/>
                <a:gd name="T29" fmla="*/ 712787 h 627"/>
                <a:gd name="T30" fmla="*/ 395807 w 431"/>
                <a:gd name="T31" fmla="*/ 695325 h 627"/>
                <a:gd name="T32" fmla="*/ 425126 w 431"/>
                <a:gd name="T33" fmla="*/ 614362 h 627"/>
                <a:gd name="T34" fmla="*/ 425126 w 431"/>
                <a:gd name="T35" fmla="*/ 596900 h 627"/>
                <a:gd name="T36" fmla="*/ 392875 w 431"/>
                <a:gd name="T37" fmla="*/ 563562 h 627"/>
                <a:gd name="T38" fmla="*/ 357692 w 431"/>
                <a:gd name="T39" fmla="*/ 534987 h 627"/>
                <a:gd name="T40" fmla="*/ 344499 w 431"/>
                <a:gd name="T41" fmla="*/ 458787 h 627"/>
                <a:gd name="T42" fmla="*/ 366488 w 431"/>
                <a:gd name="T43" fmla="*/ 414337 h 627"/>
                <a:gd name="T44" fmla="*/ 382613 w 431"/>
                <a:gd name="T45" fmla="*/ 355600 h 627"/>
                <a:gd name="T46" fmla="*/ 316645 w 431"/>
                <a:gd name="T47" fmla="*/ 323850 h 627"/>
                <a:gd name="T48" fmla="*/ 260939 w 431"/>
                <a:gd name="T49" fmla="*/ 258762 h 627"/>
                <a:gd name="T50" fmla="*/ 271201 w 431"/>
                <a:gd name="T51" fmla="*/ 200025 h 627"/>
                <a:gd name="T52" fmla="*/ 296122 w 431"/>
                <a:gd name="T53" fmla="*/ 179387 h 627"/>
                <a:gd name="T54" fmla="*/ 293190 w 431"/>
                <a:gd name="T55" fmla="*/ 153987 h 627"/>
                <a:gd name="T56" fmla="*/ 246280 w 431"/>
                <a:gd name="T57" fmla="*/ 127000 h 627"/>
                <a:gd name="T58" fmla="*/ 219893 w 431"/>
                <a:gd name="T59" fmla="*/ 134937 h 627"/>
                <a:gd name="T60" fmla="*/ 184710 w 431"/>
                <a:gd name="T61" fmla="*/ 117475 h 627"/>
                <a:gd name="T62" fmla="*/ 155391 w 431"/>
                <a:gd name="T63" fmla="*/ 100012 h 627"/>
                <a:gd name="T64" fmla="*/ 98219 w 431"/>
                <a:gd name="T65" fmla="*/ 155575 h 627"/>
                <a:gd name="T66" fmla="*/ 60104 w 431"/>
                <a:gd name="T67" fmla="*/ 176212 h 627"/>
                <a:gd name="T68" fmla="*/ 68900 w 431"/>
                <a:gd name="T69" fmla="*/ 234950 h 627"/>
                <a:gd name="T70" fmla="*/ 92355 w 431"/>
                <a:gd name="T71" fmla="*/ 306387 h 627"/>
                <a:gd name="T72" fmla="*/ 82093 w 431"/>
                <a:gd name="T73" fmla="*/ 365125 h 627"/>
                <a:gd name="T74" fmla="*/ 30785 w 431"/>
                <a:gd name="T75" fmla="*/ 393700 h 627"/>
                <a:gd name="T76" fmla="*/ 16125 w 431"/>
                <a:gd name="T77" fmla="*/ 420687 h 627"/>
                <a:gd name="T78" fmla="*/ 27853 w 431"/>
                <a:gd name="T79" fmla="*/ 449262 h 627"/>
                <a:gd name="T80" fmla="*/ 76229 w 431"/>
                <a:gd name="T81" fmla="*/ 449262 h 627"/>
                <a:gd name="T82" fmla="*/ 101151 w 431"/>
                <a:gd name="T83" fmla="*/ 452437 h 627"/>
                <a:gd name="T84" fmla="*/ 85025 w 431"/>
                <a:gd name="T85" fmla="*/ 534987 h 627"/>
                <a:gd name="T86" fmla="*/ 57172 w 431"/>
                <a:gd name="T87" fmla="*/ 581025 h 627"/>
                <a:gd name="T88" fmla="*/ 19057 w 431"/>
                <a:gd name="T89" fmla="*/ 619125 h 627"/>
                <a:gd name="T90" fmla="*/ 603972 w 431"/>
                <a:gd name="T91" fmla="*/ 0 h 627"/>
                <a:gd name="T92" fmla="*/ 609836 w 431"/>
                <a:gd name="T93" fmla="*/ 12700 h 627"/>
                <a:gd name="T94" fmla="*/ 494026 w 431"/>
                <a:gd name="T95" fmla="*/ 58737 h 627"/>
                <a:gd name="T96" fmla="*/ 529208 w 431"/>
                <a:gd name="T97" fmla="*/ 58737 h 627"/>
                <a:gd name="T98" fmla="*/ 555596 w 431"/>
                <a:gd name="T99" fmla="*/ 68262 h 627"/>
                <a:gd name="T100" fmla="*/ 498423 w 431"/>
                <a:gd name="T101" fmla="*/ 71437 h 627"/>
                <a:gd name="T102" fmla="*/ 485230 w 431"/>
                <a:gd name="T103" fmla="*/ 57150 h 62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31"/>
                <a:gd name="T157" fmla="*/ 0 h 627"/>
                <a:gd name="T158" fmla="*/ 431 w 431"/>
                <a:gd name="T159" fmla="*/ 627 h 62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31" h="627">
                  <a:moveTo>
                    <a:pt x="0" y="394"/>
                  </a:moveTo>
                  <a:lnTo>
                    <a:pt x="8" y="400"/>
                  </a:lnTo>
                  <a:lnTo>
                    <a:pt x="19" y="407"/>
                  </a:lnTo>
                  <a:lnTo>
                    <a:pt x="34" y="420"/>
                  </a:lnTo>
                  <a:lnTo>
                    <a:pt x="52" y="442"/>
                  </a:lnTo>
                  <a:lnTo>
                    <a:pt x="76" y="457"/>
                  </a:lnTo>
                  <a:lnTo>
                    <a:pt x="100" y="470"/>
                  </a:lnTo>
                  <a:lnTo>
                    <a:pt x="120" y="490"/>
                  </a:lnTo>
                  <a:lnTo>
                    <a:pt x="137" y="503"/>
                  </a:lnTo>
                  <a:lnTo>
                    <a:pt x="152" y="514"/>
                  </a:lnTo>
                  <a:lnTo>
                    <a:pt x="168" y="522"/>
                  </a:lnTo>
                  <a:lnTo>
                    <a:pt x="180" y="531"/>
                  </a:lnTo>
                  <a:lnTo>
                    <a:pt x="191" y="538"/>
                  </a:lnTo>
                  <a:lnTo>
                    <a:pt x="198" y="544"/>
                  </a:lnTo>
                  <a:lnTo>
                    <a:pt x="205" y="546"/>
                  </a:lnTo>
                  <a:lnTo>
                    <a:pt x="216" y="549"/>
                  </a:lnTo>
                  <a:lnTo>
                    <a:pt x="220" y="549"/>
                  </a:lnTo>
                  <a:lnTo>
                    <a:pt x="226" y="557"/>
                  </a:lnTo>
                  <a:lnTo>
                    <a:pt x="229" y="562"/>
                  </a:lnTo>
                  <a:lnTo>
                    <a:pt x="235" y="566"/>
                  </a:lnTo>
                  <a:lnTo>
                    <a:pt x="239" y="568"/>
                  </a:lnTo>
                  <a:lnTo>
                    <a:pt x="248" y="571"/>
                  </a:lnTo>
                  <a:lnTo>
                    <a:pt x="257" y="577"/>
                  </a:lnTo>
                  <a:lnTo>
                    <a:pt x="268" y="588"/>
                  </a:lnTo>
                  <a:lnTo>
                    <a:pt x="277" y="601"/>
                  </a:lnTo>
                  <a:lnTo>
                    <a:pt x="283" y="608"/>
                  </a:lnTo>
                  <a:lnTo>
                    <a:pt x="290" y="612"/>
                  </a:lnTo>
                  <a:lnTo>
                    <a:pt x="303" y="618"/>
                  </a:lnTo>
                  <a:lnTo>
                    <a:pt x="318" y="621"/>
                  </a:lnTo>
                  <a:lnTo>
                    <a:pt x="327" y="625"/>
                  </a:lnTo>
                  <a:lnTo>
                    <a:pt x="335" y="627"/>
                  </a:lnTo>
                  <a:lnTo>
                    <a:pt x="337" y="625"/>
                  </a:lnTo>
                  <a:lnTo>
                    <a:pt x="337" y="621"/>
                  </a:lnTo>
                  <a:lnTo>
                    <a:pt x="335" y="618"/>
                  </a:lnTo>
                  <a:lnTo>
                    <a:pt x="333" y="614"/>
                  </a:lnTo>
                  <a:lnTo>
                    <a:pt x="329" y="605"/>
                  </a:lnTo>
                  <a:lnTo>
                    <a:pt x="327" y="599"/>
                  </a:lnTo>
                  <a:lnTo>
                    <a:pt x="329" y="590"/>
                  </a:lnTo>
                  <a:lnTo>
                    <a:pt x="331" y="584"/>
                  </a:lnTo>
                  <a:lnTo>
                    <a:pt x="329" y="579"/>
                  </a:lnTo>
                  <a:lnTo>
                    <a:pt x="322" y="568"/>
                  </a:lnTo>
                  <a:lnTo>
                    <a:pt x="327" y="555"/>
                  </a:lnTo>
                  <a:lnTo>
                    <a:pt x="327" y="549"/>
                  </a:lnTo>
                  <a:lnTo>
                    <a:pt x="325" y="542"/>
                  </a:lnTo>
                  <a:lnTo>
                    <a:pt x="320" y="531"/>
                  </a:lnTo>
                  <a:lnTo>
                    <a:pt x="322" y="522"/>
                  </a:lnTo>
                  <a:lnTo>
                    <a:pt x="322" y="516"/>
                  </a:lnTo>
                  <a:lnTo>
                    <a:pt x="316" y="510"/>
                  </a:lnTo>
                  <a:lnTo>
                    <a:pt x="309" y="503"/>
                  </a:lnTo>
                  <a:lnTo>
                    <a:pt x="307" y="494"/>
                  </a:lnTo>
                  <a:lnTo>
                    <a:pt x="303" y="488"/>
                  </a:lnTo>
                  <a:lnTo>
                    <a:pt x="300" y="483"/>
                  </a:lnTo>
                  <a:lnTo>
                    <a:pt x="296" y="477"/>
                  </a:lnTo>
                  <a:lnTo>
                    <a:pt x="287" y="470"/>
                  </a:lnTo>
                  <a:lnTo>
                    <a:pt x="283" y="464"/>
                  </a:lnTo>
                  <a:lnTo>
                    <a:pt x="285" y="459"/>
                  </a:lnTo>
                  <a:lnTo>
                    <a:pt x="285" y="453"/>
                  </a:lnTo>
                  <a:lnTo>
                    <a:pt x="285" y="449"/>
                  </a:lnTo>
                  <a:lnTo>
                    <a:pt x="281" y="449"/>
                  </a:lnTo>
                  <a:lnTo>
                    <a:pt x="266" y="449"/>
                  </a:lnTo>
                  <a:lnTo>
                    <a:pt x="261" y="449"/>
                  </a:lnTo>
                  <a:lnTo>
                    <a:pt x="259" y="444"/>
                  </a:lnTo>
                  <a:lnTo>
                    <a:pt x="261" y="440"/>
                  </a:lnTo>
                  <a:lnTo>
                    <a:pt x="270" y="438"/>
                  </a:lnTo>
                  <a:lnTo>
                    <a:pt x="276" y="433"/>
                  </a:lnTo>
                  <a:lnTo>
                    <a:pt x="279" y="411"/>
                  </a:lnTo>
                  <a:lnTo>
                    <a:pt x="287" y="388"/>
                  </a:lnTo>
                  <a:lnTo>
                    <a:pt x="290" y="387"/>
                  </a:lnTo>
                  <a:lnTo>
                    <a:pt x="296" y="387"/>
                  </a:lnTo>
                  <a:lnTo>
                    <a:pt x="298" y="383"/>
                  </a:lnTo>
                  <a:lnTo>
                    <a:pt x="301" y="379"/>
                  </a:lnTo>
                  <a:lnTo>
                    <a:pt x="290" y="376"/>
                  </a:lnTo>
                  <a:lnTo>
                    <a:pt x="279" y="370"/>
                  </a:lnTo>
                  <a:lnTo>
                    <a:pt x="276" y="363"/>
                  </a:lnTo>
                  <a:lnTo>
                    <a:pt x="272" y="359"/>
                  </a:lnTo>
                  <a:lnTo>
                    <a:pt x="268" y="355"/>
                  </a:lnTo>
                  <a:lnTo>
                    <a:pt x="265" y="353"/>
                  </a:lnTo>
                  <a:lnTo>
                    <a:pt x="255" y="352"/>
                  </a:lnTo>
                  <a:lnTo>
                    <a:pt x="250" y="348"/>
                  </a:lnTo>
                  <a:lnTo>
                    <a:pt x="244" y="337"/>
                  </a:lnTo>
                  <a:lnTo>
                    <a:pt x="242" y="326"/>
                  </a:lnTo>
                  <a:lnTo>
                    <a:pt x="240" y="313"/>
                  </a:lnTo>
                  <a:lnTo>
                    <a:pt x="240" y="302"/>
                  </a:lnTo>
                  <a:lnTo>
                    <a:pt x="235" y="289"/>
                  </a:lnTo>
                  <a:lnTo>
                    <a:pt x="235" y="278"/>
                  </a:lnTo>
                  <a:lnTo>
                    <a:pt x="237" y="272"/>
                  </a:lnTo>
                  <a:lnTo>
                    <a:pt x="240" y="268"/>
                  </a:lnTo>
                  <a:lnTo>
                    <a:pt x="250" y="261"/>
                  </a:lnTo>
                  <a:lnTo>
                    <a:pt x="261" y="252"/>
                  </a:lnTo>
                  <a:lnTo>
                    <a:pt x="263" y="244"/>
                  </a:lnTo>
                  <a:lnTo>
                    <a:pt x="263" y="233"/>
                  </a:lnTo>
                  <a:lnTo>
                    <a:pt x="261" y="224"/>
                  </a:lnTo>
                  <a:lnTo>
                    <a:pt x="255" y="218"/>
                  </a:lnTo>
                  <a:lnTo>
                    <a:pt x="242" y="213"/>
                  </a:lnTo>
                  <a:lnTo>
                    <a:pt x="226" y="207"/>
                  </a:lnTo>
                  <a:lnTo>
                    <a:pt x="216" y="204"/>
                  </a:lnTo>
                  <a:lnTo>
                    <a:pt x="207" y="200"/>
                  </a:lnTo>
                  <a:lnTo>
                    <a:pt x="196" y="191"/>
                  </a:lnTo>
                  <a:lnTo>
                    <a:pt x="187" y="180"/>
                  </a:lnTo>
                  <a:lnTo>
                    <a:pt x="178" y="163"/>
                  </a:lnTo>
                  <a:lnTo>
                    <a:pt x="172" y="148"/>
                  </a:lnTo>
                  <a:lnTo>
                    <a:pt x="170" y="135"/>
                  </a:lnTo>
                  <a:lnTo>
                    <a:pt x="172" y="126"/>
                  </a:lnTo>
                  <a:lnTo>
                    <a:pt x="185" y="126"/>
                  </a:lnTo>
                  <a:lnTo>
                    <a:pt x="194" y="122"/>
                  </a:lnTo>
                  <a:lnTo>
                    <a:pt x="198" y="121"/>
                  </a:lnTo>
                  <a:lnTo>
                    <a:pt x="200" y="119"/>
                  </a:lnTo>
                  <a:lnTo>
                    <a:pt x="202" y="113"/>
                  </a:lnTo>
                  <a:lnTo>
                    <a:pt x="204" y="108"/>
                  </a:lnTo>
                  <a:lnTo>
                    <a:pt x="204" y="104"/>
                  </a:lnTo>
                  <a:lnTo>
                    <a:pt x="202" y="100"/>
                  </a:lnTo>
                  <a:lnTo>
                    <a:pt x="200" y="97"/>
                  </a:lnTo>
                  <a:lnTo>
                    <a:pt x="194" y="95"/>
                  </a:lnTo>
                  <a:lnTo>
                    <a:pt x="185" y="89"/>
                  </a:lnTo>
                  <a:lnTo>
                    <a:pt x="174" y="84"/>
                  </a:lnTo>
                  <a:lnTo>
                    <a:pt x="168" y="80"/>
                  </a:lnTo>
                  <a:lnTo>
                    <a:pt x="163" y="78"/>
                  </a:lnTo>
                  <a:lnTo>
                    <a:pt x="159" y="78"/>
                  </a:lnTo>
                  <a:lnTo>
                    <a:pt x="156" y="80"/>
                  </a:lnTo>
                  <a:lnTo>
                    <a:pt x="150" y="85"/>
                  </a:lnTo>
                  <a:lnTo>
                    <a:pt x="144" y="89"/>
                  </a:lnTo>
                  <a:lnTo>
                    <a:pt x="139" y="82"/>
                  </a:lnTo>
                  <a:lnTo>
                    <a:pt x="135" y="76"/>
                  </a:lnTo>
                  <a:lnTo>
                    <a:pt x="126" y="74"/>
                  </a:lnTo>
                  <a:lnTo>
                    <a:pt x="117" y="72"/>
                  </a:lnTo>
                  <a:lnTo>
                    <a:pt x="111" y="71"/>
                  </a:lnTo>
                  <a:lnTo>
                    <a:pt x="107" y="69"/>
                  </a:lnTo>
                  <a:lnTo>
                    <a:pt x="106" y="63"/>
                  </a:lnTo>
                  <a:lnTo>
                    <a:pt x="104" y="58"/>
                  </a:lnTo>
                  <a:lnTo>
                    <a:pt x="83" y="84"/>
                  </a:lnTo>
                  <a:lnTo>
                    <a:pt x="76" y="93"/>
                  </a:lnTo>
                  <a:lnTo>
                    <a:pt x="67" y="98"/>
                  </a:lnTo>
                  <a:lnTo>
                    <a:pt x="54" y="104"/>
                  </a:lnTo>
                  <a:lnTo>
                    <a:pt x="48" y="106"/>
                  </a:lnTo>
                  <a:lnTo>
                    <a:pt x="45" y="108"/>
                  </a:lnTo>
                  <a:lnTo>
                    <a:pt x="41" y="111"/>
                  </a:lnTo>
                  <a:lnTo>
                    <a:pt x="39" y="115"/>
                  </a:lnTo>
                  <a:lnTo>
                    <a:pt x="39" y="126"/>
                  </a:lnTo>
                  <a:lnTo>
                    <a:pt x="43" y="137"/>
                  </a:lnTo>
                  <a:lnTo>
                    <a:pt x="47" y="148"/>
                  </a:lnTo>
                  <a:lnTo>
                    <a:pt x="54" y="159"/>
                  </a:lnTo>
                  <a:lnTo>
                    <a:pt x="58" y="172"/>
                  </a:lnTo>
                  <a:lnTo>
                    <a:pt x="63" y="185"/>
                  </a:lnTo>
                  <a:lnTo>
                    <a:pt x="63" y="193"/>
                  </a:lnTo>
                  <a:lnTo>
                    <a:pt x="63" y="202"/>
                  </a:lnTo>
                  <a:lnTo>
                    <a:pt x="63" y="211"/>
                  </a:lnTo>
                  <a:lnTo>
                    <a:pt x="61" y="220"/>
                  </a:lnTo>
                  <a:lnTo>
                    <a:pt x="56" y="230"/>
                  </a:lnTo>
                  <a:lnTo>
                    <a:pt x="48" y="235"/>
                  </a:lnTo>
                  <a:lnTo>
                    <a:pt x="39" y="239"/>
                  </a:lnTo>
                  <a:lnTo>
                    <a:pt x="30" y="242"/>
                  </a:lnTo>
                  <a:lnTo>
                    <a:pt x="21" y="248"/>
                  </a:lnTo>
                  <a:lnTo>
                    <a:pt x="15" y="254"/>
                  </a:lnTo>
                  <a:lnTo>
                    <a:pt x="13" y="255"/>
                  </a:lnTo>
                  <a:lnTo>
                    <a:pt x="11" y="259"/>
                  </a:lnTo>
                  <a:lnTo>
                    <a:pt x="11" y="265"/>
                  </a:lnTo>
                  <a:lnTo>
                    <a:pt x="11" y="270"/>
                  </a:lnTo>
                  <a:lnTo>
                    <a:pt x="13" y="276"/>
                  </a:lnTo>
                  <a:lnTo>
                    <a:pt x="15" y="279"/>
                  </a:lnTo>
                  <a:lnTo>
                    <a:pt x="19" y="283"/>
                  </a:lnTo>
                  <a:lnTo>
                    <a:pt x="23" y="285"/>
                  </a:lnTo>
                  <a:lnTo>
                    <a:pt x="32" y="285"/>
                  </a:lnTo>
                  <a:lnTo>
                    <a:pt x="43" y="285"/>
                  </a:lnTo>
                  <a:lnTo>
                    <a:pt x="52" y="283"/>
                  </a:lnTo>
                  <a:lnTo>
                    <a:pt x="61" y="283"/>
                  </a:lnTo>
                  <a:lnTo>
                    <a:pt x="65" y="283"/>
                  </a:lnTo>
                  <a:lnTo>
                    <a:pt x="67" y="283"/>
                  </a:lnTo>
                  <a:lnTo>
                    <a:pt x="69" y="285"/>
                  </a:lnTo>
                  <a:lnTo>
                    <a:pt x="69" y="289"/>
                  </a:lnTo>
                  <a:lnTo>
                    <a:pt x="67" y="311"/>
                  </a:lnTo>
                  <a:lnTo>
                    <a:pt x="65" y="333"/>
                  </a:lnTo>
                  <a:lnTo>
                    <a:pt x="58" y="337"/>
                  </a:lnTo>
                  <a:lnTo>
                    <a:pt x="52" y="342"/>
                  </a:lnTo>
                  <a:lnTo>
                    <a:pt x="47" y="350"/>
                  </a:lnTo>
                  <a:lnTo>
                    <a:pt x="43" y="357"/>
                  </a:lnTo>
                  <a:lnTo>
                    <a:pt x="39" y="366"/>
                  </a:lnTo>
                  <a:lnTo>
                    <a:pt x="34" y="374"/>
                  </a:lnTo>
                  <a:lnTo>
                    <a:pt x="30" y="379"/>
                  </a:lnTo>
                  <a:lnTo>
                    <a:pt x="24" y="383"/>
                  </a:lnTo>
                  <a:lnTo>
                    <a:pt x="13" y="390"/>
                  </a:lnTo>
                  <a:lnTo>
                    <a:pt x="0" y="394"/>
                  </a:lnTo>
                  <a:close/>
                  <a:moveTo>
                    <a:pt x="399" y="10"/>
                  </a:moveTo>
                  <a:lnTo>
                    <a:pt x="405" y="4"/>
                  </a:lnTo>
                  <a:lnTo>
                    <a:pt x="412" y="0"/>
                  </a:lnTo>
                  <a:lnTo>
                    <a:pt x="422" y="0"/>
                  </a:lnTo>
                  <a:lnTo>
                    <a:pt x="431" y="0"/>
                  </a:lnTo>
                  <a:lnTo>
                    <a:pt x="423" y="6"/>
                  </a:lnTo>
                  <a:lnTo>
                    <a:pt x="416" y="8"/>
                  </a:lnTo>
                  <a:lnTo>
                    <a:pt x="409" y="10"/>
                  </a:lnTo>
                  <a:lnTo>
                    <a:pt x="399" y="10"/>
                  </a:lnTo>
                  <a:close/>
                  <a:moveTo>
                    <a:pt x="335" y="32"/>
                  </a:moveTo>
                  <a:lnTo>
                    <a:pt x="337" y="37"/>
                  </a:lnTo>
                  <a:lnTo>
                    <a:pt x="342" y="39"/>
                  </a:lnTo>
                  <a:lnTo>
                    <a:pt x="348" y="39"/>
                  </a:lnTo>
                  <a:lnTo>
                    <a:pt x="353" y="39"/>
                  </a:lnTo>
                  <a:lnTo>
                    <a:pt x="361" y="37"/>
                  </a:lnTo>
                  <a:lnTo>
                    <a:pt x="368" y="37"/>
                  </a:lnTo>
                  <a:lnTo>
                    <a:pt x="375" y="39"/>
                  </a:lnTo>
                  <a:lnTo>
                    <a:pt x="381" y="41"/>
                  </a:lnTo>
                  <a:lnTo>
                    <a:pt x="379" y="43"/>
                  </a:lnTo>
                  <a:lnTo>
                    <a:pt x="379" y="47"/>
                  </a:lnTo>
                  <a:lnTo>
                    <a:pt x="364" y="47"/>
                  </a:lnTo>
                  <a:lnTo>
                    <a:pt x="348" y="47"/>
                  </a:lnTo>
                  <a:lnTo>
                    <a:pt x="340" y="45"/>
                  </a:lnTo>
                  <a:lnTo>
                    <a:pt x="335" y="45"/>
                  </a:lnTo>
                  <a:lnTo>
                    <a:pt x="329" y="43"/>
                  </a:lnTo>
                  <a:lnTo>
                    <a:pt x="325" y="39"/>
                  </a:lnTo>
                  <a:lnTo>
                    <a:pt x="331" y="36"/>
                  </a:lnTo>
                  <a:lnTo>
                    <a:pt x="335" y="32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6A4EC571-7C0F-7B44-A94B-FEC078AF6B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60897" y="2406336"/>
              <a:ext cx="706438" cy="1525588"/>
            </a:xfrm>
            <a:custGeom>
              <a:avLst/>
              <a:gdLst>
                <a:gd name="T0" fmla="*/ 297525 w 482"/>
                <a:gd name="T1" fmla="*/ 649288 h 961"/>
                <a:gd name="T2" fmla="*/ 285800 w 482"/>
                <a:gd name="T3" fmla="*/ 636588 h 961"/>
                <a:gd name="T4" fmla="*/ 227174 w 482"/>
                <a:gd name="T5" fmla="*/ 574675 h 961"/>
                <a:gd name="T6" fmla="*/ 281403 w 482"/>
                <a:gd name="T7" fmla="*/ 477838 h 961"/>
                <a:gd name="T8" fmla="*/ 275540 w 482"/>
                <a:gd name="T9" fmla="*/ 536575 h 961"/>
                <a:gd name="T10" fmla="*/ 326838 w 482"/>
                <a:gd name="T11" fmla="*/ 609600 h 961"/>
                <a:gd name="T12" fmla="*/ 373738 w 482"/>
                <a:gd name="T13" fmla="*/ 671513 h 961"/>
                <a:gd name="T14" fmla="*/ 397188 w 482"/>
                <a:gd name="T15" fmla="*/ 687388 h 961"/>
                <a:gd name="T16" fmla="*/ 375204 w 482"/>
                <a:gd name="T17" fmla="*/ 806450 h 961"/>
                <a:gd name="T18" fmla="*/ 410379 w 482"/>
                <a:gd name="T19" fmla="*/ 974725 h 961"/>
                <a:gd name="T20" fmla="*/ 467539 w 482"/>
                <a:gd name="T21" fmla="*/ 1190625 h 961"/>
                <a:gd name="T22" fmla="*/ 422104 w 482"/>
                <a:gd name="T23" fmla="*/ 1276350 h 961"/>
                <a:gd name="T24" fmla="*/ 467539 w 482"/>
                <a:gd name="T25" fmla="*/ 1325563 h 961"/>
                <a:gd name="T26" fmla="*/ 480730 w 482"/>
                <a:gd name="T27" fmla="*/ 1381125 h 961"/>
                <a:gd name="T28" fmla="*/ 540821 w 482"/>
                <a:gd name="T29" fmla="*/ 1511300 h 961"/>
                <a:gd name="T30" fmla="*/ 611171 w 482"/>
                <a:gd name="T31" fmla="*/ 1481138 h 961"/>
                <a:gd name="T32" fmla="*/ 655141 w 482"/>
                <a:gd name="T33" fmla="*/ 1358900 h 961"/>
                <a:gd name="T34" fmla="*/ 600912 w 482"/>
                <a:gd name="T35" fmla="*/ 1352550 h 961"/>
                <a:gd name="T36" fmla="*/ 570134 w 482"/>
                <a:gd name="T37" fmla="*/ 1311275 h 961"/>
                <a:gd name="T38" fmla="*/ 636087 w 482"/>
                <a:gd name="T39" fmla="*/ 1265238 h 961"/>
                <a:gd name="T40" fmla="*/ 633156 w 482"/>
                <a:gd name="T41" fmla="*/ 1152525 h 961"/>
                <a:gd name="T42" fmla="*/ 624362 w 482"/>
                <a:gd name="T43" fmla="*/ 1068388 h 961"/>
                <a:gd name="T44" fmla="*/ 703507 w 482"/>
                <a:gd name="T45" fmla="*/ 974725 h 961"/>
                <a:gd name="T46" fmla="*/ 659538 w 482"/>
                <a:gd name="T47" fmla="*/ 950913 h 961"/>
                <a:gd name="T48" fmla="*/ 652209 w 482"/>
                <a:gd name="T49" fmla="*/ 989013 h 961"/>
                <a:gd name="T50" fmla="*/ 578927 w 482"/>
                <a:gd name="T51" fmla="*/ 923925 h 961"/>
                <a:gd name="T52" fmla="*/ 549615 w 482"/>
                <a:gd name="T53" fmla="*/ 841375 h 961"/>
                <a:gd name="T54" fmla="*/ 530561 w 482"/>
                <a:gd name="T55" fmla="*/ 812800 h 961"/>
                <a:gd name="T56" fmla="*/ 480730 w 482"/>
                <a:gd name="T57" fmla="*/ 742950 h 961"/>
                <a:gd name="T58" fmla="*/ 515905 w 482"/>
                <a:gd name="T59" fmla="*/ 695325 h 961"/>
                <a:gd name="T60" fmla="*/ 546683 w 482"/>
                <a:gd name="T61" fmla="*/ 674688 h 961"/>
                <a:gd name="T62" fmla="*/ 527630 w 482"/>
                <a:gd name="T63" fmla="*/ 612775 h 961"/>
                <a:gd name="T64" fmla="*/ 546683 w 482"/>
                <a:gd name="T65" fmla="*/ 595313 h 961"/>
                <a:gd name="T66" fmla="*/ 570134 w 482"/>
                <a:gd name="T67" fmla="*/ 498475 h 961"/>
                <a:gd name="T68" fmla="*/ 608240 w 482"/>
                <a:gd name="T69" fmla="*/ 398463 h 961"/>
                <a:gd name="T70" fmla="*/ 703507 w 482"/>
                <a:gd name="T71" fmla="*/ 373063 h 961"/>
                <a:gd name="T72" fmla="*/ 662469 w 482"/>
                <a:gd name="T73" fmla="*/ 269875 h 961"/>
                <a:gd name="T74" fmla="*/ 652209 w 482"/>
                <a:gd name="T75" fmla="*/ 203200 h 961"/>
                <a:gd name="T76" fmla="*/ 622897 w 482"/>
                <a:gd name="T77" fmla="*/ 155575 h 961"/>
                <a:gd name="T78" fmla="*/ 614103 w 482"/>
                <a:gd name="T79" fmla="*/ 88900 h 961"/>
                <a:gd name="T80" fmla="*/ 614103 w 482"/>
                <a:gd name="T81" fmla="*/ 30163 h 961"/>
                <a:gd name="T82" fmla="*/ 543752 w 482"/>
                <a:gd name="T83" fmla="*/ 3175 h 961"/>
                <a:gd name="T84" fmla="*/ 514439 w 482"/>
                <a:gd name="T85" fmla="*/ 82550 h 961"/>
                <a:gd name="T86" fmla="*/ 480730 w 482"/>
                <a:gd name="T87" fmla="*/ 185738 h 961"/>
                <a:gd name="T88" fmla="*/ 403051 w 482"/>
                <a:gd name="T89" fmla="*/ 211138 h 961"/>
                <a:gd name="T90" fmla="*/ 313647 w 482"/>
                <a:gd name="T91" fmla="*/ 263525 h 961"/>
                <a:gd name="T92" fmla="*/ 294593 w 482"/>
                <a:gd name="T93" fmla="*/ 152400 h 961"/>
                <a:gd name="T94" fmla="*/ 208121 w 482"/>
                <a:gd name="T95" fmla="*/ 166688 h 961"/>
                <a:gd name="T96" fmla="*/ 124579 w 482"/>
                <a:gd name="T97" fmla="*/ 214313 h 961"/>
                <a:gd name="T98" fmla="*/ 80610 w 482"/>
                <a:gd name="T99" fmla="*/ 282575 h 961"/>
                <a:gd name="T100" fmla="*/ 26382 w 482"/>
                <a:gd name="T101" fmla="*/ 317500 h 961"/>
                <a:gd name="T102" fmla="*/ 0 w 482"/>
                <a:gd name="T103" fmla="*/ 363538 h 961"/>
                <a:gd name="T104" fmla="*/ 32244 w 482"/>
                <a:gd name="T105" fmla="*/ 407988 h 961"/>
                <a:gd name="T106" fmla="*/ 39572 w 482"/>
                <a:gd name="T107" fmla="*/ 449263 h 961"/>
                <a:gd name="T108" fmla="*/ 109923 w 482"/>
                <a:gd name="T109" fmla="*/ 495300 h 961"/>
                <a:gd name="T110" fmla="*/ 140701 w 482"/>
                <a:gd name="T111" fmla="*/ 549275 h 961"/>
                <a:gd name="T112" fmla="*/ 215449 w 482"/>
                <a:gd name="T113" fmla="*/ 615950 h 961"/>
                <a:gd name="T114" fmla="*/ 622897 w 482"/>
                <a:gd name="T115" fmla="*/ 777875 h 961"/>
                <a:gd name="T116" fmla="*/ 614103 w 482"/>
                <a:gd name="T117" fmla="*/ 877888 h 961"/>
                <a:gd name="T118" fmla="*/ 589187 w 482"/>
                <a:gd name="T119" fmla="*/ 819150 h 961"/>
                <a:gd name="T120" fmla="*/ 608240 w 482"/>
                <a:gd name="T121" fmla="*/ 768350 h 96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82"/>
                <a:gd name="T184" fmla="*/ 0 h 961"/>
                <a:gd name="T185" fmla="*/ 482 w 482"/>
                <a:gd name="T186" fmla="*/ 961 h 96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82" h="961">
                  <a:moveTo>
                    <a:pt x="190" y="423"/>
                  </a:moveTo>
                  <a:lnTo>
                    <a:pt x="190" y="418"/>
                  </a:lnTo>
                  <a:lnTo>
                    <a:pt x="192" y="412"/>
                  </a:lnTo>
                  <a:lnTo>
                    <a:pt x="194" y="410"/>
                  </a:lnTo>
                  <a:lnTo>
                    <a:pt x="197" y="409"/>
                  </a:lnTo>
                  <a:lnTo>
                    <a:pt x="201" y="409"/>
                  </a:lnTo>
                  <a:lnTo>
                    <a:pt x="203" y="409"/>
                  </a:lnTo>
                  <a:lnTo>
                    <a:pt x="207" y="410"/>
                  </a:lnTo>
                  <a:lnTo>
                    <a:pt x="208" y="414"/>
                  </a:lnTo>
                  <a:lnTo>
                    <a:pt x="212" y="410"/>
                  </a:lnTo>
                  <a:lnTo>
                    <a:pt x="212" y="407"/>
                  </a:lnTo>
                  <a:lnTo>
                    <a:pt x="210" y="405"/>
                  </a:lnTo>
                  <a:lnTo>
                    <a:pt x="207" y="403"/>
                  </a:lnTo>
                  <a:lnTo>
                    <a:pt x="195" y="401"/>
                  </a:lnTo>
                  <a:lnTo>
                    <a:pt x="190" y="401"/>
                  </a:lnTo>
                  <a:lnTo>
                    <a:pt x="177" y="388"/>
                  </a:lnTo>
                  <a:lnTo>
                    <a:pt x="171" y="381"/>
                  </a:lnTo>
                  <a:lnTo>
                    <a:pt x="170" y="373"/>
                  </a:lnTo>
                  <a:lnTo>
                    <a:pt x="168" y="370"/>
                  </a:lnTo>
                  <a:lnTo>
                    <a:pt x="160" y="364"/>
                  </a:lnTo>
                  <a:lnTo>
                    <a:pt x="155" y="362"/>
                  </a:lnTo>
                  <a:lnTo>
                    <a:pt x="151" y="359"/>
                  </a:lnTo>
                  <a:lnTo>
                    <a:pt x="146" y="349"/>
                  </a:lnTo>
                  <a:lnTo>
                    <a:pt x="153" y="336"/>
                  </a:lnTo>
                  <a:lnTo>
                    <a:pt x="170" y="303"/>
                  </a:lnTo>
                  <a:lnTo>
                    <a:pt x="175" y="303"/>
                  </a:lnTo>
                  <a:lnTo>
                    <a:pt x="183" y="305"/>
                  </a:lnTo>
                  <a:lnTo>
                    <a:pt x="192" y="301"/>
                  </a:lnTo>
                  <a:lnTo>
                    <a:pt x="195" y="301"/>
                  </a:lnTo>
                  <a:lnTo>
                    <a:pt x="195" y="307"/>
                  </a:lnTo>
                  <a:lnTo>
                    <a:pt x="192" y="312"/>
                  </a:lnTo>
                  <a:lnTo>
                    <a:pt x="190" y="316"/>
                  </a:lnTo>
                  <a:lnTo>
                    <a:pt x="186" y="318"/>
                  </a:lnTo>
                  <a:lnTo>
                    <a:pt x="186" y="327"/>
                  </a:lnTo>
                  <a:lnTo>
                    <a:pt x="188" y="338"/>
                  </a:lnTo>
                  <a:lnTo>
                    <a:pt x="190" y="349"/>
                  </a:lnTo>
                  <a:lnTo>
                    <a:pt x="195" y="357"/>
                  </a:lnTo>
                  <a:lnTo>
                    <a:pt x="201" y="364"/>
                  </a:lnTo>
                  <a:lnTo>
                    <a:pt x="205" y="370"/>
                  </a:lnTo>
                  <a:lnTo>
                    <a:pt x="210" y="372"/>
                  </a:lnTo>
                  <a:lnTo>
                    <a:pt x="218" y="375"/>
                  </a:lnTo>
                  <a:lnTo>
                    <a:pt x="223" y="384"/>
                  </a:lnTo>
                  <a:lnTo>
                    <a:pt x="231" y="392"/>
                  </a:lnTo>
                  <a:lnTo>
                    <a:pt x="240" y="397"/>
                  </a:lnTo>
                  <a:lnTo>
                    <a:pt x="251" y="401"/>
                  </a:lnTo>
                  <a:lnTo>
                    <a:pt x="255" y="407"/>
                  </a:lnTo>
                  <a:lnTo>
                    <a:pt x="255" y="412"/>
                  </a:lnTo>
                  <a:lnTo>
                    <a:pt x="255" y="420"/>
                  </a:lnTo>
                  <a:lnTo>
                    <a:pt x="255" y="423"/>
                  </a:lnTo>
                  <a:lnTo>
                    <a:pt x="256" y="425"/>
                  </a:lnTo>
                  <a:lnTo>
                    <a:pt x="262" y="423"/>
                  </a:lnTo>
                  <a:lnTo>
                    <a:pt x="264" y="421"/>
                  </a:lnTo>
                  <a:lnTo>
                    <a:pt x="266" y="423"/>
                  </a:lnTo>
                  <a:lnTo>
                    <a:pt x="268" y="423"/>
                  </a:lnTo>
                  <a:lnTo>
                    <a:pt x="269" y="427"/>
                  </a:lnTo>
                  <a:lnTo>
                    <a:pt x="271" y="433"/>
                  </a:lnTo>
                  <a:lnTo>
                    <a:pt x="271" y="436"/>
                  </a:lnTo>
                  <a:lnTo>
                    <a:pt x="269" y="440"/>
                  </a:lnTo>
                  <a:lnTo>
                    <a:pt x="269" y="444"/>
                  </a:lnTo>
                  <a:lnTo>
                    <a:pt x="264" y="451"/>
                  </a:lnTo>
                  <a:lnTo>
                    <a:pt x="258" y="458"/>
                  </a:lnTo>
                  <a:lnTo>
                    <a:pt x="256" y="482"/>
                  </a:lnTo>
                  <a:lnTo>
                    <a:pt x="256" y="508"/>
                  </a:lnTo>
                  <a:lnTo>
                    <a:pt x="262" y="518"/>
                  </a:lnTo>
                  <a:lnTo>
                    <a:pt x="268" y="527"/>
                  </a:lnTo>
                  <a:lnTo>
                    <a:pt x="271" y="534"/>
                  </a:lnTo>
                  <a:lnTo>
                    <a:pt x="273" y="543"/>
                  </a:lnTo>
                  <a:lnTo>
                    <a:pt x="279" y="566"/>
                  </a:lnTo>
                  <a:lnTo>
                    <a:pt x="280" y="590"/>
                  </a:lnTo>
                  <a:lnTo>
                    <a:pt x="280" y="614"/>
                  </a:lnTo>
                  <a:lnTo>
                    <a:pt x="282" y="636"/>
                  </a:lnTo>
                  <a:lnTo>
                    <a:pt x="295" y="656"/>
                  </a:lnTo>
                  <a:lnTo>
                    <a:pt x="306" y="676"/>
                  </a:lnTo>
                  <a:lnTo>
                    <a:pt x="310" y="708"/>
                  </a:lnTo>
                  <a:lnTo>
                    <a:pt x="314" y="726"/>
                  </a:lnTo>
                  <a:lnTo>
                    <a:pt x="317" y="737"/>
                  </a:lnTo>
                  <a:lnTo>
                    <a:pt x="319" y="750"/>
                  </a:lnTo>
                  <a:lnTo>
                    <a:pt x="312" y="763"/>
                  </a:lnTo>
                  <a:lnTo>
                    <a:pt x="308" y="776"/>
                  </a:lnTo>
                  <a:lnTo>
                    <a:pt x="308" y="785"/>
                  </a:lnTo>
                  <a:lnTo>
                    <a:pt x="306" y="795"/>
                  </a:lnTo>
                  <a:lnTo>
                    <a:pt x="299" y="798"/>
                  </a:lnTo>
                  <a:lnTo>
                    <a:pt x="290" y="800"/>
                  </a:lnTo>
                  <a:lnTo>
                    <a:pt x="288" y="804"/>
                  </a:lnTo>
                  <a:lnTo>
                    <a:pt x="290" y="808"/>
                  </a:lnTo>
                  <a:lnTo>
                    <a:pt x="292" y="811"/>
                  </a:lnTo>
                  <a:lnTo>
                    <a:pt x="295" y="815"/>
                  </a:lnTo>
                  <a:lnTo>
                    <a:pt x="304" y="819"/>
                  </a:lnTo>
                  <a:lnTo>
                    <a:pt x="317" y="822"/>
                  </a:lnTo>
                  <a:lnTo>
                    <a:pt x="319" y="828"/>
                  </a:lnTo>
                  <a:lnTo>
                    <a:pt x="319" y="835"/>
                  </a:lnTo>
                  <a:lnTo>
                    <a:pt x="321" y="839"/>
                  </a:lnTo>
                  <a:lnTo>
                    <a:pt x="321" y="843"/>
                  </a:lnTo>
                  <a:lnTo>
                    <a:pt x="325" y="846"/>
                  </a:lnTo>
                  <a:lnTo>
                    <a:pt x="328" y="850"/>
                  </a:lnTo>
                  <a:lnTo>
                    <a:pt x="327" y="858"/>
                  </a:lnTo>
                  <a:lnTo>
                    <a:pt x="327" y="863"/>
                  </a:lnTo>
                  <a:lnTo>
                    <a:pt x="328" y="870"/>
                  </a:lnTo>
                  <a:lnTo>
                    <a:pt x="332" y="876"/>
                  </a:lnTo>
                  <a:lnTo>
                    <a:pt x="332" y="882"/>
                  </a:lnTo>
                  <a:lnTo>
                    <a:pt x="332" y="889"/>
                  </a:lnTo>
                  <a:lnTo>
                    <a:pt x="334" y="896"/>
                  </a:lnTo>
                  <a:lnTo>
                    <a:pt x="338" y="904"/>
                  </a:lnTo>
                  <a:lnTo>
                    <a:pt x="354" y="926"/>
                  </a:lnTo>
                  <a:lnTo>
                    <a:pt x="369" y="952"/>
                  </a:lnTo>
                  <a:lnTo>
                    <a:pt x="375" y="957"/>
                  </a:lnTo>
                  <a:lnTo>
                    <a:pt x="378" y="961"/>
                  </a:lnTo>
                  <a:lnTo>
                    <a:pt x="391" y="957"/>
                  </a:lnTo>
                  <a:lnTo>
                    <a:pt x="402" y="950"/>
                  </a:lnTo>
                  <a:lnTo>
                    <a:pt x="408" y="946"/>
                  </a:lnTo>
                  <a:lnTo>
                    <a:pt x="412" y="941"/>
                  </a:lnTo>
                  <a:lnTo>
                    <a:pt x="417" y="933"/>
                  </a:lnTo>
                  <a:lnTo>
                    <a:pt x="421" y="924"/>
                  </a:lnTo>
                  <a:lnTo>
                    <a:pt x="425" y="917"/>
                  </a:lnTo>
                  <a:lnTo>
                    <a:pt x="430" y="909"/>
                  </a:lnTo>
                  <a:lnTo>
                    <a:pt x="436" y="904"/>
                  </a:lnTo>
                  <a:lnTo>
                    <a:pt x="443" y="900"/>
                  </a:lnTo>
                  <a:lnTo>
                    <a:pt x="445" y="878"/>
                  </a:lnTo>
                  <a:lnTo>
                    <a:pt x="447" y="856"/>
                  </a:lnTo>
                  <a:lnTo>
                    <a:pt x="447" y="852"/>
                  </a:lnTo>
                  <a:lnTo>
                    <a:pt x="445" y="850"/>
                  </a:lnTo>
                  <a:lnTo>
                    <a:pt x="443" y="850"/>
                  </a:lnTo>
                  <a:lnTo>
                    <a:pt x="439" y="850"/>
                  </a:lnTo>
                  <a:lnTo>
                    <a:pt x="430" y="850"/>
                  </a:lnTo>
                  <a:lnTo>
                    <a:pt x="421" y="852"/>
                  </a:lnTo>
                  <a:lnTo>
                    <a:pt x="410" y="852"/>
                  </a:lnTo>
                  <a:lnTo>
                    <a:pt x="401" y="852"/>
                  </a:lnTo>
                  <a:lnTo>
                    <a:pt x="397" y="850"/>
                  </a:lnTo>
                  <a:lnTo>
                    <a:pt x="393" y="846"/>
                  </a:lnTo>
                  <a:lnTo>
                    <a:pt x="391" y="843"/>
                  </a:lnTo>
                  <a:lnTo>
                    <a:pt x="389" y="837"/>
                  </a:lnTo>
                  <a:lnTo>
                    <a:pt x="389" y="832"/>
                  </a:lnTo>
                  <a:lnTo>
                    <a:pt x="389" y="826"/>
                  </a:lnTo>
                  <a:lnTo>
                    <a:pt x="391" y="822"/>
                  </a:lnTo>
                  <a:lnTo>
                    <a:pt x="393" y="821"/>
                  </a:lnTo>
                  <a:lnTo>
                    <a:pt x="399" y="815"/>
                  </a:lnTo>
                  <a:lnTo>
                    <a:pt x="408" y="809"/>
                  </a:lnTo>
                  <a:lnTo>
                    <a:pt x="417" y="806"/>
                  </a:lnTo>
                  <a:lnTo>
                    <a:pt x="426" y="802"/>
                  </a:lnTo>
                  <a:lnTo>
                    <a:pt x="434" y="797"/>
                  </a:lnTo>
                  <a:lnTo>
                    <a:pt x="439" y="787"/>
                  </a:lnTo>
                  <a:lnTo>
                    <a:pt x="441" y="778"/>
                  </a:lnTo>
                  <a:lnTo>
                    <a:pt x="441" y="769"/>
                  </a:lnTo>
                  <a:lnTo>
                    <a:pt x="441" y="760"/>
                  </a:lnTo>
                  <a:lnTo>
                    <a:pt x="441" y="752"/>
                  </a:lnTo>
                  <a:lnTo>
                    <a:pt x="436" y="739"/>
                  </a:lnTo>
                  <a:lnTo>
                    <a:pt x="432" y="726"/>
                  </a:lnTo>
                  <a:lnTo>
                    <a:pt x="425" y="715"/>
                  </a:lnTo>
                  <a:lnTo>
                    <a:pt x="421" y="704"/>
                  </a:lnTo>
                  <a:lnTo>
                    <a:pt x="417" y="693"/>
                  </a:lnTo>
                  <a:lnTo>
                    <a:pt x="417" y="682"/>
                  </a:lnTo>
                  <a:lnTo>
                    <a:pt x="419" y="678"/>
                  </a:lnTo>
                  <a:lnTo>
                    <a:pt x="423" y="675"/>
                  </a:lnTo>
                  <a:lnTo>
                    <a:pt x="426" y="673"/>
                  </a:lnTo>
                  <a:lnTo>
                    <a:pt x="432" y="671"/>
                  </a:lnTo>
                  <a:lnTo>
                    <a:pt x="445" y="665"/>
                  </a:lnTo>
                  <a:lnTo>
                    <a:pt x="454" y="660"/>
                  </a:lnTo>
                  <a:lnTo>
                    <a:pt x="461" y="651"/>
                  </a:lnTo>
                  <a:lnTo>
                    <a:pt x="482" y="625"/>
                  </a:lnTo>
                  <a:lnTo>
                    <a:pt x="480" y="619"/>
                  </a:lnTo>
                  <a:lnTo>
                    <a:pt x="480" y="614"/>
                  </a:lnTo>
                  <a:lnTo>
                    <a:pt x="480" y="604"/>
                  </a:lnTo>
                  <a:lnTo>
                    <a:pt x="478" y="597"/>
                  </a:lnTo>
                  <a:lnTo>
                    <a:pt x="474" y="593"/>
                  </a:lnTo>
                  <a:lnTo>
                    <a:pt x="471" y="591"/>
                  </a:lnTo>
                  <a:lnTo>
                    <a:pt x="463" y="591"/>
                  </a:lnTo>
                  <a:lnTo>
                    <a:pt x="458" y="593"/>
                  </a:lnTo>
                  <a:lnTo>
                    <a:pt x="450" y="599"/>
                  </a:lnTo>
                  <a:lnTo>
                    <a:pt x="445" y="604"/>
                  </a:lnTo>
                  <a:lnTo>
                    <a:pt x="441" y="606"/>
                  </a:lnTo>
                  <a:lnTo>
                    <a:pt x="441" y="608"/>
                  </a:lnTo>
                  <a:lnTo>
                    <a:pt x="441" y="610"/>
                  </a:lnTo>
                  <a:lnTo>
                    <a:pt x="443" y="614"/>
                  </a:lnTo>
                  <a:lnTo>
                    <a:pt x="445" y="619"/>
                  </a:lnTo>
                  <a:lnTo>
                    <a:pt x="445" y="623"/>
                  </a:lnTo>
                  <a:lnTo>
                    <a:pt x="437" y="627"/>
                  </a:lnTo>
                  <a:lnTo>
                    <a:pt x="432" y="627"/>
                  </a:lnTo>
                  <a:lnTo>
                    <a:pt x="426" y="627"/>
                  </a:lnTo>
                  <a:lnTo>
                    <a:pt x="421" y="625"/>
                  </a:lnTo>
                  <a:lnTo>
                    <a:pt x="413" y="617"/>
                  </a:lnTo>
                  <a:lnTo>
                    <a:pt x="406" y="608"/>
                  </a:lnTo>
                  <a:lnTo>
                    <a:pt x="395" y="582"/>
                  </a:lnTo>
                  <a:lnTo>
                    <a:pt x="384" y="556"/>
                  </a:lnTo>
                  <a:lnTo>
                    <a:pt x="384" y="551"/>
                  </a:lnTo>
                  <a:lnTo>
                    <a:pt x="384" y="547"/>
                  </a:lnTo>
                  <a:lnTo>
                    <a:pt x="380" y="545"/>
                  </a:lnTo>
                  <a:lnTo>
                    <a:pt x="375" y="538"/>
                  </a:lnTo>
                  <a:lnTo>
                    <a:pt x="373" y="534"/>
                  </a:lnTo>
                  <a:lnTo>
                    <a:pt x="375" y="530"/>
                  </a:lnTo>
                  <a:lnTo>
                    <a:pt x="375" y="529"/>
                  </a:lnTo>
                  <a:lnTo>
                    <a:pt x="373" y="527"/>
                  </a:lnTo>
                  <a:lnTo>
                    <a:pt x="371" y="525"/>
                  </a:lnTo>
                  <a:lnTo>
                    <a:pt x="364" y="523"/>
                  </a:lnTo>
                  <a:lnTo>
                    <a:pt x="362" y="518"/>
                  </a:lnTo>
                  <a:lnTo>
                    <a:pt x="362" y="514"/>
                  </a:lnTo>
                  <a:lnTo>
                    <a:pt x="362" y="512"/>
                  </a:lnTo>
                  <a:lnTo>
                    <a:pt x="360" y="512"/>
                  </a:lnTo>
                  <a:lnTo>
                    <a:pt x="356" y="512"/>
                  </a:lnTo>
                  <a:lnTo>
                    <a:pt x="349" y="514"/>
                  </a:lnTo>
                  <a:lnTo>
                    <a:pt x="341" y="501"/>
                  </a:lnTo>
                  <a:lnTo>
                    <a:pt x="336" y="490"/>
                  </a:lnTo>
                  <a:lnTo>
                    <a:pt x="330" y="477"/>
                  </a:lnTo>
                  <a:lnTo>
                    <a:pt x="328" y="468"/>
                  </a:lnTo>
                  <a:lnTo>
                    <a:pt x="338" y="464"/>
                  </a:lnTo>
                  <a:lnTo>
                    <a:pt x="343" y="460"/>
                  </a:lnTo>
                  <a:lnTo>
                    <a:pt x="345" y="455"/>
                  </a:lnTo>
                  <a:lnTo>
                    <a:pt x="345" y="449"/>
                  </a:lnTo>
                  <a:lnTo>
                    <a:pt x="343" y="440"/>
                  </a:lnTo>
                  <a:lnTo>
                    <a:pt x="343" y="436"/>
                  </a:lnTo>
                  <a:lnTo>
                    <a:pt x="352" y="438"/>
                  </a:lnTo>
                  <a:lnTo>
                    <a:pt x="360" y="442"/>
                  </a:lnTo>
                  <a:lnTo>
                    <a:pt x="362" y="442"/>
                  </a:lnTo>
                  <a:lnTo>
                    <a:pt x="365" y="442"/>
                  </a:lnTo>
                  <a:lnTo>
                    <a:pt x="369" y="440"/>
                  </a:lnTo>
                  <a:lnTo>
                    <a:pt x="371" y="434"/>
                  </a:lnTo>
                  <a:lnTo>
                    <a:pt x="373" y="429"/>
                  </a:lnTo>
                  <a:lnTo>
                    <a:pt x="373" y="425"/>
                  </a:lnTo>
                  <a:lnTo>
                    <a:pt x="371" y="421"/>
                  </a:lnTo>
                  <a:lnTo>
                    <a:pt x="367" y="418"/>
                  </a:lnTo>
                  <a:lnTo>
                    <a:pt x="360" y="414"/>
                  </a:lnTo>
                  <a:lnTo>
                    <a:pt x="358" y="410"/>
                  </a:lnTo>
                  <a:lnTo>
                    <a:pt x="360" y="407"/>
                  </a:lnTo>
                  <a:lnTo>
                    <a:pt x="360" y="405"/>
                  </a:lnTo>
                  <a:lnTo>
                    <a:pt x="360" y="386"/>
                  </a:lnTo>
                  <a:lnTo>
                    <a:pt x="358" y="366"/>
                  </a:lnTo>
                  <a:lnTo>
                    <a:pt x="360" y="364"/>
                  </a:lnTo>
                  <a:lnTo>
                    <a:pt x="362" y="364"/>
                  </a:lnTo>
                  <a:lnTo>
                    <a:pt x="364" y="364"/>
                  </a:lnTo>
                  <a:lnTo>
                    <a:pt x="365" y="366"/>
                  </a:lnTo>
                  <a:lnTo>
                    <a:pt x="369" y="370"/>
                  </a:lnTo>
                  <a:lnTo>
                    <a:pt x="373" y="375"/>
                  </a:lnTo>
                  <a:lnTo>
                    <a:pt x="384" y="383"/>
                  </a:lnTo>
                  <a:lnTo>
                    <a:pt x="401" y="390"/>
                  </a:lnTo>
                  <a:lnTo>
                    <a:pt x="395" y="375"/>
                  </a:lnTo>
                  <a:lnTo>
                    <a:pt x="386" y="349"/>
                  </a:lnTo>
                  <a:lnTo>
                    <a:pt x="388" y="340"/>
                  </a:lnTo>
                  <a:lnTo>
                    <a:pt x="391" y="329"/>
                  </a:lnTo>
                  <a:lnTo>
                    <a:pt x="389" y="314"/>
                  </a:lnTo>
                  <a:lnTo>
                    <a:pt x="388" y="303"/>
                  </a:lnTo>
                  <a:lnTo>
                    <a:pt x="389" y="298"/>
                  </a:lnTo>
                  <a:lnTo>
                    <a:pt x="393" y="290"/>
                  </a:lnTo>
                  <a:lnTo>
                    <a:pt x="399" y="281"/>
                  </a:lnTo>
                  <a:lnTo>
                    <a:pt x="406" y="270"/>
                  </a:lnTo>
                  <a:lnTo>
                    <a:pt x="410" y="259"/>
                  </a:lnTo>
                  <a:lnTo>
                    <a:pt x="415" y="251"/>
                  </a:lnTo>
                  <a:lnTo>
                    <a:pt x="432" y="246"/>
                  </a:lnTo>
                  <a:lnTo>
                    <a:pt x="447" y="244"/>
                  </a:lnTo>
                  <a:lnTo>
                    <a:pt x="463" y="244"/>
                  </a:lnTo>
                  <a:lnTo>
                    <a:pt x="480" y="242"/>
                  </a:lnTo>
                  <a:lnTo>
                    <a:pt x="482" y="240"/>
                  </a:lnTo>
                  <a:lnTo>
                    <a:pt x="482" y="237"/>
                  </a:lnTo>
                  <a:lnTo>
                    <a:pt x="480" y="235"/>
                  </a:lnTo>
                  <a:lnTo>
                    <a:pt x="476" y="231"/>
                  </a:lnTo>
                  <a:lnTo>
                    <a:pt x="469" y="226"/>
                  </a:lnTo>
                  <a:lnTo>
                    <a:pt x="463" y="218"/>
                  </a:lnTo>
                  <a:lnTo>
                    <a:pt x="458" y="207"/>
                  </a:lnTo>
                  <a:lnTo>
                    <a:pt x="456" y="194"/>
                  </a:lnTo>
                  <a:lnTo>
                    <a:pt x="454" y="183"/>
                  </a:lnTo>
                  <a:lnTo>
                    <a:pt x="452" y="170"/>
                  </a:lnTo>
                  <a:lnTo>
                    <a:pt x="449" y="161"/>
                  </a:lnTo>
                  <a:lnTo>
                    <a:pt x="447" y="152"/>
                  </a:lnTo>
                  <a:lnTo>
                    <a:pt x="450" y="144"/>
                  </a:lnTo>
                  <a:lnTo>
                    <a:pt x="452" y="141"/>
                  </a:lnTo>
                  <a:lnTo>
                    <a:pt x="452" y="137"/>
                  </a:lnTo>
                  <a:lnTo>
                    <a:pt x="450" y="133"/>
                  </a:lnTo>
                  <a:lnTo>
                    <a:pt x="445" y="128"/>
                  </a:lnTo>
                  <a:lnTo>
                    <a:pt x="432" y="126"/>
                  </a:lnTo>
                  <a:lnTo>
                    <a:pt x="436" y="113"/>
                  </a:lnTo>
                  <a:lnTo>
                    <a:pt x="437" y="100"/>
                  </a:lnTo>
                  <a:lnTo>
                    <a:pt x="434" y="98"/>
                  </a:lnTo>
                  <a:lnTo>
                    <a:pt x="430" y="98"/>
                  </a:lnTo>
                  <a:lnTo>
                    <a:pt x="426" y="98"/>
                  </a:lnTo>
                  <a:lnTo>
                    <a:pt x="425" y="98"/>
                  </a:lnTo>
                  <a:lnTo>
                    <a:pt x="425" y="96"/>
                  </a:lnTo>
                  <a:lnTo>
                    <a:pt x="425" y="94"/>
                  </a:lnTo>
                  <a:lnTo>
                    <a:pt x="430" y="85"/>
                  </a:lnTo>
                  <a:lnTo>
                    <a:pt x="432" y="78"/>
                  </a:lnTo>
                  <a:lnTo>
                    <a:pt x="426" y="72"/>
                  </a:lnTo>
                  <a:lnTo>
                    <a:pt x="417" y="61"/>
                  </a:lnTo>
                  <a:lnTo>
                    <a:pt x="419" y="56"/>
                  </a:lnTo>
                  <a:lnTo>
                    <a:pt x="421" y="48"/>
                  </a:lnTo>
                  <a:lnTo>
                    <a:pt x="423" y="44"/>
                  </a:lnTo>
                  <a:lnTo>
                    <a:pt x="423" y="39"/>
                  </a:lnTo>
                  <a:lnTo>
                    <a:pt x="421" y="32"/>
                  </a:lnTo>
                  <a:lnTo>
                    <a:pt x="419" y="24"/>
                  </a:lnTo>
                  <a:lnTo>
                    <a:pt x="419" y="20"/>
                  </a:lnTo>
                  <a:lnTo>
                    <a:pt x="419" y="19"/>
                  </a:lnTo>
                  <a:lnTo>
                    <a:pt x="410" y="15"/>
                  </a:lnTo>
                  <a:lnTo>
                    <a:pt x="401" y="11"/>
                  </a:lnTo>
                  <a:lnTo>
                    <a:pt x="386" y="13"/>
                  </a:lnTo>
                  <a:lnTo>
                    <a:pt x="376" y="13"/>
                  </a:lnTo>
                  <a:lnTo>
                    <a:pt x="375" y="9"/>
                  </a:lnTo>
                  <a:lnTo>
                    <a:pt x="373" y="4"/>
                  </a:lnTo>
                  <a:lnTo>
                    <a:pt x="371" y="2"/>
                  </a:lnTo>
                  <a:lnTo>
                    <a:pt x="367" y="0"/>
                  </a:lnTo>
                  <a:lnTo>
                    <a:pt x="358" y="9"/>
                  </a:lnTo>
                  <a:lnTo>
                    <a:pt x="349" y="17"/>
                  </a:lnTo>
                  <a:lnTo>
                    <a:pt x="347" y="24"/>
                  </a:lnTo>
                  <a:lnTo>
                    <a:pt x="347" y="32"/>
                  </a:lnTo>
                  <a:lnTo>
                    <a:pt x="349" y="41"/>
                  </a:lnTo>
                  <a:lnTo>
                    <a:pt x="351" y="52"/>
                  </a:lnTo>
                  <a:lnTo>
                    <a:pt x="341" y="67"/>
                  </a:lnTo>
                  <a:lnTo>
                    <a:pt x="338" y="81"/>
                  </a:lnTo>
                  <a:lnTo>
                    <a:pt x="334" y="87"/>
                  </a:lnTo>
                  <a:lnTo>
                    <a:pt x="330" y="93"/>
                  </a:lnTo>
                  <a:lnTo>
                    <a:pt x="328" y="100"/>
                  </a:lnTo>
                  <a:lnTo>
                    <a:pt x="328" y="109"/>
                  </a:lnTo>
                  <a:lnTo>
                    <a:pt x="328" y="117"/>
                  </a:lnTo>
                  <a:lnTo>
                    <a:pt x="327" y="124"/>
                  </a:lnTo>
                  <a:lnTo>
                    <a:pt x="327" y="129"/>
                  </a:lnTo>
                  <a:lnTo>
                    <a:pt x="325" y="133"/>
                  </a:lnTo>
                  <a:lnTo>
                    <a:pt x="323" y="137"/>
                  </a:lnTo>
                  <a:lnTo>
                    <a:pt x="319" y="142"/>
                  </a:lnTo>
                  <a:lnTo>
                    <a:pt x="297" y="137"/>
                  </a:lnTo>
                  <a:lnTo>
                    <a:pt x="275" y="133"/>
                  </a:lnTo>
                  <a:lnTo>
                    <a:pt x="255" y="141"/>
                  </a:lnTo>
                  <a:lnTo>
                    <a:pt x="234" y="150"/>
                  </a:lnTo>
                  <a:lnTo>
                    <a:pt x="229" y="155"/>
                  </a:lnTo>
                  <a:lnTo>
                    <a:pt x="223" y="163"/>
                  </a:lnTo>
                  <a:lnTo>
                    <a:pt x="219" y="165"/>
                  </a:lnTo>
                  <a:lnTo>
                    <a:pt x="216" y="166"/>
                  </a:lnTo>
                  <a:lnTo>
                    <a:pt x="214" y="166"/>
                  </a:lnTo>
                  <a:lnTo>
                    <a:pt x="210" y="165"/>
                  </a:lnTo>
                  <a:lnTo>
                    <a:pt x="205" y="152"/>
                  </a:lnTo>
                  <a:lnTo>
                    <a:pt x="201" y="141"/>
                  </a:lnTo>
                  <a:lnTo>
                    <a:pt x="199" y="131"/>
                  </a:lnTo>
                  <a:lnTo>
                    <a:pt x="199" y="122"/>
                  </a:lnTo>
                  <a:lnTo>
                    <a:pt x="203" y="107"/>
                  </a:lnTo>
                  <a:lnTo>
                    <a:pt x="201" y="96"/>
                  </a:lnTo>
                  <a:lnTo>
                    <a:pt x="195" y="94"/>
                  </a:lnTo>
                  <a:lnTo>
                    <a:pt x="190" y="96"/>
                  </a:lnTo>
                  <a:lnTo>
                    <a:pt x="184" y="96"/>
                  </a:lnTo>
                  <a:lnTo>
                    <a:pt x="179" y="98"/>
                  </a:lnTo>
                  <a:lnTo>
                    <a:pt x="170" y="104"/>
                  </a:lnTo>
                  <a:lnTo>
                    <a:pt x="159" y="109"/>
                  </a:lnTo>
                  <a:lnTo>
                    <a:pt x="142" y="105"/>
                  </a:lnTo>
                  <a:lnTo>
                    <a:pt x="123" y="104"/>
                  </a:lnTo>
                  <a:lnTo>
                    <a:pt x="114" y="113"/>
                  </a:lnTo>
                  <a:lnTo>
                    <a:pt x="103" y="126"/>
                  </a:lnTo>
                  <a:lnTo>
                    <a:pt x="96" y="128"/>
                  </a:lnTo>
                  <a:lnTo>
                    <a:pt x="90" y="129"/>
                  </a:lnTo>
                  <a:lnTo>
                    <a:pt x="86" y="131"/>
                  </a:lnTo>
                  <a:lnTo>
                    <a:pt x="85" y="135"/>
                  </a:lnTo>
                  <a:lnTo>
                    <a:pt x="81" y="144"/>
                  </a:lnTo>
                  <a:lnTo>
                    <a:pt x="79" y="152"/>
                  </a:lnTo>
                  <a:lnTo>
                    <a:pt x="75" y="157"/>
                  </a:lnTo>
                  <a:lnTo>
                    <a:pt x="66" y="163"/>
                  </a:lnTo>
                  <a:lnTo>
                    <a:pt x="62" y="170"/>
                  </a:lnTo>
                  <a:lnTo>
                    <a:pt x="59" y="176"/>
                  </a:lnTo>
                  <a:lnTo>
                    <a:pt x="55" y="178"/>
                  </a:lnTo>
                  <a:lnTo>
                    <a:pt x="51" y="179"/>
                  </a:lnTo>
                  <a:lnTo>
                    <a:pt x="44" y="179"/>
                  </a:lnTo>
                  <a:lnTo>
                    <a:pt x="38" y="181"/>
                  </a:lnTo>
                  <a:lnTo>
                    <a:pt x="35" y="192"/>
                  </a:lnTo>
                  <a:lnTo>
                    <a:pt x="33" y="203"/>
                  </a:lnTo>
                  <a:lnTo>
                    <a:pt x="26" y="202"/>
                  </a:lnTo>
                  <a:lnTo>
                    <a:pt x="18" y="200"/>
                  </a:lnTo>
                  <a:lnTo>
                    <a:pt x="14" y="202"/>
                  </a:lnTo>
                  <a:lnTo>
                    <a:pt x="11" y="203"/>
                  </a:lnTo>
                  <a:lnTo>
                    <a:pt x="9" y="207"/>
                  </a:lnTo>
                  <a:lnTo>
                    <a:pt x="7" y="211"/>
                  </a:lnTo>
                  <a:lnTo>
                    <a:pt x="3" y="220"/>
                  </a:lnTo>
                  <a:lnTo>
                    <a:pt x="1" y="229"/>
                  </a:lnTo>
                  <a:lnTo>
                    <a:pt x="0" y="229"/>
                  </a:lnTo>
                  <a:lnTo>
                    <a:pt x="0" y="239"/>
                  </a:lnTo>
                  <a:lnTo>
                    <a:pt x="1" y="248"/>
                  </a:lnTo>
                  <a:lnTo>
                    <a:pt x="5" y="250"/>
                  </a:lnTo>
                  <a:lnTo>
                    <a:pt x="9" y="253"/>
                  </a:lnTo>
                  <a:lnTo>
                    <a:pt x="14" y="255"/>
                  </a:lnTo>
                  <a:lnTo>
                    <a:pt x="22" y="257"/>
                  </a:lnTo>
                  <a:lnTo>
                    <a:pt x="27" y="261"/>
                  </a:lnTo>
                  <a:lnTo>
                    <a:pt x="29" y="264"/>
                  </a:lnTo>
                  <a:lnTo>
                    <a:pt x="29" y="268"/>
                  </a:lnTo>
                  <a:lnTo>
                    <a:pt x="29" y="272"/>
                  </a:lnTo>
                  <a:lnTo>
                    <a:pt x="27" y="275"/>
                  </a:lnTo>
                  <a:lnTo>
                    <a:pt x="27" y="279"/>
                  </a:lnTo>
                  <a:lnTo>
                    <a:pt x="27" y="283"/>
                  </a:lnTo>
                  <a:lnTo>
                    <a:pt x="29" y="285"/>
                  </a:lnTo>
                  <a:lnTo>
                    <a:pt x="40" y="294"/>
                  </a:lnTo>
                  <a:lnTo>
                    <a:pt x="51" y="298"/>
                  </a:lnTo>
                  <a:lnTo>
                    <a:pt x="62" y="301"/>
                  </a:lnTo>
                  <a:lnTo>
                    <a:pt x="74" y="305"/>
                  </a:lnTo>
                  <a:lnTo>
                    <a:pt x="75" y="309"/>
                  </a:lnTo>
                  <a:lnTo>
                    <a:pt x="75" y="312"/>
                  </a:lnTo>
                  <a:lnTo>
                    <a:pt x="75" y="316"/>
                  </a:lnTo>
                  <a:lnTo>
                    <a:pt x="81" y="322"/>
                  </a:lnTo>
                  <a:lnTo>
                    <a:pt x="85" y="324"/>
                  </a:lnTo>
                  <a:lnTo>
                    <a:pt x="90" y="327"/>
                  </a:lnTo>
                  <a:lnTo>
                    <a:pt x="96" y="331"/>
                  </a:lnTo>
                  <a:lnTo>
                    <a:pt x="99" y="336"/>
                  </a:lnTo>
                  <a:lnTo>
                    <a:pt x="96" y="346"/>
                  </a:lnTo>
                  <a:lnTo>
                    <a:pt x="92" y="357"/>
                  </a:lnTo>
                  <a:lnTo>
                    <a:pt x="110" y="359"/>
                  </a:lnTo>
                  <a:lnTo>
                    <a:pt x="133" y="359"/>
                  </a:lnTo>
                  <a:lnTo>
                    <a:pt x="138" y="364"/>
                  </a:lnTo>
                  <a:lnTo>
                    <a:pt x="142" y="373"/>
                  </a:lnTo>
                  <a:lnTo>
                    <a:pt x="146" y="381"/>
                  </a:lnTo>
                  <a:lnTo>
                    <a:pt x="147" y="388"/>
                  </a:lnTo>
                  <a:lnTo>
                    <a:pt x="160" y="396"/>
                  </a:lnTo>
                  <a:lnTo>
                    <a:pt x="170" y="401"/>
                  </a:lnTo>
                  <a:lnTo>
                    <a:pt x="170" y="405"/>
                  </a:lnTo>
                  <a:lnTo>
                    <a:pt x="171" y="409"/>
                  </a:lnTo>
                  <a:lnTo>
                    <a:pt x="177" y="414"/>
                  </a:lnTo>
                  <a:lnTo>
                    <a:pt x="190" y="423"/>
                  </a:lnTo>
                  <a:close/>
                  <a:moveTo>
                    <a:pt x="425" y="490"/>
                  </a:moveTo>
                  <a:lnTo>
                    <a:pt x="423" y="505"/>
                  </a:lnTo>
                  <a:lnTo>
                    <a:pt x="421" y="519"/>
                  </a:lnTo>
                  <a:lnTo>
                    <a:pt x="423" y="536"/>
                  </a:lnTo>
                  <a:lnTo>
                    <a:pt x="425" y="553"/>
                  </a:lnTo>
                  <a:lnTo>
                    <a:pt x="423" y="554"/>
                  </a:lnTo>
                  <a:lnTo>
                    <a:pt x="421" y="554"/>
                  </a:lnTo>
                  <a:lnTo>
                    <a:pt x="419" y="553"/>
                  </a:lnTo>
                  <a:lnTo>
                    <a:pt x="417" y="551"/>
                  </a:lnTo>
                  <a:lnTo>
                    <a:pt x="413" y="543"/>
                  </a:lnTo>
                  <a:lnTo>
                    <a:pt x="412" y="530"/>
                  </a:lnTo>
                  <a:lnTo>
                    <a:pt x="408" y="527"/>
                  </a:lnTo>
                  <a:lnTo>
                    <a:pt x="404" y="523"/>
                  </a:lnTo>
                  <a:lnTo>
                    <a:pt x="402" y="519"/>
                  </a:lnTo>
                  <a:lnTo>
                    <a:pt x="402" y="516"/>
                  </a:lnTo>
                  <a:lnTo>
                    <a:pt x="404" y="510"/>
                  </a:lnTo>
                  <a:lnTo>
                    <a:pt x="410" y="505"/>
                  </a:lnTo>
                  <a:lnTo>
                    <a:pt x="406" y="497"/>
                  </a:lnTo>
                  <a:lnTo>
                    <a:pt x="404" y="490"/>
                  </a:lnTo>
                  <a:lnTo>
                    <a:pt x="404" y="484"/>
                  </a:lnTo>
                  <a:lnTo>
                    <a:pt x="406" y="481"/>
                  </a:lnTo>
                  <a:lnTo>
                    <a:pt x="415" y="484"/>
                  </a:lnTo>
                  <a:lnTo>
                    <a:pt x="425" y="490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EDCF8197-EC10-5645-9BDA-6F2627792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7073" y="6190936"/>
              <a:ext cx="66675" cy="84138"/>
            </a:xfrm>
            <a:custGeom>
              <a:avLst/>
              <a:gdLst>
                <a:gd name="T0" fmla="*/ 57978 w 46"/>
                <a:gd name="T1" fmla="*/ 0 h 53"/>
                <a:gd name="T2" fmla="*/ 37686 w 46"/>
                <a:gd name="T3" fmla="*/ 3175 h 53"/>
                <a:gd name="T4" fmla="*/ 20292 w 46"/>
                <a:gd name="T5" fmla="*/ 7938 h 53"/>
                <a:gd name="T6" fmla="*/ 13045 w 46"/>
                <a:gd name="T7" fmla="*/ 7938 h 53"/>
                <a:gd name="T8" fmla="*/ 7247 w 46"/>
                <a:gd name="T9" fmla="*/ 6350 h 53"/>
                <a:gd name="T10" fmla="*/ 2899 w 46"/>
                <a:gd name="T11" fmla="*/ 17463 h 53"/>
                <a:gd name="T12" fmla="*/ 0 w 46"/>
                <a:gd name="T13" fmla="*/ 25400 h 53"/>
                <a:gd name="T14" fmla="*/ 7247 w 46"/>
                <a:gd name="T15" fmla="*/ 38100 h 53"/>
                <a:gd name="T16" fmla="*/ 18843 w 46"/>
                <a:gd name="T17" fmla="*/ 46038 h 53"/>
                <a:gd name="T18" fmla="*/ 23191 w 46"/>
                <a:gd name="T19" fmla="*/ 66675 h 53"/>
                <a:gd name="T20" fmla="*/ 34787 w 46"/>
                <a:gd name="T21" fmla="*/ 82550 h 53"/>
                <a:gd name="T22" fmla="*/ 44933 w 46"/>
                <a:gd name="T23" fmla="*/ 84138 h 53"/>
                <a:gd name="T24" fmla="*/ 55079 w 46"/>
                <a:gd name="T25" fmla="*/ 82550 h 53"/>
                <a:gd name="T26" fmla="*/ 60877 w 46"/>
                <a:gd name="T27" fmla="*/ 76200 h 53"/>
                <a:gd name="T28" fmla="*/ 66675 w 46"/>
                <a:gd name="T29" fmla="*/ 66675 h 53"/>
                <a:gd name="T30" fmla="*/ 66675 w 46"/>
                <a:gd name="T31" fmla="*/ 49213 h 53"/>
                <a:gd name="T32" fmla="*/ 63776 w 46"/>
                <a:gd name="T33" fmla="*/ 31750 h 53"/>
                <a:gd name="T34" fmla="*/ 60877 w 46"/>
                <a:gd name="T35" fmla="*/ 17463 h 53"/>
                <a:gd name="T36" fmla="*/ 57978 w 46"/>
                <a:gd name="T37" fmla="*/ 0 h 5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6"/>
                <a:gd name="T58" fmla="*/ 0 h 53"/>
                <a:gd name="T59" fmla="*/ 46 w 46"/>
                <a:gd name="T60" fmla="*/ 53 h 5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6" h="53">
                  <a:moveTo>
                    <a:pt x="40" y="0"/>
                  </a:moveTo>
                  <a:lnTo>
                    <a:pt x="26" y="2"/>
                  </a:lnTo>
                  <a:lnTo>
                    <a:pt x="14" y="5"/>
                  </a:lnTo>
                  <a:lnTo>
                    <a:pt x="9" y="5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6"/>
                  </a:lnTo>
                  <a:lnTo>
                    <a:pt x="5" y="24"/>
                  </a:lnTo>
                  <a:lnTo>
                    <a:pt x="13" y="29"/>
                  </a:lnTo>
                  <a:lnTo>
                    <a:pt x="16" y="42"/>
                  </a:lnTo>
                  <a:lnTo>
                    <a:pt x="24" y="52"/>
                  </a:lnTo>
                  <a:lnTo>
                    <a:pt x="31" y="53"/>
                  </a:lnTo>
                  <a:lnTo>
                    <a:pt x="38" y="52"/>
                  </a:lnTo>
                  <a:lnTo>
                    <a:pt x="42" y="48"/>
                  </a:lnTo>
                  <a:lnTo>
                    <a:pt x="46" y="42"/>
                  </a:lnTo>
                  <a:lnTo>
                    <a:pt x="46" y="31"/>
                  </a:lnTo>
                  <a:lnTo>
                    <a:pt x="44" y="20"/>
                  </a:lnTo>
                  <a:lnTo>
                    <a:pt x="42" y="11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090D0408-7BC2-6246-93DF-3BF5E42DFA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2022" y="2620650"/>
              <a:ext cx="1385888" cy="1317625"/>
            </a:xfrm>
            <a:custGeom>
              <a:avLst/>
              <a:gdLst>
                <a:gd name="T0" fmla="*/ 1232063 w 946"/>
                <a:gd name="T1" fmla="*/ 474663 h 830"/>
                <a:gd name="T2" fmla="*/ 1264293 w 946"/>
                <a:gd name="T3" fmla="*/ 492125 h 830"/>
                <a:gd name="T4" fmla="*/ 1191043 w 946"/>
                <a:gd name="T5" fmla="*/ 566738 h 830"/>
                <a:gd name="T6" fmla="*/ 1085564 w 946"/>
                <a:gd name="T7" fmla="*/ 647700 h 830"/>
                <a:gd name="T8" fmla="*/ 1111933 w 946"/>
                <a:gd name="T9" fmla="*/ 577850 h 830"/>
                <a:gd name="T10" fmla="*/ 1215948 w 946"/>
                <a:gd name="T11" fmla="*/ 449263 h 830"/>
                <a:gd name="T12" fmla="*/ 1264293 w 946"/>
                <a:gd name="T13" fmla="*/ 384175 h 830"/>
                <a:gd name="T14" fmla="*/ 1305313 w 946"/>
                <a:gd name="T15" fmla="*/ 328613 h 830"/>
                <a:gd name="T16" fmla="*/ 1305313 w 946"/>
                <a:gd name="T17" fmla="*/ 258763 h 830"/>
                <a:gd name="T18" fmla="*/ 1299453 w 946"/>
                <a:gd name="T19" fmla="*/ 231775 h 830"/>
                <a:gd name="T20" fmla="*/ 1293593 w 946"/>
                <a:gd name="T21" fmla="*/ 161925 h 830"/>
                <a:gd name="T22" fmla="*/ 1264293 w 946"/>
                <a:gd name="T23" fmla="*/ 146050 h 830"/>
                <a:gd name="T24" fmla="*/ 1213018 w 946"/>
                <a:gd name="T25" fmla="*/ 103188 h 830"/>
                <a:gd name="T26" fmla="*/ 1120723 w 946"/>
                <a:gd name="T27" fmla="*/ 146050 h 830"/>
                <a:gd name="T28" fmla="*/ 1094353 w 946"/>
                <a:gd name="T29" fmla="*/ 87312 h 830"/>
                <a:gd name="T30" fmla="*/ 1021104 w 946"/>
                <a:gd name="T31" fmla="*/ 85725 h 830"/>
                <a:gd name="T32" fmla="*/ 1031359 w 946"/>
                <a:gd name="T33" fmla="*/ 23812 h 830"/>
                <a:gd name="T34" fmla="*/ 980084 w 946"/>
                <a:gd name="T35" fmla="*/ 14288 h 830"/>
                <a:gd name="T36" fmla="*/ 934669 w 946"/>
                <a:gd name="T37" fmla="*/ 52388 h 830"/>
                <a:gd name="T38" fmla="*/ 912694 w 946"/>
                <a:gd name="T39" fmla="*/ 149225 h 830"/>
                <a:gd name="T40" fmla="*/ 900974 w 946"/>
                <a:gd name="T41" fmla="*/ 173037 h 830"/>
                <a:gd name="T42" fmla="*/ 861419 w 946"/>
                <a:gd name="T43" fmla="*/ 217488 h 830"/>
                <a:gd name="T44" fmla="*/ 753009 w 946"/>
                <a:gd name="T45" fmla="*/ 238125 h 830"/>
                <a:gd name="T46" fmla="*/ 663644 w 946"/>
                <a:gd name="T47" fmla="*/ 214313 h 830"/>
                <a:gd name="T48" fmla="*/ 625554 w 946"/>
                <a:gd name="T49" fmla="*/ 255588 h 830"/>
                <a:gd name="T50" fmla="*/ 544979 w 946"/>
                <a:gd name="T51" fmla="*/ 276225 h 830"/>
                <a:gd name="T52" fmla="*/ 476124 w 946"/>
                <a:gd name="T53" fmla="*/ 342900 h 830"/>
                <a:gd name="T54" fmla="*/ 449754 w 946"/>
                <a:gd name="T55" fmla="*/ 377825 h 830"/>
                <a:gd name="T56" fmla="*/ 449754 w 946"/>
                <a:gd name="T57" fmla="*/ 487363 h 830"/>
                <a:gd name="T58" fmla="*/ 417524 w 946"/>
                <a:gd name="T59" fmla="*/ 473075 h 830"/>
                <a:gd name="T60" fmla="*/ 241725 w 946"/>
                <a:gd name="T61" fmla="*/ 454025 h 830"/>
                <a:gd name="T62" fmla="*/ 184590 w 946"/>
                <a:gd name="T63" fmla="*/ 554038 h 830"/>
                <a:gd name="T64" fmla="*/ 232935 w 946"/>
                <a:gd name="T65" fmla="*/ 677862 h 830"/>
                <a:gd name="T66" fmla="*/ 230005 w 946"/>
                <a:gd name="T67" fmla="*/ 833438 h 830"/>
                <a:gd name="T68" fmla="*/ 230005 w 946"/>
                <a:gd name="T69" fmla="*/ 992188 h 830"/>
                <a:gd name="T70" fmla="*/ 178730 w 946"/>
                <a:gd name="T71" fmla="*/ 912813 h 830"/>
                <a:gd name="T72" fmla="*/ 208030 w 946"/>
                <a:gd name="T73" fmla="*/ 806450 h 830"/>
                <a:gd name="T74" fmla="*/ 172870 w 946"/>
                <a:gd name="T75" fmla="*/ 788987 h 830"/>
                <a:gd name="T76" fmla="*/ 219750 w 946"/>
                <a:gd name="T77" fmla="*/ 701675 h 830"/>
                <a:gd name="T78" fmla="*/ 84970 w 946"/>
                <a:gd name="T79" fmla="*/ 577850 h 830"/>
                <a:gd name="T80" fmla="*/ 92295 w 946"/>
                <a:gd name="T81" fmla="*/ 665162 h 830"/>
                <a:gd name="T82" fmla="*/ 108410 w 946"/>
                <a:gd name="T83" fmla="*/ 762000 h 830"/>
                <a:gd name="T84" fmla="*/ 41020 w 946"/>
                <a:gd name="T85" fmla="*/ 868363 h 830"/>
                <a:gd name="T86" fmla="*/ 19045 w 946"/>
                <a:gd name="T87" fmla="*/ 954088 h 830"/>
                <a:gd name="T88" fmla="*/ 120130 w 946"/>
                <a:gd name="T89" fmla="*/ 1012825 h 830"/>
                <a:gd name="T90" fmla="*/ 124525 w 946"/>
                <a:gd name="T91" fmla="*/ 1144588 h 830"/>
                <a:gd name="T92" fmla="*/ 187520 w 946"/>
                <a:gd name="T93" fmla="*/ 1293813 h 830"/>
                <a:gd name="T94" fmla="*/ 279815 w 946"/>
                <a:gd name="T95" fmla="*/ 1203325 h 830"/>
                <a:gd name="T96" fmla="*/ 351599 w 946"/>
                <a:gd name="T97" fmla="*/ 1311275 h 830"/>
                <a:gd name="T98" fmla="*/ 587464 w 946"/>
                <a:gd name="T99" fmla="*/ 1204913 h 830"/>
                <a:gd name="T100" fmla="*/ 650459 w 946"/>
                <a:gd name="T101" fmla="*/ 1111250 h 830"/>
                <a:gd name="T102" fmla="*/ 864349 w 946"/>
                <a:gd name="T103" fmla="*/ 1012825 h 830"/>
                <a:gd name="T104" fmla="*/ 1021104 w 946"/>
                <a:gd name="T105" fmla="*/ 1096963 h 830"/>
                <a:gd name="T106" fmla="*/ 1110468 w 946"/>
                <a:gd name="T107" fmla="*/ 1085850 h 830"/>
                <a:gd name="T108" fmla="*/ 1201298 w 946"/>
                <a:gd name="T109" fmla="*/ 1031875 h 830"/>
                <a:gd name="T110" fmla="*/ 1318498 w 946"/>
                <a:gd name="T111" fmla="*/ 909638 h 830"/>
                <a:gd name="T112" fmla="*/ 1350728 w 946"/>
                <a:gd name="T113" fmla="*/ 747712 h 830"/>
                <a:gd name="T114" fmla="*/ 1271618 w 946"/>
                <a:gd name="T115" fmla="*/ 609600 h 830"/>
                <a:gd name="T116" fmla="*/ 1267223 w 946"/>
                <a:gd name="T117" fmla="*/ 504825 h 83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46"/>
                <a:gd name="T178" fmla="*/ 0 h 830"/>
                <a:gd name="T179" fmla="*/ 946 w 946"/>
                <a:gd name="T180" fmla="*/ 830 h 83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46" h="830">
                  <a:moveTo>
                    <a:pt x="874" y="303"/>
                  </a:moveTo>
                  <a:lnTo>
                    <a:pt x="874" y="303"/>
                  </a:lnTo>
                  <a:lnTo>
                    <a:pt x="872" y="301"/>
                  </a:lnTo>
                  <a:lnTo>
                    <a:pt x="872" y="294"/>
                  </a:lnTo>
                  <a:lnTo>
                    <a:pt x="867" y="286"/>
                  </a:lnTo>
                  <a:lnTo>
                    <a:pt x="861" y="294"/>
                  </a:lnTo>
                  <a:lnTo>
                    <a:pt x="854" y="299"/>
                  </a:lnTo>
                  <a:lnTo>
                    <a:pt x="850" y="296"/>
                  </a:lnTo>
                  <a:lnTo>
                    <a:pt x="844" y="294"/>
                  </a:lnTo>
                  <a:lnTo>
                    <a:pt x="841" y="299"/>
                  </a:lnTo>
                  <a:lnTo>
                    <a:pt x="833" y="305"/>
                  </a:lnTo>
                  <a:lnTo>
                    <a:pt x="830" y="312"/>
                  </a:lnTo>
                  <a:lnTo>
                    <a:pt x="828" y="318"/>
                  </a:lnTo>
                  <a:lnTo>
                    <a:pt x="833" y="320"/>
                  </a:lnTo>
                  <a:lnTo>
                    <a:pt x="839" y="318"/>
                  </a:lnTo>
                  <a:lnTo>
                    <a:pt x="846" y="314"/>
                  </a:lnTo>
                  <a:lnTo>
                    <a:pt x="854" y="309"/>
                  </a:lnTo>
                  <a:lnTo>
                    <a:pt x="859" y="309"/>
                  </a:lnTo>
                  <a:lnTo>
                    <a:pt x="863" y="309"/>
                  </a:lnTo>
                  <a:lnTo>
                    <a:pt x="863" y="310"/>
                  </a:lnTo>
                  <a:lnTo>
                    <a:pt x="865" y="312"/>
                  </a:lnTo>
                  <a:lnTo>
                    <a:pt x="861" y="320"/>
                  </a:lnTo>
                  <a:lnTo>
                    <a:pt x="856" y="329"/>
                  </a:lnTo>
                  <a:lnTo>
                    <a:pt x="850" y="334"/>
                  </a:lnTo>
                  <a:lnTo>
                    <a:pt x="844" y="344"/>
                  </a:lnTo>
                  <a:lnTo>
                    <a:pt x="832" y="338"/>
                  </a:lnTo>
                  <a:lnTo>
                    <a:pt x="822" y="333"/>
                  </a:lnTo>
                  <a:lnTo>
                    <a:pt x="820" y="344"/>
                  </a:lnTo>
                  <a:lnTo>
                    <a:pt x="820" y="355"/>
                  </a:lnTo>
                  <a:lnTo>
                    <a:pt x="813" y="357"/>
                  </a:lnTo>
                  <a:lnTo>
                    <a:pt x="806" y="357"/>
                  </a:lnTo>
                  <a:lnTo>
                    <a:pt x="804" y="366"/>
                  </a:lnTo>
                  <a:lnTo>
                    <a:pt x="800" y="375"/>
                  </a:lnTo>
                  <a:lnTo>
                    <a:pt x="780" y="375"/>
                  </a:lnTo>
                  <a:lnTo>
                    <a:pt x="765" y="375"/>
                  </a:lnTo>
                  <a:lnTo>
                    <a:pt x="759" y="384"/>
                  </a:lnTo>
                  <a:lnTo>
                    <a:pt x="754" y="395"/>
                  </a:lnTo>
                  <a:lnTo>
                    <a:pt x="752" y="401"/>
                  </a:lnTo>
                  <a:lnTo>
                    <a:pt x="747" y="405"/>
                  </a:lnTo>
                  <a:lnTo>
                    <a:pt x="741" y="408"/>
                  </a:lnTo>
                  <a:lnTo>
                    <a:pt x="734" y="410"/>
                  </a:lnTo>
                  <a:lnTo>
                    <a:pt x="732" y="408"/>
                  </a:lnTo>
                  <a:lnTo>
                    <a:pt x="730" y="407"/>
                  </a:lnTo>
                  <a:lnTo>
                    <a:pt x="732" y="403"/>
                  </a:lnTo>
                  <a:lnTo>
                    <a:pt x="735" y="399"/>
                  </a:lnTo>
                  <a:lnTo>
                    <a:pt x="743" y="390"/>
                  </a:lnTo>
                  <a:lnTo>
                    <a:pt x="748" y="386"/>
                  </a:lnTo>
                  <a:lnTo>
                    <a:pt x="748" y="381"/>
                  </a:lnTo>
                  <a:lnTo>
                    <a:pt x="747" y="375"/>
                  </a:lnTo>
                  <a:lnTo>
                    <a:pt x="759" y="364"/>
                  </a:lnTo>
                  <a:lnTo>
                    <a:pt x="774" y="355"/>
                  </a:lnTo>
                  <a:lnTo>
                    <a:pt x="774" y="346"/>
                  </a:lnTo>
                  <a:lnTo>
                    <a:pt x="774" y="336"/>
                  </a:lnTo>
                  <a:lnTo>
                    <a:pt x="787" y="333"/>
                  </a:lnTo>
                  <a:lnTo>
                    <a:pt x="802" y="329"/>
                  </a:lnTo>
                  <a:lnTo>
                    <a:pt x="806" y="318"/>
                  </a:lnTo>
                  <a:lnTo>
                    <a:pt x="809" y="307"/>
                  </a:lnTo>
                  <a:lnTo>
                    <a:pt x="820" y="299"/>
                  </a:lnTo>
                  <a:lnTo>
                    <a:pt x="832" y="292"/>
                  </a:lnTo>
                  <a:lnTo>
                    <a:pt x="830" y="283"/>
                  </a:lnTo>
                  <a:lnTo>
                    <a:pt x="826" y="270"/>
                  </a:lnTo>
                  <a:lnTo>
                    <a:pt x="830" y="266"/>
                  </a:lnTo>
                  <a:lnTo>
                    <a:pt x="835" y="266"/>
                  </a:lnTo>
                  <a:lnTo>
                    <a:pt x="841" y="262"/>
                  </a:lnTo>
                  <a:lnTo>
                    <a:pt x="846" y="253"/>
                  </a:lnTo>
                  <a:lnTo>
                    <a:pt x="850" y="251"/>
                  </a:lnTo>
                  <a:lnTo>
                    <a:pt x="856" y="251"/>
                  </a:lnTo>
                  <a:lnTo>
                    <a:pt x="857" y="249"/>
                  </a:lnTo>
                  <a:lnTo>
                    <a:pt x="859" y="248"/>
                  </a:lnTo>
                  <a:lnTo>
                    <a:pt x="863" y="242"/>
                  </a:lnTo>
                  <a:lnTo>
                    <a:pt x="863" y="233"/>
                  </a:lnTo>
                  <a:lnTo>
                    <a:pt x="868" y="231"/>
                  </a:lnTo>
                  <a:lnTo>
                    <a:pt x="874" y="229"/>
                  </a:lnTo>
                  <a:lnTo>
                    <a:pt x="878" y="227"/>
                  </a:lnTo>
                  <a:lnTo>
                    <a:pt x="880" y="225"/>
                  </a:lnTo>
                  <a:lnTo>
                    <a:pt x="881" y="222"/>
                  </a:lnTo>
                  <a:lnTo>
                    <a:pt x="881" y="214"/>
                  </a:lnTo>
                  <a:lnTo>
                    <a:pt x="883" y="211"/>
                  </a:lnTo>
                  <a:lnTo>
                    <a:pt x="887" y="209"/>
                  </a:lnTo>
                  <a:lnTo>
                    <a:pt x="891" y="207"/>
                  </a:lnTo>
                  <a:lnTo>
                    <a:pt x="894" y="207"/>
                  </a:lnTo>
                  <a:lnTo>
                    <a:pt x="896" y="205"/>
                  </a:lnTo>
                  <a:lnTo>
                    <a:pt x="900" y="200"/>
                  </a:lnTo>
                  <a:lnTo>
                    <a:pt x="902" y="192"/>
                  </a:lnTo>
                  <a:lnTo>
                    <a:pt x="904" y="179"/>
                  </a:lnTo>
                  <a:lnTo>
                    <a:pt x="904" y="174"/>
                  </a:lnTo>
                  <a:lnTo>
                    <a:pt x="902" y="168"/>
                  </a:lnTo>
                  <a:lnTo>
                    <a:pt x="900" y="164"/>
                  </a:lnTo>
                  <a:lnTo>
                    <a:pt x="896" y="163"/>
                  </a:lnTo>
                  <a:lnTo>
                    <a:pt x="891" y="163"/>
                  </a:lnTo>
                  <a:lnTo>
                    <a:pt x="883" y="161"/>
                  </a:lnTo>
                  <a:lnTo>
                    <a:pt x="876" y="155"/>
                  </a:lnTo>
                  <a:lnTo>
                    <a:pt x="870" y="148"/>
                  </a:lnTo>
                  <a:lnTo>
                    <a:pt x="870" y="144"/>
                  </a:lnTo>
                  <a:lnTo>
                    <a:pt x="868" y="142"/>
                  </a:lnTo>
                  <a:lnTo>
                    <a:pt x="868" y="139"/>
                  </a:lnTo>
                  <a:lnTo>
                    <a:pt x="870" y="137"/>
                  </a:lnTo>
                  <a:lnTo>
                    <a:pt x="878" y="139"/>
                  </a:lnTo>
                  <a:lnTo>
                    <a:pt x="885" y="140"/>
                  </a:lnTo>
                  <a:lnTo>
                    <a:pt x="887" y="146"/>
                  </a:lnTo>
                  <a:lnTo>
                    <a:pt x="889" y="150"/>
                  </a:lnTo>
                  <a:lnTo>
                    <a:pt x="891" y="150"/>
                  </a:lnTo>
                  <a:lnTo>
                    <a:pt x="894" y="150"/>
                  </a:lnTo>
                  <a:lnTo>
                    <a:pt x="894" y="139"/>
                  </a:lnTo>
                  <a:lnTo>
                    <a:pt x="894" y="133"/>
                  </a:lnTo>
                  <a:lnTo>
                    <a:pt x="892" y="128"/>
                  </a:lnTo>
                  <a:lnTo>
                    <a:pt x="887" y="124"/>
                  </a:lnTo>
                  <a:lnTo>
                    <a:pt x="887" y="116"/>
                  </a:lnTo>
                  <a:lnTo>
                    <a:pt x="885" y="109"/>
                  </a:lnTo>
                  <a:lnTo>
                    <a:pt x="883" y="102"/>
                  </a:lnTo>
                  <a:lnTo>
                    <a:pt x="878" y="100"/>
                  </a:lnTo>
                  <a:lnTo>
                    <a:pt x="874" y="107"/>
                  </a:lnTo>
                  <a:lnTo>
                    <a:pt x="872" y="115"/>
                  </a:lnTo>
                  <a:lnTo>
                    <a:pt x="867" y="111"/>
                  </a:lnTo>
                  <a:lnTo>
                    <a:pt x="865" y="107"/>
                  </a:lnTo>
                  <a:lnTo>
                    <a:pt x="863" y="105"/>
                  </a:lnTo>
                  <a:lnTo>
                    <a:pt x="865" y="102"/>
                  </a:lnTo>
                  <a:lnTo>
                    <a:pt x="865" y="96"/>
                  </a:lnTo>
                  <a:lnTo>
                    <a:pt x="865" y="92"/>
                  </a:lnTo>
                  <a:lnTo>
                    <a:pt x="863" y="92"/>
                  </a:lnTo>
                  <a:lnTo>
                    <a:pt x="859" y="92"/>
                  </a:lnTo>
                  <a:lnTo>
                    <a:pt x="850" y="96"/>
                  </a:lnTo>
                  <a:lnTo>
                    <a:pt x="844" y="96"/>
                  </a:lnTo>
                  <a:lnTo>
                    <a:pt x="843" y="91"/>
                  </a:lnTo>
                  <a:lnTo>
                    <a:pt x="844" y="83"/>
                  </a:lnTo>
                  <a:lnTo>
                    <a:pt x="839" y="78"/>
                  </a:lnTo>
                  <a:lnTo>
                    <a:pt x="835" y="74"/>
                  </a:lnTo>
                  <a:lnTo>
                    <a:pt x="833" y="70"/>
                  </a:lnTo>
                  <a:lnTo>
                    <a:pt x="832" y="67"/>
                  </a:lnTo>
                  <a:lnTo>
                    <a:pt x="828" y="65"/>
                  </a:lnTo>
                  <a:lnTo>
                    <a:pt x="822" y="67"/>
                  </a:lnTo>
                  <a:lnTo>
                    <a:pt x="809" y="72"/>
                  </a:lnTo>
                  <a:lnTo>
                    <a:pt x="795" y="76"/>
                  </a:lnTo>
                  <a:lnTo>
                    <a:pt x="776" y="72"/>
                  </a:lnTo>
                  <a:lnTo>
                    <a:pt x="761" y="72"/>
                  </a:lnTo>
                  <a:lnTo>
                    <a:pt x="759" y="74"/>
                  </a:lnTo>
                  <a:lnTo>
                    <a:pt x="761" y="78"/>
                  </a:lnTo>
                  <a:lnTo>
                    <a:pt x="763" y="81"/>
                  </a:lnTo>
                  <a:lnTo>
                    <a:pt x="767" y="87"/>
                  </a:lnTo>
                  <a:lnTo>
                    <a:pt x="765" y="92"/>
                  </a:lnTo>
                  <a:lnTo>
                    <a:pt x="761" y="94"/>
                  </a:lnTo>
                  <a:lnTo>
                    <a:pt x="758" y="96"/>
                  </a:lnTo>
                  <a:lnTo>
                    <a:pt x="750" y="98"/>
                  </a:lnTo>
                  <a:lnTo>
                    <a:pt x="745" y="96"/>
                  </a:lnTo>
                  <a:lnTo>
                    <a:pt x="741" y="94"/>
                  </a:lnTo>
                  <a:lnTo>
                    <a:pt x="737" y="92"/>
                  </a:lnTo>
                  <a:lnTo>
                    <a:pt x="735" y="89"/>
                  </a:lnTo>
                  <a:lnTo>
                    <a:pt x="745" y="74"/>
                  </a:lnTo>
                  <a:lnTo>
                    <a:pt x="750" y="57"/>
                  </a:lnTo>
                  <a:lnTo>
                    <a:pt x="747" y="55"/>
                  </a:lnTo>
                  <a:lnTo>
                    <a:pt x="743" y="54"/>
                  </a:lnTo>
                  <a:lnTo>
                    <a:pt x="739" y="55"/>
                  </a:lnTo>
                  <a:lnTo>
                    <a:pt x="735" y="55"/>
                  </a:lnTo>
                  <a:lnTo>
                    <a:pt x="724" y="57"/>
                  </a:lnTo>
                  <a:lnTo>
                    <a:pt x="715" y="59"/>
                  </a:lnTo>
                  <a:lnTo>
                    <a:pt x="711" y="55"/>
                  </a:lnTo>
                  <a:lnTo>
                    <a:pt x="710" y="52"/>
                  </a:lnTo>
                  <a:lnTo>
                    <a:pt x="704" y="52"/>
                  </a:lnTo>
                  <a:lnTo>
                    <a:pt x="700" y="54"/>
                  </a:lnTo>
                  <a:lnTo>
                    <a:pt x="697" y="54"/>
                  </a:lnTo>
                  <a:lnTo>
                    <a:pt x="695" y="52"/>
                  </a:lnTo>
                  <a:lnTo>
                    <a:pt x="693" y="50"/>
                  </a:lnTo>
                  <a:lnTo>
                    <a:pt x="693" y="46"/>
                  </a:lnTo>
                  <a:lnTo>
                    <a:pt x="695" y="41"/>
                  </a:lnTo>
                  <a:lnTo>
                    <a:pt x="702" y="35"/>
                  </a:lnTo>
                  <a:lnTo>
                    <a:pt x="711" y="31"/>
                  </a:lnTo>
                  <a:lnTo>
                    <a:pt x="719" y="28"/>
                  </a:lnTo>
                  <a:lnTo>
                    <a:pt x="715" y="20"/>
                  </a:lnTo>
                  <a:lnTo>
                    <a:pt x="708" y="15"/>
                  </a:lnTo>
                  <a:lnTo>
                    <a:pt x="704" y="15"/>
                  </a:lnTo>
                  <a:lnTo>
                    <a:pt x="702" y="15"/>
                  </a:lnTo>
                  <a:lnTo>
                    <a:pt x="699" y="15"/>
                  </a:lnTo>
                  <a:lnTo>
                    <a:pt x="695" y="11"/>
                  </a:lnTo>
                  <a:lnTo>
                    <a:pt x="693" y="6"/>
                  </a:lnTo>
                  <a:lnTo>
                    <a:pt x="689" y="2"/>
                  </a:lnTo>
                  <a:lnTo>
                    <a:pt x="686" y="0"/>
                  </a:lnTo>
                  <a:lnTo>
                    <a:pt x="680" y="0"/>
                  </a:lnTo>
                  <a:lnTo>
                    <a:pt x="675" y="0"/>
                  </a:lnTo>
                  <a:lnTo>
                    <a:pt x="671" y="4"/>
                  </a:lnTo>
                  <a:lnTo>
                    <a:pt x="669" y="9"/>
                  </a:lnTo>
                  <a:lnTo>
                    <a:pt x="665" y="13"/>
                  </a:lnTo>
                  <a:lnTo>
                    <a:pt x="662" y="15"/>
                  </a:lnTo>
                  <a:lnTo>
                    <a:pt x="658" y="17"/>
                  </a:lnTo>
                  <a:lnTo>
                    <a:pt x="656" y="19"/>
                  </a:lnTo>
                  <a:lnTo>
                    <a:pt x="656" y="20"/>
                  </a:lnTo>
                  <a:lnTo>
                    <a:pt x="654" y="26"/>
                  </a:lnTo>
                  <a:lnTo>
                    <a:pt x="652" y="31"/>
                  </a:lnTo>
                  <a:lnTo>
                    <a:pt x="647" y="33"/>
                  </a:lnTo>
                  <a:lnTo>
                    <a:pt x="641" y="33"/>
                  </a:lnTo>
                  <a:lnTo>
                    <a:pt x="638" y="33"/>
                  </a:lnTo>
                  <a:lnTo>
                    <a:pt x="634" y="37"/>
                  </a:lnTo>
                  <a:lnTo>
                    <a:pt x="632" y="43"/>
                  </a:lnTo>
                  <a:lnTo>
                    <a:pt x="630" y="50"/>
                  </a:lnTo>
                  <a:lnTo>
                    <a:pt x="626" y="61"/>
                  </a:lnTo>
                  <a:lnTo>
                    <a:pt x="625" y="72"/>
                  </a:lnTo>
                  <a:lnTo>
                    <a:pt x="619" y="76"/>
                  </a:lnTo>
                  <a:lnTo>
                    <a:pt x="619" y="79"/>
                  </a:lnTo>
                  <a:lnTo>
                    <a:pt x="623" y="85"/>
                  </a:lnTo>
                  <a:lnTo>
                    <a:pt x="625" y="91"/>
                  </a:lnTo>
                  <a:lnTo>
                    <a:pt x="623" y="94"/>
                  </a:lnTo>
                  <a:lnTo>
                    <a:pt x="623" y="100"/>
                  </a:lnTo>
                  <a:lnTo>
                    <a:pt x="630" y="104"/>
                  </a:lnTo>
                  <a:lnTo>
                    <a:pt x="639" y="109"/>
                  </a:lnTo>
                  <a:lnTo>
                    <a:pt x="641" y="111"/>
                  </a:lnTo>
                  <a:lnTo>
                    <a:pt x="643" y="115"/>
                  </a:lnTo>
                  <a:lnTo>
                    <a:pt x="643" y="116"/>
                  </a:lnTo>
                  <a:lnTo>
                    <a:pt x="641" y="120"/>
                  </a:lnTo>
                  <a:lnTo>
                    <a:pt x="634" y="116"/>
                  </a:lnTo>
                  <a:lnTo>
                    <a:pt x="623" y="111"/>
                  </a:lnTo>
                  <a:lnTo>
                    <a:pt x="615" y="109"/>
                  </a:lnTo>
                  <a:lnTo>
                    <a:pt x="604" y="105"/>
                  </a:lnTo>
                  <a:lnTo>
                    <a:pt x="591" y="105"/>
                  </a:lnTo>
                  <a:lnTo>
                    <a:pt x="575" y="105"/>
                  </a:lnTo>
                  <a:lnTo>
                    <a:pt x="578" y="115"/>
                  </a:lnTo>
                  <a:lnTo>
                    <a:pt x="586" y="122"/>
                  </a:lnTo>
                  <a:lnTo>
                    <a:pt x="590" y="128"/>
                  </a:lnTo>
                  <a:lnTo>
                    <a:pt x="593" y="131"/>
                  </a:lnTo>
                  <a:lnTo>
                    <a:pt x="593" y="137"/>
                  </a:lnTo>
                  <a:lnTo>
                    <a:pt x="593" y="140"/>
                  </a:lnTo>
                  <a:lnTo>
                    <a:pt x="588" y="137"/>
                  </a:lnTo>
                  <a:lnTo>
                    <a:pt x="582" y="131"/>
                  </a:lnTo>
                  <a:lnTo>
                    <a:pt x="575" y="129"/>
                  </a:lnTo>
                  <a:lnTo>
                    <a:pt x="569" y="128"/>
                  </a:lnTo>
                  <a:lnTo>
                    <a:pt x="564" y="128"/>
                  </a:lnTo>
                  <a:lnTo>
                    <a:pt x="558" y="131"/>
                  </a:lnTo>
                  <a:lnTo>
                    <a:pt x="553" y="137"/>
                  </a:lnTo>
                  <a:lnTo>
                    <a:pt x="549" y="144"/>
                  </a:lnTo>
                  <a:lnTo>
                    <a:pt x="540" y="148"/>
                  </a:lnTo>
                  <a:lnTo>
                    <a:pt x="529" y="153"/>
                  </a:lnTo>
                  <a:lnTo>
                    <a:pt x="514" y="150"/>
                  </a:lnTo>
                  <a:lnTo>
                    <a:pt x="505" y="150"/>
                  </a:lnTo>
                  <a:lnTo>
                    <a:pt x="508" y="144"/>
                  </a:lnTo>
                  <a:lnTo>
                    <a:pt x="510" y="137"/>
                  </a:lnTo>
                  <a:lnTo>
                    <a:pt x="490" y="133"/>
                  </a:lnTo>
                  <a:lnTo>
                    <a:pt x="469" y="129"/>
                  </a:lnTo>
                  <a:lnTo>
                    <a:pt x="466" y="135"/>
                  </a:lnTo>
                  <a:lnTo>
                    <a:pt x="462" y="139"/>
                  </a:lnTo>
                  <a:lnTo>
                    <a:pt x="458" y="137"/>
                  </a:lnTo>
                  <a:lnTo>
                    <a:pt x="457" y="135"/>
                  </a:lnTo>
                  <a:lnTo>
                    <a:pt x="453" y="135"/>
                  </a:lnTo>
                  <a:lnTo>
                    <a:pt x="449" y="137"/>
                  </a:lnTo>
                  <a:lnTo>
                    <a:pt x="449" y="140"/>
                  </a:lnTo>
                  <a:lnTo>
                    <a:pt x="449" y="142"/>
                  </a:lnTo>
                  <a:lnTo>
                    <a:pt x="453" y="142"/>
                  </a:lnTo>
                  <a:lnTo>
                    <a:pt x="455" y="144"/>
                  </a:lnTo>
                  <a:lnTo>
                    <a:pt x="460" y="146"/>
                  </a:lnTo>
                  <a:lnTo>
                    <a:pt x="462" y="148"/>
                  </a:lnTo>
                  <a:lnTo>
                    <a:pt x="451" y="155"/>
                  </a:lnTo>
                  <a:lnTo>
                    <a:pt x="433" y="164"/>
                  </a:lnTo>
                  <a:lnTo>
                    <a:pt x="427" y="161"/>
                  </a:lnTo>
                  <a:lnTo>
                    <a:pt x="423" y="161"/>
                  </a:lnTo>
                  <a:lnTo>
                    <a:pt x="418" y="163"/>
                  </a:lnTo>
                  <a:lnTo>
                    <a:pt x="412" y="166"/>
                  </a:lnTo>
                  <a:lnTo>
                    <a:pt x="405" y="166"/>
                  </a:lnTo>
                  <a:lnTo>
                    <a:pt x="399" y="163"/>
                  </a:lnTo>
                  <a:lnTo>
                    <a:pt x="396" y="163"/>
                  </a:lnTo>
                  <a:lnTo>
                    <a:pt x="392" y="163"/>
                  </a:lnTo>
                  <a:lnTo>
                    <a:pt x="386" y="166"/>
                  </a:lnTo>
                  <a:lnTo>
                    <a:pt x="381" y="172"/>
                  </a:lnTo>
                  <a:lnTo>
                    <a:pt x="372" y="174"/>
                  </a:lnTo>
                  <a:lnTo>
                    <a:pt x="362" y="170"/>
                  </a:lnTo>
                  <a:lnTo>
                    <a:pt x="359" y="172"/>
                  </a:lnTo>
                  <a:lnTo>
                    <a:pt x="351" y="174"/>
                  </a:lnTo>
                  <a:lnTo>
                    <a:pt x="346" y="181"/>
                  </a:lnTo>
                  <a:lnTo>
                    <a:pt x="336" y="192"/>
                  </a:lnTo>
                  <a:lnTo>
                    <a:pt x="327" y="192"/>
                  </a:lnTo>
                  <a:lnTo>
                    <a:pt x="322" y="194"/>
                  </a:lnTo>
                  <a:lnTo>
                    <a:pt x="325" y="205"/>
                  </a:lnTo>
                  <a:lnTo>
                    <a:pt x="327" y="214"/>
                  </a:lnTo>
                  <a:lnTo>
                    <a:pt x="325" y="216"/>
                  </a:lnTo>
                  <a:lnTo>
                    <a:pt x="320" y="220"/>
                  </a:lnTo>
                  <a:lnTo>
                    <a:pt x="316" y="224"/>
                  </a:lnTo>
                  <a:lnTo>
                    <a:pt x="311" y="224"/>
                  </a:lnTo>
                  <a:lnTo>
                    <a:pt x="305" y="216"/>
                  </a:lnTo>
                  <a:lnTo>
                    <a:pt x="300" y="211"/>
                  </a:lnTo>
                  <a:lnTo>
                    <a:pt x="298" y="214"/>
                  </a:lnTo>
                  <a:lnTo>
                    <a:pt x="298" y="218"/>
                  </a:lnTo>
                  <a:lnTo>
                    <a:pt x="300" y="224"/>
                  </a:lnTo>
                  <a:lnTo>
                    <a:pt x="301" y="227"/>
                  </a:lnTo>
                  <a:lnTo>
                    <a:pt x="307" y="238"/>
                  </a:lnTo>
                  <a:lnTo>
                    <a:pt x="311" y="249"/>
                  </a:lnTo>
                  <a:lnTo>
                    <a:pt x="307" y="257"/>
                  </a:lnTo>
                  <a:lnTo>
                    <a:pt x="305" y="262"/>
                  </a:lnTo>
                  <a:lnTo>
                    <a:pt x="307" y="268"/>
                  </a:lnTo>
                  <a:lnTo>
                    <a:pt x="307" y="272"/>
                  </a:lnTo>
                  <a:lnTo>
                    <a:pt x="307" y="277"/>
                  </a:lnTo>
                  <a:lnTo>
                    <a:pt x="305" y="283"/>
                  </a:lnTo>
                  <a:lnTo>
                    <a:pt x="309" y="292"/>
                  </a:lnTo>
                  <a:lnTo>
                    <a:pt x="312" y="299"/>
                  </a:lnTo>
                  <a:lnTo>
                    <a:pt x="307" y="307"/>
                  </a:lnTo>
                  <a:lnTo>
                    <a:pt x="301" y="312"/>
                  </a:lnTo>
                  <a:lnTo>
                    <a:pt x="294" y="316"/>
                  </a:lnTo>
                  <a:lnTo>
                    <a:pt x="288" y="316"/>
                  </a:lnTo>
                  <a:lnTo>
                    <a:pt x="283" y="316"/>
                  </a:lnTo>
                  <a:lnTo>
                    <a:pt x="281" y="316"/>
                  </a:lnTo>
                  <a:lnTo>
                    <a:pt x="277" y="312"/>
                  </a:lnTo>
                  <a:lnTo>
                    <a:pt x="279" y="309"/>
                  </a:lnTo>
                  <a:lnTo>
                    <a:pt x="283" y="303"/>
                  </a:lnTo>
                  <a:lnTo>
                    <a:pt x="285" y="299"/>
                  </a:lnTo>
                  <a:lnTo>
                    <a:pt x="285" y="298"/>
                  </a:lnTo>
                  <a:lnTo>
                    <a:pt x="281" y="294"/>
                  </a:lnTo>
                  <a:lnTo>
                    <a:pt x="268" y="296"/>
                  </a:lnTo>
                  <a:lnTo>
                    <a:pt x="257" y="299"/>
                  </a:lnTo>
                  <a:lnTo>
                    <a:pt x="242" y="296"/>
                  </a:lnTo>
                  <a:lnTo>
                    <a:pt x="227" y="296"/>
                  </a:lnTo>
                  <a:lnTo>
                    <a:pt x="213" y="294"/>
                  </a:lnTo>
                  <a:lnTo>
                    <a:pt x="196" y="294"/>
                  </a:lnTo>
                  <a:lnTo>
                    <a:pt x="185" y="292"/>
                  </a:lnTo>
                  <a:lnTo>
                    <a:pt x="172" y="288"/>
                  </a:lnTo>
                  <a:lnTo>
                    <a:pt x="165" y="286"/>
                  </a:lnTo>
                  <a:lnTo>
                    <a:pt x="157" y="286"/>
                  </a:lnTo>
                  <a:lnTo>
                    <a:pt x="150" y="286"/>
                  </a:lnTo>
                  <a:lnTo>
                    <a:pt x="142" y="288"/>
                  </a:lnTo>
                  <a:lnTo>
                    <a:pt x="137" y="294"/>
                  </a:lnTo>
                  <a:lnTo>
                    <a:pt x="133" y="298"/>
                  </a:lnTo>
                  <a:lnTo>
                    <a:pt x="130" y="305"/>
                  </a:lnTo>
                  <a:lnTo>
                    <a:pt x="130" y="310"/>
                  </a:lnTo>
                  <a:lnTo>
                    <a:pt x="130" y="323"/>
                  </a:lnTo>
                  <a:lnTo>
                    <a:pt x="130" y="336"/>
                  </a:lnTo>
                  <a:lnTo>
                    <a:pt x="126" y="349"/>
                  </a:lnTo>
                  <a:lnTo>
                    <a:pt x="122" y="360"/>
                  </a:lnTo>
                  <a:lnTo>
                    <a:pt x="122" y="366"/>
                  </a:lnTo>
                  <a:lnTo>
                    <a:pt x="122" y="371"/>
                  </a:lnTo>
                  <a:lnTo>
                    <a:pt x="122" y="375"/>
                  </a:lnTo>
                  <a:lnTo>
                    <a:pt x="124" y="377"/>
                  </a:lnTo>
                  <a:lnTo>
                    <a:pt x="141" y="386"/>
                  </a:lnTo>
                  <a:lnTo>
                    <a:pt x="154" y="397"/>
                  </a:lnTo>
                  <a:lnTo>
                    <a:pt x="154" y="410"/>
                  </a:lnTo>
                  <a:lnTo>
                    <a:pt x="154" y="421"/>
                  </a:lnTo>
                  <a:lnTo>
                    <a:pt x="159" y="427"/>
                  </a:lnTo>
                  <a:lnTo>
                    <a:pt x="165" y="432"/>
                  </a:lnTo>
                  <a:lnTo>
                    <a:pt x="168" y="436"/>
                  </a:lnTo>
                  <a:lnTo>
                    <a:pt x="168" y="442"/>
                  </a:lnTo>
                  <a:lnTo>
                    <a:pt x="168" y="447"/>
                  </a:lnTo>
                  <a:lnTo>
                    <a:pt x="168" y="456"/>
                  </a:lnTo>
                  <a:lnTo>
                    <a:pt x="161" y="469"/>
                  </a:lnTo>
                  <a:lnTo>
                    <a:pt x="155" y="482"/>
                  </a:lnTo>
                  <a:lnTo>
                    <a:pt x="155" y="497"/>
                  </a:lnTo>
                  <a:lnTo>
                    <a:pt x="157" y="510"/>
                  </a:lnTo>
                  <a:lnTo>
                    <a:pt x="157" y="525"/>
                  </a:lnTo>
                  <a:lnTo>
                    <a:pt x="157" y="540"/>
                  </a:lnTo>
                  <a:lnTo>
                    <a:pt x="150" y="553"/>
                  </a:lnTo>
                  <a:lnTo>
                    <a:pt x="141" y="565"/>
                  </a:lnTo>
                  <a:lnTo>
                    <a:pt x="139" y="582"/>
                  </a:lnTo>
                  <a:lnTo>
                    <a:pt x="139" y="595"/>
                  </a:lnTo>
                  <a:lnTo>
                    <a:pt x="144" y="602"/>
                  </a:lnTo>
                  <a:lnTo>
                    <a:pt x="154" y="612"/>
                  </a:lnTo>
                  <a:lnTo>
                    <a:pt x="157" y="615"/>
                  </a:lnTo>
                  <a:lnTo>
                    <a:pt x="159" y="621"/>
                  </a:lnTo>
                  <a:lnTo>
                    <a:pt x="157" y="625"/>
                  </a:lnTo>
                  <a:lnTo>
                    <a:pt x="154" y="628"/>
                  </a:lnTo>
                  <a:lnTo>
                    <a:pt x="148" y="628"/>
                  </a:lnTo>
                  <a:lnTo>
                    <a:pt x="144" y="630"/>
                  </a:lnTo>
                  <a:lnTo>
                    <a:pt x="141" y="628"/>
                  </a:lnTo>
                  <a:lnTo>
                    <a:pt x="139" y="626"/>
                  </a:lnTo>
                  <a:lnTo>
                    <a:pt x="133" y="619"/>
                  </a:lnTo>
                  <a:lnTo>
                    <a:pt x="124" y="604"/>
                  </a:lnTo>
                  <a:lnTo>
                    <a:pt x="124" y="589"/>
                  </a:lnTo>
                  <a:lnTo>
                    <a:pt x="126" y="582"/>
                  </a:lnTo>
                  <a:lnTo>
                    <a:pt x="122" y="575"/>
                  </a:lnTo>
                  <a:lnTo>
                    <a:pt x="111" y="565"/>
                  </a:lnTo>
                  <a:lnTo>
                    <a:pt x="111" y="562"/>
                  </a:lnTo>
                  <a:lnTo>
                    <a:pt x="113" y="558"/>
                  </a:lnTo>
                  <a:lnTo>
                    <a:pt x="117" y="554"/>
                  </a:lnTo>
                  <a:lnTo>
                    <a:pt x="124" y="553"/>
                  </a:lnTo>
                  <a:lnTo>
                    <a:pt x="128" y="540"/>
                  </a:lnTo>
                  <a:lnTo>
                    <a:pt x="133" y="527"/>
                  </a:lnTo>
                  <a:lnTo>
                    <a:pt x="141" y="521"/>
                  </a:lnTo>
                  <a:lnTo>
                    <a:pt x="142" y="514"/>
                  </a:lnTo>
                  <a:lnTo>
                    <a:pt x="142" y="508"/>
                  </a:lnTo>
                  <a:lnTo>
                    <a:pt x="139" y="503"/>
                  </a:lnTo>
                  <a:lnTo>
                    <a:pt x="133" y="508"/>
                  </a:lnTo>
                  <a:lnTo>
                    <a:pt x="130" y="516"/>
                  </a:lnTo>
                  <a:lnTo>
                    <a:pt x="126" y="519"/>
                  </a:lnTo>
                  <a:lnTo>
                    <a:pt x="124" y="521"/>
                  </a:lnTo>
                  <a:lnTo>
                    <a:pt x="118" y="523"/>
                  </a:lnTo>
                  <a:lnTo>
                    <a:pt x="113" y="521"/>
                  </a:lnTo>
                  <a:lnTo>
                    <a:pt x="113" y="514"/>
                  </a:lnTo>
                  <a:lnTo>
                    <a:pt x="115" y="506"/>
                  </a:lnTo>
                  <a:lnTo>
                    <a:pt x="118" y="497"/>
                  </a:lnTo>
                  <a:lnTo>
                    <a:pt x="124" y="490"/>
                  </a:lnTo>
                  <a:lnTo>
                    <a:pt x="124" y="480"/>
                  </a:lnTo>
                  <a:lnTo>
                    <a:pt x="126" y="473"/>
                  </a:lnTo>
                  <a:lnTo>
                    <a:pt x="139" y="471"/>
                  </a:lnTo>
                  <a:lnTo>
                    <a:pt x="155" y="464"/>
                  </a:lnTo>
                  <a:lnTo>
                    <a:pt x="157" y="456"/>
                  </a:lnTo>
                  <a:lnTo>
                    <a:pt x="161" y="449"/>
                  </a:lnTo>
                  <a:lnTo>
                    <a:pt x="159" y="445"/>
                  </a:lnTo>
                  <a:lnTo>
                    <a:pt x="155" y="444"/>
                  </a:lnTo>
                  <a:lnTo>
                    <a:pt x="150" y="442"/>
                  </a:lnTo>
                  <a:lnTo>
                    <a:pt x="142" y="440"/>
                  </a:lnTo>
                  <a:lnTo>
                    <a:pt x="128" y="438"/>
                  </a:lnTo>
                  <a:lnTo>
                    <a:pt x="117" y="434"/>
                  </a:lnTo>
                  <a:lnTo>
                    <a:pt x="109" y="412"/>
                  </a:lnTo>
                  <a:lnTo>
                    <a:pt x="102" y="394"/>
                  </a:lnTo>
                  <a:lnTo>
                    <a:pt x="89" y="377"/>
                  </a:lnTo>
                  <a:lnTo>
                    <a:pt x="74" y="360"/>
                  </a:lnTo>
                  <a:lnTo>
                    <a:pt x="67" y="360"/>
                  </a:lnTo>
                  <a:lnTo>
                    <a:pt x="59" y="360"/>
                  </a:lnTo>
                  <a:lnTo>
                    <a:pt x="58" y="364"/>
                  </a:lnTo>
                  <a:lnTo>
                    <a:pt x="59" y="368"/>
                  </a:lnTo>
                  <a:lnTo>
                    <a:pt x="59" y="371"/>
                  </a:lnTo>
                  <a:lnTo>
                    <a:pt x="63" y="375"/>
                  </a:lnTo>
                  <a:lnTo>
                    <a:pt x="70" y="379"/>
                  </a:lnTo>
                  <a:lnTo>
                    <a:pt x="83" y="381"/>
                  </a:lnTo>
                  <a:lnTo>
                    <a:pt x="83" y="397"/>
                  </a:lnTo>
                  <a:lnTo>
                    <a:pt x="80" y="408"/>
                  </a:lnTo>
                  <a:lnTo>
                    <a:pt x="74" y="414"/>
                  </a:lnTo>
                  <a:lnTo>
                    <a:pt x="69" y="418"/>
                  </a:lnTo>
                  <a:lnTo>
                    <a:pt x="63" y="419"/>
                  </a:lnTo>
                  <a:lnTo>
                    <a:pt x="56" y="421"/>
                  </a:lnTo>
                  <a:lnTo>
                    <a:pt x="52" y="423"/>
                  </a:lnTo>
                  <a:lnTo>
                    <a:pt x="50" y="429"/>
                  </a:lnTo>
                  <a:lnTo>
                    <a:pt x="52" y="436"/>
                  </a:lnTo>
                  <a:lnTo>
                    <a:pt x="56" y="442"/>
                  </a:lnTo>
                  <a:lnTo>
                    <a:pt x="61" y="449"/>
                  </a:lnTo>
                  <a:lnTo>
                    <a:pt x="65" y="455"/>
                  </a:lnTo>
                  <a:lnTo>
                    <a:pt x="70" y="462"/>
                  </a:lnTo>
                  <a:lnTo>
                    <a:pt x="72" y="471"/>
                  </a:lnTo>
                  <a:lnTo>
                    <a:pt x="74" y="480"/>
                  </a:lnTo>
                  <a:lnTo>
                    <a:pt x="74" y="493"/>
                  </a:lnTo>
                  <a:lnTo>
                    <a:pt x="74" y="503"/>
                  </a:lnTo>
                  <a:lnTo>
                    <a:pt x="74" y="512"/>
                  </a:lnTo>
                  <a:lnTo>
                    <a:pt x="72" y="519"/>
                  </a:lnTo>
                  <a:lnTo>
                    <a:pt x="69" y="525"/>
                  </a:lnTo>
                  <a:lnTo>
                    <a:pt x="59" y="525"/>
                  </a:lnTo>
                  <a:lnTo>
                    <a:pt x="48" y="525"/>
                  </a:lnTo>
                  <a:lnTo>
                    <a:pt x="41" y="536"/>
                  </a:lnTo>
                  <a:lnTo>
                    <a:pt x="34" y="543"/>
                  </a:lnTo>
                  <a:lnTo>
                    <a:pt x="28" y="547"/>
                  </a:lnTo>
                  <a:lnTo>
                    <a:pt x="21" y="551"/>
                  </a:lnTo>
                  <a:lnTo>
                    <a:pt x="15" y="553"/>
                  </a:lnTo>
                  <a:lnTo>
                    <a:pt x="9" y="554"/>
                  </a:lnTo>
                  <a:lnTo>
                    <a:pt x="6" y="558"/>
                  </a:lnTo>
                  <a:lnTo>
                    <a:pt x="2" y="564"/>
                  </a:lnTo>
                  <a:lnTo>
                    <a:pt x="0" y="571"/>
                  </a:lnTo>
                  <a:lnTo>
                    <a:pt x="2" y="577"/>
                  </a:lnTo>
                  <a:lnTo>
                    <a:pt x="4" y="580"/>
                  </a:lnTo>
                  <a:lnTo>
                    <a:pt x="6" y="586"/>
                  </a:lnTo>
                  <a:lnTo>
                    <a:pt x="13" y="601"/>
                  </a:lnTo>
                  <a:lnTo>
                    <a:pt x="21" y="625"/>
                  </a:lnTo>
                  <a:lnTo>
                    <a:pt x="26" y="628"/>
                  </a:lnTo>
                  <a:lnTo>
                    <a:pt x="35" y="628"/>
                  </a:lnTo>
                  <a:lnTo>
                    <a:pt x="43" y="628"/>
                  </a:lnTo>
                  <a:lnTo>
                    <a:pt x="52" y="626"/>
                  </a:lnTo>
                  <a:lnTo>
                    <a:pt x="59" y="625"/>
                  </a:lnTo>
                  <a:lnTo>
                    <a:pt x="67" y="623"/>
                  </a:lnTo>
                  <a:lnTo>
                    <a:pt x="72" y="623"/>
                  </a:lnTo>
                  <a:lnTo>
                    <a:pt x="76" y="625"/>
                  </a:lnTo>
                  <a:lnTo>
                    <a:pt x="82" y="638"/>
                  </a:lnTo>
                  <a:lnTo>
                    <a:pt x="82" y="649"/>
                  </a:lnTo>
                  <a:lnTo>
                    <a:pt x="82" y="658"/>
                  </a:lnTo>
                  <a:lnTo>
                    <a:pt x="83" y="667"/>
                  </a:lnTo>
                  <a:lnTo>
                    <a:pt x="85" y="678"/>
                  </a:lnTo>
                  <a:lnTo>
                    <a:pt x="87" y="687"/>
                  </a:lnTo>
                  <a:lnTo>
                    <a:pt x="85" y="697"/>
                  </a:lnTo>
                  <a:lnTo>
                    <a:pt x="83" y="704"/>
                  </a:lnTo>
                  <a:lnTo>
                    <a:pt x="80" y="710"/>
                  </a:lnTo>
                  <a:lnTo>
                    <a:pt x="78" y="711"/>
                  </a:lnTo>
                  <a:lnTo>
                    <a:pt x="85" y="721"/>
                  </a:lnTo>
                  <a:lnTo>
                    <a:pt x="93" y="730"/>
                  </a:lnTo>
                  <a:lnTo>
                    <a:pt x="89" y="739"/>
                  </a:lnTo>
                  <a:lnTo>
                    <a:pt x="83" y="754"/>
                  </a:lnTo>
                  <a:lnTo>
                    <a:pt x="96" y="771"/>
                  </a:lnTo>
                  <a:lnTo>
                    <a:pt x="107" y="787"/>
                  </a:lnTo>
                  <a:lnTo>
                    <a:pt x="111" y="798"/>
                  </a:lnTo>
                  <a:lnTo>
                    <a:pt x="113" y="809"/>
                  </a:lnTo>
                  <a:lnTo>
                    <a:pt x="117" y="819"/>
                  </a:lnTo>
                  <a:lnTo>
                    <a:pt x="122" y="822"/>
                  </a:lnTo>
                  <a:lnTo>
                    <a:pt x="128" y="815"/>
                  </a:lnTo>
                  <a:lnTo>
                    <a:pt x="137" y="800"/>
                  </a:lnTo>
                  <a:lnTo>
                    <a:pt x="148" y="784"/>
                  </a:lnTo>
                  <a:lnTo>
                    <a:pt x="155" y="769"/>
                  </a:lnTo>
                  <a:lnTo>
                    <a:pt x="159" y="761"/>
                  </a:lnTo>
                  <a:lnTo>
                    <a:pt x="167" y="756"/>
                  </a:lnTo>
                  <a:lnTo>
                    <a:pt x="174" y="752"/>
                  </a:lnTo>
                  <a:lnTo>
                    <a:pt x="181" y="750"/>
                  </a:lnTo>
                  <a:lnTo>
                    <a:pt x="185" y="752"/>
                  </a:lnTo>
                  <a:lnTo>
                    <a:pt x="187" y="754"/>
                  </a:lnTo>
                  <a:lnTo>
                    <a:pt x="191" y="758"/>
                  </a:lnTo>
                  <a:lnTo>
                    <a:pt x="192" y="763"/>
                  </a:lnTo>
                  <a:lnTo>
                    <a:pt x="196" y="776"/>
                  </a:lnTo>
                  <a:lnTo>
                    <a:pt x="200" y="789"/>
                  </a:lnTo>
                  <a:lnTo>
                    <a:pt x="202" y="804"/>
                  </a:lnTo>
                  <a:lnTo>
                    <a:pt x="207" y="815"/>
                  </a:lnTo>
                  <a:lnTo>
                    <a:pt x="209" y="820"/>
                  </a:lnTo>
                  <a:lnTo>
                    <a:pt x="213" y="826"/>
                  </a:lnTo>
                  <a:lnTo>
                    <a:pt x="216" y="828"/>
                  </a:lnTo>
                  <a:lnTo>
                    <a:pt x="222" y="830"/>
                  </a:lnTo>
                  <a:lnTo>
                    <a:pt x="240" y="826"/>
                  </a:lnTo>
                  <a:lnTo>
                    <a:pt x="263" y="822"/>
                  </a:lnTo>
                  <a:lnTo>
                    <a:pt x="285" y="826"/>
                  </a:lnTo>
                  <a:lnTo>
                    <a:pt x="309" y="830"/>
                  </a:lnTo>
                  <a:lnTo>
                    <a:pt x="322" y="826"/>
                  </a:lnTo>
                  <a:lnTo>
                    <a:pt x="333" y="819"/>
                  </a:lnTo>
                  <a:lnTo>
                    <a:pt x="342" y="809"/>
                  </a:lnTo>
                  <a:lnTo>
                    <a:pt x="351" y="798"/>
                  </a:lnTo>
                  <a:lnTo>
                    <a:pt x="366" y="780"/>
                  </a:lnTo>
                  <a:lnTo>
                    <a:pt x="379" y="765"/>
                  </a:lnTo>
                  <a:lnTo>
                    <a:pt x="401" y="759"/>
                  </a:lnTo>
                  <a:lnTo>
                    <a:pt x="421" y="756"/>
                  </a:lnTo>
                  <a:lnTo>
                    <a:pt x="423" y="747"/>
                  </a:lnTo>
                  <a:lnTo>
                    <a:pt x="427" y="737"/>
                  </a:lnTo>
                  <a:lnTo>
                    <a:pt x="434" y="735"/>
                  </a:lnTo>
                  <a:lnTo>
                    <a:pt x="442" y="732"/>
                  </a:lnTo>
                  <a:lnTo>
                    <a:pt x="442" y="724"/>
                  </a:lnTo>
                  <a:lnTo>
                    <a:pt x="442" y="713"/>
                  </a:lnTo>
                  <a:lnTo>
                    <a:pt x="440" y="710"/>
                  </a:lnTo>
                  <a:lnTo>
                    <a:pt x="442" y="704"/>
                  </a:lnTo>
                  <a:lnTo>
                    <a:pt x="444" y="700"/>
                  </a:lnTo>
                  <a:lnTo>
                    <a:pt x="445" y="697"/>
                  </a:lnTo>
                  <a:lnTo>
                    <a:pt x="471" y="680"/>
                  </a:lnTo>
                  <a:lnTo>
                    <a:pt x="495" y="665"/>
                  </a:lnTo>
                  <a:lnTo>
                    <a:pt x="508" y="660"/>
                  </a:lnTo>
                  <a:lnTo>
                    <a:pt x="523" y="656"/>
                  </a:lnTo>
                  <a:lnTo>
                    <a:pt x="540" y="654"/>
                  </a:lnTo>
                  <a:lnTo>
                    <a:pt x="556" y="654"/>
                  </a:lnTo>
                  <a:lnTo>
                    <a:pt x="571" y="649"/>
                  </a:lnTo>
                  <a:lnTo>
                    <a:pt x="582" y="639"/>
                  </a:lnTo>
                  <a:lnTo>
                    <a:pt x="590" y="638"/>
                  </a:lnTo>
                  <a:lnTo>
                    <a:pt x="597" y="638"/>
                  </a:lnTo>
                  <a:lnTo>
                    <a:pt x="604" y="639"/>
                  </a:lnTo>
                  <a:lnTo>
                    <a:pt x="614" y="645"/>
                  </a:lnTo>
                  <a:lnTo>
                    <a:pt x="612" y="660"/>
                  </a:lnTo>
                  <a:lnTo>
                    <a:pt x="606" y="673"/>
                  </a:lnTo>
                  <a:lnTo>
                    <a:pt x="625" y="671"/>
                  </a:lnTo>
                  <a:lnTo>
                    <a:pt x="654" y="673"/>
                  </a:lnTo>
                  <a:lnTo>
                    <a:pt x="667" y="678"/>
                  </a:lnTo>
                  <a:lnTo>
                    <a:pt x="686" y="687"/>
                  </a:lnTo>
                  <a:lnTo>
                    <a:pt x="697" y="691"/>
                  </a:lnTo>
                  <a:lnTo>
                    <a:pt x="708" y="693"/>
                  </a:lnTo>
                  <a:lnTo>
                    <a:pt x="719" y="691"/>
                  </a:lnTo>
                  <a:lnTo>
                    <a:pt x="730" y="687"/>
                  </a:lnTo>
                  <a:lnTo>
                    <a:pt x="728" y="684"/>
                  </a:lnTo>
                  <a:lnTo>
                    <a:pt x="726" y="680"/>
                  </a:lnTo>
                  <a:lnTo>
                    <a:pt x="735" y="676"/>
                  </a:lnTo>
                  <a:lnTo>
                    <a:pt x="743" y="674"/>
                  </a:lnTo>
                  <a:lnTo>
                    <a:pt x="748" y="678"/>
                  </a:lnTo>
                  <a:lnTo>
                    <a:pt x="752" y="682"/>
                  </a:lnTo>
                  <a:lnTo>
                    <a:pt x="758" y="684"/>
                  </a:lnTo>
                  <a:lnTo>
                    <a:pt x="761" y="682"/>
                  </a:lnTo>
                  <a:lnTo>
                    <a:pt x="763" y="680"/>
                  </a:lnTo>
                  <a:lnTo>
                    <a:pt x="763" y="678"/>
                  </a:lnTo>
                  <a:lnTo>
                    <a:pt x="763" y="674"/>
                  </a:lnTo>
                  <a:lnTo>
                    <a:pt x="763" y="671"/>
                  </a:lnTo>
                  <a:lnTo>
                    <a:pt x="769" y="667"/>
                  </a:lnTo>
                  <a:lnTo>
                    <a:pt x="774" y="667"/>
                  </a:lnTo>
                  <a:lnTo>
                    <a:pt x="785" y="667"/>
                  </a:lnTo>
                  <a:lnTo>
                    <a:pt x="800" y="667"/>
                  </a:lnTo>
                  <a:lnTo>
                    <a:pt x="820" y="650"/>
                  </a:lnTo>
                  <a:lnTo>
                    <a:pt x="837" y="638"/>
                  </a:lnTo>
                  <a:lnTo>
                    <a:pt x="850" y="639"/>
                  </a:lnTo>
                  <a:lnTo>
                    <a:pt x="865" y="641"/>
                  </a:lnTo>
                  <a:lnTo>
                    <a:pt x="868" y="621"/>
                  </a:lnTo>
                  <a:lnTo>
                    <a:pt x="868" y="601"/>
                  </a:lnTo>
                  <a:lnTo>
                    <a:pt x="872" y="595"/>
                  </a:lnTo>
                  <a:lnTo>
                    <a:pt x="876" y="589"/>
                  </a:lnTo>
                  <a:lnTo>
                    <a:pt x="883" y="586"/>
                  </a:lnTo>
                  <a:lnTo>
                    <a:pt x="894" y="580"/>
                  </a:lnTo>
                  <a:lnTo>
                    <a:pt x="900" y="573"/>
                  </a:lnTo>
                  <a:lnTo>
                    <a:pt x="902" y="562"/>
                  </a:lnTo>
                  <a:lnTo>
                    <a:pt x="924" y="540"/>
                  </a:lnTo>
                  <a:lnTo>
                    <a:pt x="946" y="517"/>
                  </a:lnTo>
                  <a:lnTo>
                    <a:pt x="944" y="512"/>
                  </a:lnTo>
                  <a:lnTo>
                    <a:pt x="942" y="508"/>
                  </a:lnTo>
                  <a:lnTo>
                    <a:pt x="941" y="504"/>
                  </a:lnTo>
                  <a:lnTo>
                    <a:pt x="937" y="501"/>
                  </a:lnTo>
                  <a:lnTo>
                    <a:pt x="929" y="493"/>
                  </a:lnTo>
                  <a:lnTo>
                    <a:pt x="924" y="488"/>
                  </a:lnTo>
                  <a:lnTo>
                    <a:pt x="922" y="471"/>
                  </a:lnTo>
                  <a:lnTo>
                    <a:pt x="920" y="455"/>
                  </a:lnTo>
                  <a:lnTo>
                    <a:pt x="917" y="447"/>
                  </a:lnTo>
                  <a:lnTo>
                    <a:pt x="913" y="442"/>
                  </a:lnTo>
                  <a:lnTo>
                    <a:pt x="909" y="436"/>
                  </a:lnTo>
                  <a:lnTo>
                    <a:pt x="904" y="432"/>
                  </a:lnTo>
                  <a:lnTo>
                    <a:pt x="892" y="425"/>
                  </a:lnTo>
                  <a:lnTo>
                    <a:pt x="883" y="418"/>
                  </a:lnTo>
                  <a:lnTo>
                    <a:pt x="878" y="405"/>
                  </a:lnTo>
                  <a:lnTo>
                    <a:pt x="874" y="390"/>
                  </a:lnTo>
                  <a:lnTo>
                    <a:pt x="868" y="384"/>
                  </a:lnTo>
                  <a:lnTo>
                    <a:pt x="867" y="379"/>
                  </a:lnTo>
                  <a:lnTo>
                    <a:pt x="867" y="373"/>
                  </a:lnTo>
                  <a:lnTo>
                    <a:pt x="868" y="368"/>
                  </a:lnTo>
                  <a:lnTo>
                    <a:pt x="870" y="359"/>
                  </a:lnTo>
                  <a:lnTo>
                    <a:pt x="872" y="351"/>
                  </a:lnTo>
                  <a:lnTo>
                    <a:pt x="865" y="346"/>
                  </a:lnTo>
                  <a:lnTo>
                    <a:pt x="861" y="340"/>
                  </a:lnTo>
                  <a:lnTo>
                    <a:pt x="859" y="334"/>
                  </a:lnTo>
                  <a:lnTo>
                    <a:pt x="859" y="329"/>
                  </a:lnTo>
                  <a:lnTo>
                    <a:pt x="865" y="318"/>
                  </a:lnTo>
                  <a:lnTo>
                    <a:pt x="874" y="303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DBB0879E-1AC3-EB4A-9BFF-5EE3FFC872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3136" y="3004825"/>
              <a:ext cx="60325" cy="52387"/>
            </a:xfrm>
            <a:custGeom>
              <a:avLst/>
              <a:gdLst>
                <a:gd name="T0" fmla="*/ 8828 w 41"/>
                <a:gd name="T1" fmla="*/ 23812 h 33"/>
                <a:gd name="T2" fmla="*/ 5885 w 41"/>
                <a:gd name="T3" fmla="*/ 17462 h 33"/>
                <a:gd name="T4" fmla="*/ 0 w 41"/>
                <a:gd name="T5" fmla="*/ 11112 h 33"/>
                <a:gd name="T6" fmla="*/ 0 w 41"/>
                <a:gd name="T7" fmla="*/ 9525 h 33"/>
                <a:gd name="T8" fmla="*/ 0 w 41"/>
                <a:gd name="T9" fmla="*/ 6350 h 33"/>
                <a:gd name="T10" fmla="*/ 0 w 41"/>
                <a:gd name="T11" fmla="*/ 3175 h 33"/>
                <a:gd name="T12" fmla="*/ 5885 w 41"/>
                <a:gd name="T13" fmla="*/ 3175 h 33"/>
                <a:gd name="T14" fmla="*/ 8828 w 41"/>
                <a:gd name="T15" fmla="*/ 0 h 33"/>
                <a:gd name="T16" fmla="*/ 13242 w 41"/>
                <a:gd name="T17" fmla="*/ 3175 h 33"/>
                <a:gd name="T18" fmla="*/ 19127 w 41"/>
                <a:gd name="T19" fmla="*/ 6350 h 33"/>
                <a:gd name="T20" fmla="*/ 25013 w 41"/>
                <a:gd name="T21" fmla="*/ 9525 h 33"/>
                <a:gd name="T22" fmla="*/ 35312 w 41"/>
                <a:gd name="T23" fmla="*/ 3175 h 33"/>
                <a:gd name="T24" fmla="*/ 44140 w 41"/>
                <a:gd name="T25" fmla="*/ 0 h 33"/>
                <a:gd name="T26" fmla="*/ 48554 w 41"/>
                <a:gd name="T27" fmla="*/ 0 h 33"/>
                <a:gd name="T28" fmla="*/ 54440 w 41"/>
                <a:gd name="T29" fmla="*/ 0 h 33"/>
                <a:gd name="T30" fmla="*/ 60325 w 41"/>
                <a:gd name="T31" fmla="*/ 6350 h 33"/>
                <a:gd name="T32" fmla="*/ 60325 w 41"/>
                <a:gd name="T33" fmla="*/ 11112 h 33"/>
                <a:gd name="T34" fmla="*/ 60325 w 41"/>
                <a:gd name="T35" fmla="*/ 20637 h 33"/>
                <a:gd name="T36" fmla="*/ 54440 w 41"/>
                <a:gd name="T37" fmla="*/ 31750 h 33"/>
                <a:gd name="T38" fmla="*/ 54440 w 41"/>
                <a:gd name="T39" fmla="*/ 41275 h 33"/>
                <a:gd name="T40" fmla="*/ 51497 w 41"/>
                <a:gd name="T41" fmla="*/ 44450 h 33"/>
                <a:gd name="T42" fmla="*/ 48554 w 41"/>
                <a:gd name="T43" fmla="*/ 47625 h 33"/>
                <a:gd name="T44" fmla="*/ 44140 w 41"/>
                <a:gd name="T45" fmla="*/ 50800 h 33"/>
                <a:gd name="T46" fmla="*/ 32370 w 41"/>
                <a:gd name="T47" fmla="*/ 52387 h 33"/>
                <a:gd name="T48" fmla="*/ 22070 w 41"/>
                <a:gd name="T49" fmla="*/ 50800 h 33"/>
                <a:gd name="T50" fmla="*/ 5885 w 41"/>
                <a:gd name="T51" fmla="*/ 44450 h 33"/>
                <a:gd name="T52" fmla="*/ 0 w 41"/>
                <a:gd name="T53" fmla="*/ 41275 h 33"/>
                <a:gd name="T54" fmla="*/ 2943 w 41"/>
                <a:gd name="T55" fmla="*/ 31750 h 33"/>
                <a:gd name="T56" fmla="*/ 8828 w 41"/>
                <a:gd name="T57" fmla="*/ 23812 h 3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1"/>
                <a:gd name="T88" fmla="*/ 0 h 33"/>
                <a:gd name="T89" fmla="*/ 41 w 41"/>
                <a:gd name="T90" fmla="*/ 33 h 3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1" h="33">
                  <a:moveTo>
                    <a:pt x="6" y="15"/>
                  </a:moveTo>
                  <a:lnTo>
                    <a:pt x="4" y="11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2"/>
                  </a:lnTo>
                  <a:lnTo>
                    <a:pt x="6" y="0"/>
                  </a:lnTo>
                  <a:lnTo>
                    <a:pt x="9" y="2"/>
                  </a:lnTo>
                  <a:lnTo>
                    <a:pt x="13" y="4"/>
                  </a:lnTo>
                  <a:lnTo>
                    <a:pt x="17" y="6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1" y="4"/>
                  </a:lnTo>
                  <a:lnTo>
                    <a:pt x="41" y="7"/>
                  </a:lnTo>
                  <a:lnTo>
                    <a:pt x="41" y="13"/>
                  </a:lnTo>
                  <a:lnTo>
                    <a:pt x="37" y="20"/>
                  </a:lnTo>
                  <a:lnTo>
                    <a:pt x="37" y="26"/>
                  </a:lnTo>
                  <a:lnTo>
                    <a:pt x="35" y="28"/>
                  </a:lnTo>
                  <a:lnTo>
                    <a:pt x="33" y="30"/>
                  </a:lnTo>
                  <a:lnTo>
                    <a:pt x="30" y="32"/>
                  </a:lnTo>
                  <a:lnTo>
                    <a:pt x="22" y="33"/>
                  </a:lnTo>
                  <a:lnTo>
                    <a:pt x="15" y="32"/>
                  </a:lnTo>
                  <a:lnTo>
                    <a:pt x="4" y="28"/>
                  </a:lnTo>
                  <a:lnTo>
                    <a:pt x="0" y="26"/>
                  </a:lnTo>
                  <a:lnTo>
                    <a:pt x="2" y="20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chemeClr val="hlink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D7EE192A-A5A0-4541-B041-83E492AD57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5222" y="5000311"/>
              <a:ext cx="971550" cy="1322388"/>
            </a:xfrm>
            <a:custGeom>
              <a:avLst/>
              <a:gdLst>
                <a:gd name="T0" fmla="*/ 76200 w 663"/>
                <a:gd name="T1" fmla="*/ 1312863 h 833"/>
                <a:gd name="T2" fmla="*/ 165588 w 663"/>
                <a:gd name="T3" fmla="*/ 1319213 h 833"/>
                <a:gd name="T4" fmla="*/ 257908 w 663"/>
                <a:gd name="T5" fmla="*/ 1319213 h 833"/>
                <a:gd name="T6" fmla="*/ 427892 w 663"/>
                <a:gd name="T7" fmla="*/ 1208088 h 833"/>
                <a:gd name="T8" fmla="*/ 507023 w 663"/>
                <a:gd name="T9" fmla="*/ 1122363 h 833"/>
                <a:gd name="T10" fmla="*/ 558312 w 663"/>
                <a:gd name="T11" fmla="*/ 1119188 h 833"/>
                <a:gd name="T12" fmla="*/ 666750 w 663"/>
                <a:gd name="T13" fmla="*/ 1114425 h 833"/>
                <a:gd name="T14" fmla="*/ 750277 w 663"/>
                <a:gd name="T15" fmla="*/ 1146175 h 833"/>
                <a:gd name="T16" fmla="*/ 833804 w 663"/>
                <a:gd name="T17" fmla="*/ 1100138 h 833"/>
                <a:gd name="T18" fmla="*/ 896815 w 663"/>
                <a:gd name="T19" fmla="*/ 1062038 h 833"/>
                <a:gd name="T20" fmla="*/ 893885 w 663"/>
                <a:gd name="T21" fmla="*/ 1020763 h 833"/>
                <a:gd name="T22" fmla="*/ 885092 w 663"/>
                <a:gd name="T23" fmla="*/ 908050 h 833"/>
                <a:gd name="T24" fmla="*/ 915865 w 663"/>
                <a:gd name="T25" fmla="*/ 796925 h 833"/>
                <a:gd name="T26" fmla="*/ 907073 w 663"/>
                <a:gd name="T27" fmla="*/ 712788 h 833"/>
                <a:gd name="T28" fmla="*/ 855785 w 663"/>
                <a:gd name="T29" fmla="*/ 668338 h 833"/>
                <a:gd name="T30" fmla="*/ 920262 w 663"/>
                <a:gd name="T31" fmla="*/ 598488 h 833"/>
                <a:gd name="T32" fmla="*/ 951035 w 663"/>
                <a:gd name="T33" fmla="*/ 498475 h 833"/>
                <a:gd name="T34" fmla="*/ 907073 w 663"/>
                <a:gd name="T35" fmla="*/ 450850 h 833"/>
                <a:gd name="T36" fmla="*/ 912935 w 663"/>
                <a:gd name="T37" fmla="*/ 388938 h 833"/>
                <a:gd name="T38" fmla="*/ 877765 w 663"/>
                <a:gd name="T39" fmla="*/ 363538 h 833"/>
                <a:gd name="T40" fmla="*/ 877765 w 663"/>
                <a:gd name="T41" fmla="*/ 280988 h 833"/>
                <a:gd name="T42" fmla="*/ 830873 w 663"/>
                <a:gd name="T43" fmla="*/ 295275 h 833"/>
                <a:gd name="T44" fmla="*/ 820615 w 663"/>
                <a:gd name="T45" fmla="*/ 246063 h 833"/>
                <a:gd name="T46" fmla="*/ 782515 w 663"/>
                <a:gd name="T47" fmla="*/ 236538 h 833"/>
                <a:gd name="T48" fmla="*/ 741485 w 663"/>
                <a:gd name="T49" fmla="*/ 257175 h 833"/>
                <a:gd name="T50" fmla="*/ 747346 w 663"/>
                <a:gd name="T51" fmla="*/ 222250 h 833"/>
                <a:gd name="T52" fmla="*/ 693127 w 663"/>
                <a:gd name="T53" fmla="*/ 166688 h 833"/>
                <a:gd name="T54" fmla="*/ 693127 w 663"/>
                <a:gd name="T55" fmla="*/ 139700 h 833"/>
                <a:gd name="T56" fmla="*/ 657958 w 663"/>
                <a:gd name="T57" fmla="*/ 101600 h 833"/>
                <a:gd name="T58" fmla="*/ 633046 w 663"/>
                <a:gd name="T59" fmla="*/ 79375 h 833"/>
                <a:gd name="T60" fmla="*/ 609600 w 663"/>
                <a:gd name="T61" fmla="*/ 46038 h 833"/>
                <a:gd name="T62" fmla="*/ 581758 w 663"/>
                <a:gd name="T63" fmla="*/ 4763 h 833"/>
                <a:gd name="T64" fmla="*/ 555381 w 663"/>
                <a:gd name="T65" fmla="*/ 17463 h 833"/>
                <a:gd name="T66" fmla="*/ 507023 w 663"/>
                <a:gd name="T67" fmla="*/ 7938 h 833"/>
                <a:gd name="T68" fmla="*/ 501162 w 663"/>
                <a:gd name="T69" fmla="*/ 42863 h 833"/>
                <a:gd name="T70" fmla="*/ 504092 w 663"/>
                <a:gd name="T71" fmla="*/ 122238 h 833"/>
                <a:gd name="T72" fmla="*/ 527538 w 663"/>
                <a:gd name="T73" fmla="*/ 160338 h 833"/>
                <a:gd name="T74" fmla="*/ 490904 w 663"/>
                <a:gd name="T75" fmla="*/ 219075 h 833"/>
                <a:gd name="T76" fmla="*/ 422031 w 663"/>
                <a:gd name="T77" fmla="*/ 280988 h 833"/>
                <a:gd name="T78" fmla="*/ 473319 w 663"/>
                <a:gd name="T79" fmla="*/ 404813 h 833"/>
                <a:gd name="T80" fmla="*/ 536331 w 663"/>
                <a:gd name="T81" fmla="*/ 444500 h 833"/>
                <a:gd name="T82" fmla="*/ 562708 w 663"/>
                <a:gd name="T83" fmla="*/ 498475 h 833"/>
                <a:gd name="T84" fmla="*/ 468923 w 663"/>
                <a:gd name="T85" fmla="*/ 603250 h 833"/>
                <a:gd name="T86" fmla="*/ 395654 w 663"/>
                <a:gd name="T87" fmla="*/ 679450 h 833"/>
                <a:gd name="T88" fmla="*/ 427892 w 663"/>
                <a:gd name="T89" fmla="*/ 733425 h 833"/>
                <a:gd name="T90" fmla="*/ 430823 w 663"/>
                <a:gd name="T91" fmla="*/ 796925 h 833"/>
                <a:gd name="T92" fmla="*/ 366346 w 663"/>
                <a:gd name="T93" fmla="*/ 855663 h 833"/>
                <a:gd name="T94" fmla="*/ 325315 w 663"/>
                <a:gd name="T95" fmla="*/ 865188 h 833"/>
                <a:gd name="T96" fmla="*/ 257908 w 663"/>
                <a:gd name="T97" fmla="*/ 920750 h 833"/>
                <a:gd name="T98" fmla="*/ 194896 w 663"/>
                <a:gd name="T99" fmla="*/ 987425 h 833"/>
                <a:gd name="T100" fmla="*/ 86458 w 663"/>
                <a:gd name="T101" fmla="*/ 1025525 h 833"/>
                <a:gd name="T102" fmla="*/ 38100 w 663"/>
                <a:gd name="T103" fmla="*/ 1041400 h 833"/>
                <a:gd name="T104" fmla="*/ 41031 w 663"/>
                <a:gd name="T105" fmla="*/ 1066800 h 833"/>
                <a:gd name="T106" fmla="*/ 29308 w 663"/>
                <a:gd name="T107" fmla="*/ 1111250 h 833"/>
                <a:gd name="T108" fmla="*/ 63012 w 663"/>
                <a:gd name="T109" fmla="*/ 1166813 h 833"/>
                <a:gd name="T110" fmla="*/ 13188 w 663"/>
                <a:gd name="T111" fmla="*/ 1193800 h 83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63"/>
                <a:gd name="T169" fmla="*/ 0 h 833"/>
                <a:gd name="T170" fmla="*/ 663 w 663"/>
                <a:gd name="T171" fmla="*/ 833 h 83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63" h="833">
                  <a:moveTo>
                    <a:pt x="4" y="792"/>
                  </a:moveTo>
                  <a:lnTo>
                    <a:pt x="19" y="805"/>
                  </a:lnTo>
                  <a:lnTo>
                    <a:pt x="33" y="818"/>
                  </a:lnTo>
                  <a:lnTo>
                    <a:pt x="41" y="824"/>
                  </a:lnTo>
                  <a:lnTo>
                    <a:pt x="52" y="827"/>
                  </a:lnTo>
                  <a:lnTo>
                    <a:pt x="65" y="829"/>
                  </a:lnTo>
                  <a:lnTo>
                    <a:pt x="81" y="827"/>
                  </a:lnTo>
                  <a:lnTo>
                    <a:pt x="94" y="826"/>
                  </a:lnTo>
                  <a:lnTo>
                    <a:pt x="104" y="827"/>
                  </a:lnTo>
                  <a:lnTo>
                    <a:pt x="113" y="831"/>
                  </a:lnTo>
                  <a:lnTo>
                    <a:pt x="124" y="833"/>
                  </a:lnTo>
                  <a:lnTo>
                    <a:pt x="135" y="829"/>
                  </a:lnTo>
                  <a:lnTo>
                    <a:pt x="148" y="822"/>
                  </a:lnTo>
                  <a:lnTo>
                    <a:pt x="161" y="827"/>
                  </a:lnTo>
                  <a:lnTo>
                    <a:pt x="176" y="831"/>
                  </a:lnTo>
                  <a:lnTo>
                    <a:pt x="200" y="815"/>
                  </a:lnTo>
                  <a:lnTo>
                    <a:pt x="224" y="798"/>
                  </a:lnTo>
                  <a:lnTo>
                    <a:pt x="251" y="792"/>
                  </a:lnTo>
                  <a:lnTo>
                    <a:pt x="279" y="785"/>
                  </a:lnTo>
                  <a:lnTo>
                    <a:pt x="292" y="761"/>
                  </a:lnTo>
                  <a:lnTo>
                    <a:pt x="301" y="739"/>
                  </a:lnTo>
                  <a:lnTo>
                    <a:pt x="318" y="728"/>
                  </a:lnTo>
                  <a:lnTo>
                    <a:pt x="333" y="720"/>
                  </a:lnTo>
                  <a:lnTo>
                    <a:pt x="340" y="715"/>
                  </a:lnTo>
                  <a:lnTo>
                    <a:pt x="346" y="707"/>
                  </a:lnTo>
                  <a:lnTo>
                    <a:pt x="351" y="704"/>
                  </a:lnTo>
                  <a:lnTo>
                    <a:pt x="359" y="700"/>
                  </a:lnTo>
                  <a:lnTo>
                    <a:pt x="366" y="700"/>
                  </a:lnTo>
                  <a:lnTo>
                    <a:pt x="373" y="704"/>
                  </a:lnTo>
                  <a:lnTo>
                    <a:pt x="381" y="705"/>
                  </a:lnTo>
                  <a:lnTo>
                    <a:pt x="388" y="711"/>
                  </a:lnTo>
                  <a:lnTo>
                    <a:pt x="401" y="718"/>
                  </a:lnTo>
                  <a:lnTo>
                    <a:pt x="414" y="722"/>
                  </a:lnTo>
                  <a:lnTo>
                    <a:pt x="436" y="713"/>
                  </a:lnTo>
                  <a:lnTo>
                    <a:pt x="455" y="702"/>
                  </a:lnTo>
                  <a:lnTo>
                    <a:pt x="468" y="704"/>
                  </a:lnTo>
                  <a:lnTo>
                    <a:pt x="480" y="707"/>
                  </a:lnTo>
                  <a:lnTo>
                    <a:pt x="492" y="713"/>
                  </a:lnTo>
                  <a:lnTo>
                    <a:pt x="501" y="718"/>
                  </a:lnTo>
                  <a:lnTo>
                    <a:pt x="512" y="722"/>
                  </a:lnTo>
                  <a:lnTo>
                    <a:pt x="525" y="726"/>
                  </a:lnTo>
                  <a:lnTo>
                    <a:pt x="538" y="726"/>
                  </a:lnTo>
                  <a:lnTo>
                    <a:pt x="553" y="724"/>
                  </a:lnTo>
                  <a:lnTo>
                    <a:pt x="560" y="709"/>
                  </a:lnTo>
                  <a:lnTo>
                    <a:pt x="569" y="693"/>
                  </a:lnTo>
                  <a:lnTo>
                    <a:pt x="580" y="687"/>
                  </a:lnTo>
                  <a:lnTo>
                    <a:pt x="595" y="681"/>
                  </a:lnTo>
                  <a:lnTo>
                    <a:pt x="602" y="678"/>
                  </a:lnTo>
                  <a:lnTo>
                    <a:pt x="608" y="674"/>
                  </a:lnTo>
                  <a:lnTo>
                    <a:pt x="612" y="669"/>
                  </a:lnTo>
                  <a:lnTo>
                    <a:pt x="615" y="661"/>
                  </a:lnTo>
                  <a:lnTo>
                    <a:pt x="615" y="656"/>
                  </a:lnTo>
                  <a:lnTo>
                    <a:pt x="613" y="650"/>
                  </a:lnTo>
                  <a:lnTo>
                    <a:pt x="612" y="646"/>
                  </a:lnTo>
                  <a:lnTo>
                    <a:pt x="610" y="643"/>
                  </a:lnTo>
                  <a:lnTo>
                    <a:pt x="604" y="637"/>
                  </a:lnTo>
                  <a:lnTo>
                    <a:pt x="599" y="630"/>
                  </a:lnTo>
                  <a:lnTo>
                    <a:pt x="599" y="613"/>
                  </a:lnTo>
                  <a:lnTo>
                    <a:pt x="601" y="593"/>
                  </a:lnTo>
                  <a:lnTo>
                    <a:pt x="604" y="572"/>
                  </a:lnTo>
                  <a:lnTo>
                    <a:pt x="608" y="556"/>
                  </a:lnTo>
                  <a:lnTo>
                    <a:pt x="610" y="543"/>
                  </a:lnTo>
                  <a:lnTo>
                    <a:pt x="613" y="530"/>
                  </a:lnTo>
                  <a:lnTo>
                    <a:pt x="619" y="517"/>
                  </a:lnTo>
                  <a:lnTo>
                    <a:pt x="625" y="502"/>
                  </a:lnTo>
                  <a:lnTo>
                    <a:pt x="626" y="491"/>
                  </a:lnTo>
                  <a:lnTo>
                    <a:pt x="626" y="480"/>
                  </a:lnTo>
                  <a:lnTo>
                    <a:pt x="626" y="471"/>
                  </a:lnTo>
                  <a:lnTo>
                    <a:pt x="625" y="462"/>
                  </a:lnTo>
                  <a:lnTo>
                    <a:pt x="619" y="449"/>
                  </a:lnTo>
                  <a:lnTo>
                    <a:pt x="613" y="438"/>
                  </a:lnTo>
                  <a:lnTo>
                    <a:pt x="604" y="434"/>
                  </a:lnTo>
                  <a:lnTo>
                    <a:pt x="595" y="430"/>
                  </a:lnTo>
                  <a:lnTo>
                    <a:pt x="588" y="426"/>
                  </a:lnTo>
                  <a:lnTo>
                    <a:pt x="584" y="421"/>
                  </a:lnTo>
                  <a:lnTo>
                    <a:pt x="586" y="414"/>
                  </a:lnTo>
                  <a:lnTo>
                    <a:pt x="589" y="406"/>
                  </a:lnTo>
                  <a:lnTo>
                    <a:pt x="599" y="399"/>
                  </a:lnTo>
                  <a:lnTo>
                    <a:pt x="608" y="391"/>
                  </a:lnTo>
                  <a:lnTo>
                    <a:pt x="628" y="377"/>
                  </a:lnTo>
                  <a:lnTo>
                    <a:pt x="643" y="365"/>
                  </a:lnTo>
                  <a:lnTo>
                    <a:pt x="654" y="354"/>
                  </a:lnTo>
                  <a:lnTo>
                    <a:pt x="663" y="347"/>
                  </a:lnTo>
                  <a:lnTo>
                    <a:pt x="649" y="314"/>
                  </a:lnTo>
                  <a:lnTo>
                    <a:pt x="632" y="310"/>
                  </a:lnTo>
                  <a:lnTo>
                    <a:pt x="619" y="303"/>
                  </a:lnTo>
                  <a:lnTo>
                    <a:pt x="617" y="295"/>
                  </a:lnTo>
                  <a:lnTo>
                    <a:pt x="617" y="290"/>
                  </a:lnTo>
                  <a:lnTo>
                    <a:pt x="619" y="284"/>
                  </a:lnTo>
                  <a:lnTo>
                    <a:pt x="623" y="279"/>
                  </a:lnTo>
                  <a:lnTo>
                    <a:pt x="628" y="268"/>
                  </a:lnTo>
                  <a:lnTo>
                    <a:pt x="632" y="258"/>
                  </a:lnTo>
                  <a:lnTo>
                    <a:pt x="628" y="249"/>
                  </a:lnTo>
                  <a:lnTo>
                    <a:pt x="623" y="245"/>
                  </a:lnTo>
                  <a:lnTo>
                    <a:pt x="617" y="244"/>
                  </a:lnTo>
                  <a:lnTo>
                    <a:pt x="612" y="244"/>
                  </a:lnTo>
                  <a:lnTo>
                    <a:pt x="602" y="245"/>
                  </a:lnTo>
                  <a:lnTo>
                    <a:pt x="595" y="245"/>
                  </a:lnTo>
                  <a:lnTo>
                    <a:pt x="599" y="229"/>
                  </a:lnTo>
                  <a:lnTo>
                    <a:pt x="606" y="208"/>
                  </a:lnTo>
                  <a:lnTo>
                    <a:pt x="606" y="195"/>
                  </a:lnTo>
                  <a:lnTo>
                    <a:pt x="604" y="184"/>
                  </a:lnTo>
                  <a:lnTo>
                    <a:pt x="601" y="181"/>
                  </a:lnTo>
                  <a:lnTo>
                    <a:pt x="599" y="177"/>
                  </a:lnTo>
                  <a:lnTo>
                    <a:pt x="595" y="173"/>
                  </a:lnTo>
                  <a:lnTo>
                    <a:pt x="589" y="171"/>
                  </a:lnTo>
                  <a:lnTo>
                    <a:pt x="582" y="181"/>
                  </a:lnTo>
                  <a:lnTo>
                    <a:pt x="573" y="188"/>
                  </a:lnTo>
                  <a:lnTo>
                    <a:pt x="567" y="186"/>
                  </a:lnTo>
                  <a:lnTo>
                    <a:pt x="564" y="183"/>
                  </a:lnTo>
                  <a:lnTo>
                    <a:pt x="562" y="177"/>
                  </a:lnTo>
                  <a:lnTo>
                    <a:pt x="562" y="170"/>
                  </a:lnTo>
                  <a:lnTo>
                    <a:pt x="560" y="162"/>
                  </a:lnTo>
                  <a:lnTo>
                    <a:pt x="560" y="155"/>
                  </a:lnTo>
                  <a:lnTo>
                    <a:pt x="558" y="149"/>
                  </a:lnTo>
                  <a:lnTo>
                    <a:pt x="553" y="146"/>
                  </a:lnTo>
                  <a:lnTo>
                    <a:pt x="547" y="144"/>
                  </a:lnTo>
                  <a:lnTo>
                    <a:pt x="541" y="146"/>
                  </a:lnTo>
                  <a:lnTo>
                    <a:pt x="534" y="149"/>
                  </a:lnTo>
                  <a:lnTo>
                    <a:pt x="530" y="155"/>
                  </a:lnTo>
                  <a:lnTo>
                    <a:pt x="525" y="160"/>
                  </a:lnTo>
                  <a:lnTo>
                    <a:pt x="519" y="164"/>
                  </a:lnTo>
                  <a:lnTo>
                    <a:pt x="514" y="164"/>
                  </a:lnTo>
                  <a:lnTo>
                    <a:pt x="506" y="162"/>
                  </a:lnTo>
                  <a:lnTo>
                    <a:pt x="504" y="159"/>
                  </a:lnTo>
                  <a:lnTo>
                    <a:pt x="503" y="155"/>
                  </a:lnTo>
                  <a:lnTo>
                    <a:pt x="504" y="151"/>
                  </a:lnTo>
                  <a:lnTo>
                    <a:pt x="506" y="147"/>
                  </a:lnTo>
                  <a:lnTo>
                    <a:pt x="510" y="140"/>
                  </a:lnTo>
                  <a:lnTo>
                    <a:pt x="510" y="133"/>
                  </a:lnTo>
                  <a:lnTo>
                    <a:pt x="490" y="123"/>
                  </a:lnTo>
                  <a:lnTo>
                    <a:pt x="473" y="116"/>
                  </a:lnTo>
                  <a:lnTo>
                    <a:pt x="471" y="110"/>
                  </a:lnTo>
                  <a:lnTo>
                    <a:pt x="473" y="105"/>
                  </a:lnTo>
                  <a:lnTo>
                    <a:pt x="477" y="96"/>
                  </a:lnTo>
                  <a:lnTo>
                    <a:pt x="480" y="86"/>
                  </a:lnTo>
                  <a:lnTo>
                    <a:pt x="477" y="88"/>
                  </a:lnTo>
                  <a:lnTo>
                    <a:pt x="473" y="88"/>
                  </a:lnTo>
                  <a:lnTo>
                    <a:pt x="462" y="86"/>
                  </a:lnTo>
                  <a:lnTo>
                    <a:pt x="455" y="83"/>
                  </a:lnTo>
                  <a:lnTo>
                    <a:pt x="451" y="77"/>
                  </a:lnTo>
                  <a:lnTo>
                    <a:pt x="449" y="70"/>
                  </a:lnTo>
                  <a:lnTo>
                    <a:pt x="449" y="64"/>
                  </a:lnTo>
                  <a:lnTo>
                    <a:pt x="449" y="57"/>
                  </a:lnTo>
                  <a:lnTo>
                    <a:pt x="447" y="51"/>
                  </a:lnTo>
                  <a:lnTo>
                    <a:pt x="445" y="48"/>
                  </a:lnTo>
                  <a:lnTo>
                    <a:pt x="440" y="48"/>
                  </a:lnTo>
                  <a:lnTo>
                    <a:pt x="432" y="50"/>
                  </a:lnTo>
                  <a:lnTo>
                    <a:pt x="429" y="51"/>
                  </a:lnTo>
                  <a:lnTo>
                    <a:pt x="425" y="50"/>
                  </a:lnTo>
                  <a:lnTo>
                    <a:pt x="421" y="48"/>
                  </a:lnTo>
                  <a:lnTo>
                    <a:pt x="418" y="44"/>
                  </a:lnTo>
                  <a:lnTo>
                    <a:pt x="416" y="29"/>
                  </a:lnTo>
                  <a:lnTo>
                    <a:pt x="416" y="14"/>
                  </a:lnTo>
                  <a:lnTo>
                    <a:pt x="412" y="11"/>
                  </a:lnTo>
                  <a:lnTo>
                    <a:pt x="408" y="7"/>
                  </a:lnTo>
                  <a:lnTo>
                    <a:pt x="403" y="5"/>
                  </a:lnTo>
                  <a:lnTo>
                    <a:pt x="397" y="3"/>
                  </a:lnTo>
                  <a:lnTo>
                    <a:pt x="392" y="9"/>
                  </a:lnTo>
                  <a:lnTo>
                    <a:pt x="388" y="14"/>
                  </a:lnTo>
                  <a:lnTo>
                    <a:pt x="379" y="11"/>
                  </a:lnTo>
                  <a:lnTo>
                    <a:pt x="371" y="3"/>
                  </a:lnTo>
                  <a:lnTo>
                    <a:pt x="366" y="1"/>
                  </a:lnTo>
                  <a:lnTo>
                    <a:pt x="360" y="0"/>
                  </a:lnTo>
                  <a:lnTo>
                    <a:pt x="355" y="0"/>
                  </a:lnTo>
                  <a:lnTo>
                    <a:pt x="346" y="5"/>
                  </a:lnTo>
                  <a:lnTo>
                    <a:pt x="344" y="7"/>
                  </a:lnTo>
                  <a:lnTo>
                    <a:pt x="342" y="11"/>
                  </a:lnTo>
                  <a:lnTo>
                    <a:pt x="340" y="14"/>
                  </a:lnTo>
                  <a:lnTo>
                    <a:pt x="340" y="18"/>
                  </a:lnTo>
                  <a:lnTo>
                    <a:pt x="342" y="27"/>
                  </a:lnTo>
                  <a:lnTo>
                    <a:pt x="346" y="40"/>
                  </a:lnTo>
                  <a:lnTo>
                    <a:pt x="340" y="50"/>
                  </a:lnTo>
                  <a:lnTo>
                    <a:pt x="335" y="62"/>
                  </a:lnTo>
                  <a:lnTo>
                    <a:pt x="338" y="70"/>
                  </a:lnTo>
                  <a:lnTo>
                    <a:pt x="344" y="77"/>
                  </a:lnTo>
                  <a:lnTo>
                    <a:pt x="344" y="86"/>
                  </a:lnTo>
                  <a:lnTo>
                    <a:pt x="346" y="96"/>
                  </a:lnTo>
                  <a:lnTo>
                    <a:pt x="351" y="99"/>
                  </a:lnTo>
                  <a:lnTo>
                    <a:pt x="359" y="99"/>
                  </a:lnTo>
                  <a:lnTo>
                    <a:pt x="360" y="101"/>
                  </a:lnTo>
                  <a:lnTo>
                    <a:pt x="364" y="105"/>
                  </a:lnTo>
                  <a:lnTo>
                    <a:pt x="366" y="110"/>
                  </a:lnTo>
                  <a:lnTo>
                    <a:pt x="368" y="123"/>
                  </a:lnTo>
                  <a:lnTo>
                    <a:pt x="357" y="129"/>
                  </a:lnTo>
                  <a:lnTo>
                    <a:pt x="335" y="138"/>
                  </a:lnTo>
                  <a:lnTo>
                    <a:pt x="309" y="146"/>
                  </a:lnTo>
                  <a:lnTo>
                    <a:pt x="292" y="149"/>
                  </a:lnTo>
                  <a:lnTo>
                    <a:pt x="288" y="159"/>
                  </a:lnTo>
                  <a:lnTo>
                    <a:pt x="287" y="168"/>
                  </a:lnTo>
                  <a:lnTo>
                    <a:pt x="288" y="177"/>
                  </a:lnTo>
                  <a:lnTo>
                    <a:pt x="292" y="186"/>
                  </a:lnTo>
                  <a:lnTo>
                    <a:pt x="301" y="205"/>
                  </a:lnTo>
                  <a:lnTo>
                    <a:pt x="309" y="221"/>
                  </a:lnTo>
                  <a:lnTo>
                    <a:pt x="316" y="238"/>
                  </a:lnTo>
                  <a:lnTo>
                    <a:pt x="323" y="255"/>
                  </a:lnTo>
                  <a:lnTo>
                    <a:pt x="329" y="268"/>
                  </a:lnTo>
                  <a:lnTo>
                    <a:pt x="336" y="275"/>
                  </a:lnTo>
                  <a:lnTo>
                    <a:pt x="347" y="277"/>
                  </a:lnTo>
                  <a:lnTo>
                    <a:pt x="360" y="279"/>
                  </a:lnTo>
                  <a:lnTo>
                    <a:pt x="366" y="280"/>
                  </a:lnTo>
                  <a:lnTo>
                    <a:pt x="371" y="284"/>
                  </a:lnTo>
                  <a:lnTo>
                    <a:pt x="377" y="288"/>
                  </a:lnTo>
                  <a:lnTo>
                    <a:pt x="381" y="292"/>
                  </a:lnTo>
                  <a:lnTo>
                    <a:pt x="384" y="301"/>
                  </a:lnTo>
                  <a:lnTo>
                    <a:pt x="384" y="314"/>
                  </a:lnTo>
                  <a:lnTo>
                    <a:pt x="384" y="327"/>
                  </a:lnTo>
                  <a:lnTo>
                    <a:pt x="383" y="336"/>
                  </a:lnTo>
                  <a:lnTo>
                    <a:pt x="357" y="347"/>
                  </a:lnTo>
                  <a:lnTo>
                    <a:pt x="333" y="360"/>
                  </a:lnTo>
                  <a:lnTo>
                    <a:pt x="320" y="380"/>
                  </a:lnTo>
                  <a:lnTo>
                    <a:pt x="303" y="404"/>
                  </a:lnTo>
                  <a:lnTo>
                    <a:pt x="292" y="414"/>
                  </a:lnTo>
                  <a:lnTo>
                    <a:pt x="281" y="421"/>
                  </a:lnTo>
                  <a:lnTo>
                    <a:pt x="275" y="425"/>
                  </a:lnTo>
                  <a:lnTo>
                    <a:pt x="270" y="428"/>
                  </a:lnTo>
                  <a:lnTo>
                    <a:pt x="264" y="434"/>
                  </a:lnTo>
                  <a:lnTo>
                    <a:pt x="262" y="439"/>
                  </a:lnTo>
                  <a:lnTo>
                    <a:pt x="272" y="449"/>
                  </a:lnTo>
                  <a:lnTo>
                    <a:pt x="285" y="456"/>
                  </a:lnTo>
                  <a:lnTo>
                    <a:pt x="292" y="462"/>
                  </a:lnTo>
                  <a:lnTo>
                    <a:pt x="298" y="465"/>
                  </a:lnTo>
                  <a:lnTo>
                    <a:pt x="301" y="471"/>
                  </a:lnTo>
                  <a:lnTo>
                    <a:pt x="303" y="476"/>
                  </a:lnTo>
                  <a:lnTo>
                    <a:pt x="301" y="487"/>
                  </a:lnTo>
                  <a:lnTo>
                    <a:pt x="294" y="502"/>
                  </a:lnTo>
                  <a:lnTo>
                    <a:pt x="287" y="517"/>
                  </a:lnTo>
                  <a:lnTo>
                    <a:pt x="281" y="526"/>
                  </a:lnTo>
                  <a:lnTo>
                    <a:pt x="268" y="532"/>
                  </a:lnTo>
                  <a:lnTo>
                    <a:pt x="257" y="534"/>
                  </a:lnTo>
                  <a:lnTo>
                    <a:pt x="250" y="539"/>
                  </a:lnTo>
                  <a:lnTo>
                    <a:pt x="244" y="545"/>
                  </a:lnTo>
                  <a:lnTo>
                    <a:pt x="238" y="545"/>
                  </a:lnTo>
                  <a:lnTo>
                    <a:pt x="233" y="545"/>
                  </a:lnTo>
                  <a:lnTo>
                    <a:pt x="227" y="543"/>
                  </a:lnTo>
                  <a:lnTo>
                    <a:pt x="222" y="545"/>
                  </a:lnTo>
                  <a:lnTo>
                    <a:pt x="214" y="554"/>
                  </a:lnTo>
                  <a:lnTo>
                    <a:pt x="209" y="563"/>
                  </a:lnTo>
                  <a:lnTo>
                    <a:pt x="198" y="565"/>
                  </a:lnTo>
                  <a:lnTo>
                    <a:pt x="187" y="567"/>
                  </a:lnTo>
                  <a:lnTo>
                    <a:pt x="176" y="580"/>
                  </a:lnTo>
                  <a:lnTo>
                    <a:pt x="168" y="593"/>
                  </a:lnTo>
                  <a:lnTo>
                    <a:pt x="161" y="596"/>
                  </a:lnTo>
                  <a:lnTo>
                    <a:pt x="150" y="602"/>
                  </a:lnTo>
                  <a:lnTo>
                    <a:pt x="142" y="611"/>
                  </a:lnTo>
                  <a:lnTo>
                    <a:pt x="133" y="622"/>
                  </a:lnTo>
                  <a:lnTo>
                    <a:pt x="120" y="620"/>
                  </a:lnTo>
                  <a:lnTo>
                    <a:pt x="104" y="619"/>
                  </a:lnTo>
                  <a:lnTo>
                    <a:pt x="87" y="632"/>
                  </a:lnTo>
                  <a:lnTo>
                    <a:pt x="70" y="643"/>
                  </a:lnTo>
                  <a:lnTo>
                    <a:pt x="59" y="646"/>
                  </a:lnTo>
                  <a:lnTo>
                    <a:pt x="50" y="648"/>
                  </a:lnTo>
                  <a:lnTo>
                    <a:pt x="41" y="648"/>
                  </a:lnTo>
                  <a:lnTo>
                    <a:pt x="33" y="650"/>
                  </a:lnTo>
                  <a:lnTo>
                    <a:pt x="30" y="652"/>
                  </a:lnTo>
                  <a:lnTo>
                    <a:pt x="26" y="656"/>
                  </a:lnTo>
                  <a:lnTo>
                    <a:pt x="24" y="661"/>
                  </a:lnTo>
                  <a:lnTo>
                    <a:pt x="22" y="665"/>
                  </a:lnTo>
                  <a:lnTo>
                    <a:pt x="24" y="669"/>
                  </a:lnTo>
                  <a:lnTo>
                    <a:pt x="26" y="670"/>
                  </a:lnTo>
                  <a:lnTo>
                    <a:pt x="28" y="672"/>
                  </a:lnTo>
                  <a:lnTo>
                    <a:pt x="30" y="674"/>
                  </a:lnTo>
                  <a:lnTo>
                    <a:pt x="32" y="676"/>
                  </a:lnTo>
                  <a:lnTo>
                    <a:pt x="32" y="678"/>
                  </a:lnTo>
                  <a:lnTo>
                    <a:pt x="24" y="687"/>
                  </a:lnTo>
                  <a:lnTo>
                    <a:pt x="20" y="700"/>
                  </a:lnTo>
                  <a:lnTo>
                    <a:pt x="17" y="711"/>
                  </a:lnTo>
                  <a:lnTo>
                    <a:pt x="13" y="724"/>
                  </a:lnTo>
                  <a:lnTo>
                    <a:pt x="28" y="728"/>
                  </a:lnTo>
                  <a:lnTo>
                    <a:pt x="43" y="728"/>
                  </a:lnTo>
                  <a:lnTo>
                    <a:pt x="43" y="735"/>
                  </a:lnTo>
                  <a:lnTo>
                    <a:pt x="39" y="741"/>
                  </a:lnTo>
                  <a:lnTo>
                    <a:pt x="32" y="744"/>
                  </a:lnTo>
                  <a:lnTo>
                    <a:pt x="24" y="746"/>
                  </a:lnTo>
                  <a:lnTo>
                    <a:pt x="17" y="750"/>
                  </a:lnTo>
                  <a:lnTo>
                    <a:pt x="9" y="752"/>
                  </a:lnTo>
                  <a:lnTo>
                    <a:pt x="4" y="755"/>
                  </a:lnTo>
                  <a:lnTo>
                    <a:pt x="0" y="759"/>
                  </a:lnTo>
                  <a:lnTo>
                    <a:pt x="0" y="772"/>
                  </a:lnTo>
                  <a:lnTo>
                    <a:pt x="4" y="792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124190CB-7FCF-D541-9C35-E15C1E4D8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2960" y="5465450"/>
              <a:ext cx="404812" cy="604837"/>
            </a:xfrm>
            <a:custGeom>
              <a:avLst/>
              <a:gdLst>
                <a:gd name="T0" fmla="*/ 255208 w 276"/>
                <a:gd name="T1" fmla="*/ 317500 h 381"/>
                <a:gd name="T2" fmla="*/ 211206 w 276"/>
                <a:gd name="T3" fmla="*/ 400050 h 381"/>
                <a:gd name="T4" fmla="*/ 174538 w 276"/>
                <a:gd name="T5" fmla="*/ 455612 h 381"/>
                <a:gd name="T6" fmla="*/ 121737 w 276"/>
                <a:gd name="T7" fmla="*/ 514350 h 381"/>
                <a:gd name="T8" fmla="*/ 95336 w 276"/>
                <a:gd name="T9" fmla="*/ 539750 h 381"/>
                <a:gd name="T10" fmla="*/ 79202 w 276"/>
                <a:gd name="T11" fmla="*/ 538162 h 381"/>
                <a:gd name="T12" fmla="*/ 60135 w 276"/>
                <a:gd name="T13" fmla="*/ 522287 h 381"/>
                <a:gd name="T14" fmla="*/ 49868 w 276"/>
                <a:gd name="T15" fmla="*/ 528637 h 381"/>
                <a:gd name="T16" fmla="*/ 57202 w 276"/>
                <a:gd name="T17" fmla="*/ 542925 h 381"/>
                <a:gd name="T18" fmla="*/ 66002 w 276"/>
                <a:gd name="T19" fmla="*/ 555625 h 381"/>
                <a:gd name="T20" fmla="*/ 60135 w 276"/>
                <a:gd name="T21" fmla="*/ 560387 h 381"/>
                <a:gd name="T22" fmla="*/ 46935 w 276"/>
                <a:gd name="T23" fmla="*/ 566737 h 381"/>
                <a:gd name="T24" fmla="*/ 19067 w 276"/>
                <a:gd name="T25" fmla="*/ 569912 h 381"/>
                <a:gd name="T26" fmla="*/ 5867 w 276"/>
                <a:gd name="T27" fmla="*/ 576262 h 381"/>
                <a:gd name="T28" fmla="*/ 0 w 276"/>
                <a:gd name="T29" fmla="*/ 581025 h 381"/>
                <a:gd name="T30" fmla="*/ 2933 w 276"/>
                <a:gd name="T31" fmla="*/ 593725 h 381"/>
                <a:gd name="T32" fmla="*/ 16134 w 276"/>
                <a:gd name="T33" fmla="*/ 601662 h 381"/>
                <a:gd name="T34" fmla="*/ 51335 w 276"/>
                <a:gd name="T35" fmla="*/ 604837 h 381"/>
                <a:gd name="T36" fmla="*/ 95336 w 276"/>
                <a:gd name="T37" fmla="*/ 598487 h 381"/>
                <a:gd name="T38" fmla="*/ 139337 w 276"/>
                <a:gd name="T39" fmla="*/ 577850 h 381"/>
                <a:gd name="T40" fmla="*/ 174538 w 276"/>
                <a:gd name="T41" fmla="*/ 522287 h 381"/>
                <a:gd name="T42" fmla="*/ 203873 w 276"/>
                <a:gd name="T43" fmla="*/ 479425 h 381"/>
                <a:gd name="T44" fmla="*/ 228807 w 276"/>
                <a:gd name="T45" fmla="*/ 463550 h 381"/>
                <a:gd name="T46" fmla="*/ 242007 w 276"/>
                <a:gd name="T47" fmla="*/ 449262 h 381"/>
                <a:gd name="T48" fmla="*/ 274275 w 276"/>
                <a:gd name="T49" fmla="*/ 428625 h 381"/>
                <a:gd name="T50" fmla="*/ 312409 w 276"/>
                <a:gd name="T51" fmla="*/ 393700 h 381"/>
                <a:gd name="T52" fmla="*/ 338810 w 276"/>
                <a:gd name="T53" fmla="*/ 349250 h 381"/>
                <a:gd name="T54" fmla="*/ 344677 w 276"/>
                <a:gd name="T55" fmla="*/ 314325 h 381"/>
                <a:gd name="T56" fmla="*/ 335877 w 276"/>
                <a:gd name="T57" fmla="*/ 285750 h 381"/>
                <a:gd name="T58" fmla="*/ 352010 w 276"/>
                <a:gd name="T59" fmla="*/ 273050 h 381"/>
                <a:gd name="T60" fmla="*/ 363744 w 276"/>
                <a:gd name="T61" fmla="*/ 279400 h 381"/>
                <a:gd name="T62" fmla="*/ 363744 w 276"/>
                <a:gd name="T63" fmla="*/ 290512 h 381"/>
                <a:gd name="T64" fmla="*/ 366677 w 276"/>
                <a:gd name="T65" fmla="*/ 296862 h 381"/>
                <a:gd name="T66" fmla="*/ 382811 w 276"/>
                <a:gd name="T67" fmla="*/ 268287 h 381"/>
                <a:gd name="T68" fmla="*/ 393078 w 276"/>
                <a:gd name="T69" fmla="*/ 203200 h 381"/>
                <a:gd name="T70" fmla="*/ 393078 w 276"/>
                <a:gd name="T71" fmla="*/ 161925 h 381"/>
                <a:gd name="T72" fmla="*/ 398945 w 276"/>
                <a:gd name="T73" fmla="*/ 112712 h 381"/>
                <a:gd name="T74" fmla="*/ 401879 w 276"/>
                <a:gd name="T75" fmla="*/ 65087 h 381"/>
                <a:gd name="T76" fmla="*/ 393078 w 276"/>
                <a:gd name="T77" fmla="*/ 44450 h 381"/>
                <a:gd name="T78" fmla="*/ 396012 w 276"/>
                <a:gd name="T79" fmla="*/ 23812 h 381"/>
                <a:gd name="T80" fmla="*/ 396012 w 276"/>
                <a:gd name="T81" fmla="*/ 6350 h 381"/>
                <a:gd name="T82" fmla="*/ 376945 w 276"/>
                <a:gd name="T83" fmla="*/ 0 h 381"/>
                <a:gd name="T84" fmla="*/ 360811 w 276"/>
                <a:gd name="T85" fmla="*/ 23812 h 381"/>
                <a:gd name="T86" fmla="*/ 352010 w 276"/>
                <a:gd name="T87" fmla="*/ 58737 h 381"/>
                <a:gd name="T88" fmla="*/ 350544 w 276"/>
                <a:gd name="T89" fmla="*/ 88900 h 381"/>
                <a:gd name="T90" fmla="*/ 338810 w 276"/>
                <a:gd name="T91" fmla="*/ 120650 h 381"/>
                <a:gd name="T92" fmla="*/ 334410 w 276"/>
                <a:gd name="T93" fmla="*/ 150812 h 381"/>
                <a:gd name="T94" fmla="*/ 322676 w 276"/>
                <a:gd name="T95" fmla="*/ 196850 h 381"/>
                <a:gd name="T96" fmla="*/ 299209 w 276"/>
                <a:gd name="T97" fmla="*/ 249237 h 38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6"/>
                <a:gd name="T148" fmla="*/ 0 h 381"/>
                <a:gd name="T149" fmla="*/ 276 w 276"/>
                <a:gd name="T150" fmla="*/ 381 h 38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6" h="381">
                  <a:moveTo>
                    <a:pt x="196" y="174"/>
                  </a:moveTo>
                  <a:lnTo>
                    <a:pt x="174" y="200"/>
                  </a:lnTo>
                  <a:lnTo>
                    <a:pt x="152" y="226"/>
                  </a:lnTo>
                  <a:lnTo>
                    <a:pt x="144" y="252"/>
                  </a:lnTo>
                  <a:lnTo>
                    <a:pt x="135" y="272"/>
                  </a:lnTo>
                  <a:lnTo>
                    <a:pt x="119" y="287"/>
                  </a:lnTo>
                  <a:lnTo>
                    <a:pt x="98" y="302"/>
                  </a:lnTo>
                  <a:lnTo>
                    <a:pt x="83" y="324"/>
                  </a:lnTo>
                  <a:lnTo>
                    <a:pt x="69" y="339"/>
                  </a:lnTo>
                  <a:lnTo>
                    <a:pt x="65" y="340"/>
                  </a:lnTo>
                  <a:lnTo>
                    <a:pt x="59" y="340"/>
                  </a:lnTo>
                  <a:lnTo>
                    <a:pt x="54" y="339"/>
                  </a:lnTo>
                  <a:lnTo>
                    <a:pt x="50" y="335"/>
                  </a:lnTo>
                  <a:lnTo>
                    <a:pt x="41" y="329"/>
                  </a:lnTo>
                  <a:lnTo>
                    <a:pt x="34" y="327"/>
                  </a:lnTo>
                  <a:lnTo>
                    <a:pt x="34" y="333"/>
                  </a:lnTo>
                  <a:lnTo>
                    <a:pt x="35" y="337"/>
                  </a:lnTo>
                  <a:lnTo>
                    <a:pt x="39" y="342"/>
                  </a:lnTo>
                  <a:lnTo>
                    <a:pt x="45" y="348"/>
                  </a:lnTo>
                  <a:lnTo>
                    <a:pt x="45" y="350"/>
                  </a:lnTo>
                  <a:lnTo>
                    <a:pt x="43" y="352"/>
                  </a:lnTo>
                  <a:lnTo>
                    <a:pt x="41" y="353"/>
                  </a:lnTo>
                  <a:lnTo>
                    <a:pt x="39" y="355"/>
                  </a:lnTo>
                  <a:lnTo>
                    <a:pt x="32" y="357"/>
                  </a:lnTo>
                  <a:lnTo>
                    <a:pt x="23" y="357"/>
                  </a:lnTo>
                  <a:lnTo>
                    <a:pt x="13" y="359"/>
                  </a:lnTo>
                  <a:lnTo>
                    <a:pt x="6" y="361"/>
                  </a:lnTo>
                  <a:lnTo>
                    <a:pt x="4" y="363"/>
                  </a:lnTo>
                  <a:lnTo>
                    <a:pt x="2" y="364"/>
                  </a:lnTo>
                  <a:lnTo>
                    <a:pt x="0" y="366"/>
                  </a:lnTo>
                  <a:lnTo>
                    <a:pt x="0" y="368"/>
                  </a:lnTo>
                  <a:lnTo>
                    <a:pt x="2" y="374"/>
                  </a:lnTo>
                  <a:lnTo>
                    <a:pt x="6" y="376"/>
                  </a:lnTo>
                  <a:lnTo>
                    <a:pt x="11" y="379"/>
                  </a:lnTo>
                  <a:lnTo>
                    <a:pt x="19" y="379"/>
                  </a:lnTo>
                  <a:lnTo>
                    <a:pt x="35" y="381"/>
                  </a:lnTo>
                  <a:lnTo>
                    <a:pt x="48" y="381"/>
                  </a:lnTo>
                  <a:lnTo>
                    <a:pt x="65" y="377"/>
                  </a:lnTo>
                  <a:lnTo>
                    <a:pt x="80" y="370"/>
                  </a:lnTo>
                  <a:lnTo>
                    <a:pt x="95" y="364"/>
                  </a:lnTo>
                  <a:lnTo>
                    <a:pt x="111" y="357"/>
                  </a:lnTo>
                  <a:lnTo>
                    <a:pt x="119" y="329"/>
                  </a:lnTo>
                  <a:lnTo>
                    <a:pt x="128" y="305"/>
                  </a:lnTo>
                  <a:lnTo>
                    <a:pt x="139" y="302"/>
                  </a:lnTo>
                  <a:lnTo>
                    <a:pt x="152" y="300"/>
                  </a:lnTo>
                  <a:lnTo>
                    <a:pt x="156" y="292"/>
                  </a:lnTo>
                  <a:lnTo>
                    <a:pt x="159" y="287"/>
                  </a:lnTo>
                  <a:lnTo>
                    <a:pt x="165" y="283"/>
                  </a:lnTo>
                  <a:lnTo>
                    <a:pt x="172" y="278"/>
                  </a:lnTo>
                  <a:lnTo>
                    <a:pt x="187" y="270"/>
                  </a:lnTo>
                  <a:lnTo>
                    <a:pt x="207" y="261"/>
                  </a:lnTo>
                  <a:lnTo>
                    <a:pt x="213" y="248"/>
                  </a:lnTo>
                  <a:lnTo>
                    <a:pt x="216" y="230"/>
                  </a:lnTo>
                  <a:lnTo>
                    <a:pt x="231" y="220"/>
                  </a:lnTo>
                  <a:lnTo>
                    <a:pt x="244" y="209"/>
                  </a:lnTo>
                  <a:lnTo>
                    <a:pt x="235" y="198"/>
                  </a:lnTo>
                  <a:lnTo>
                    <a:pt x="226" y="185"/>
                  </a:lnTo>
                  <a:lnTo>
                    <a:pt x="229" y="180"/>
                  </a:lnTo>
                  <a:lnTo>
                    <a:pt x="233" y="176"/>
                  </a:lnTo>
                  <a:lnTo>
                    <a:pt x="240" y="172"/>
                  </a:lnTo>
                  <a:lnTo>
                    <a:pt x="248" y="170"/>
                  </a:lnTo>
                  <a:lnTo>
                    <a:pt x="248" y="176"/>
                  </a:lnTo>
                  <a:lnTo>
                    <a:pt x="248" y="180"/>
                  </a:lnTo>
                  <a:lnTo>
                    <a:pt x="248" y="183"/>
                  </a:lnTo>
                  <a:lnTo>
                    <a:pt x="248" y="185"/>
                  </a:lnTo>
                  <a:lnTo>
                    <a:pt x="250" y="187"/>
                  </a:lnTo>
                  <a:lnTo>
                    <a:pt x="253" y="187"/>
                  </a:lnTo>
                  <a:lnTo>
                    <a:pt x="261" y="169"/>
                  </a:lnTo>
                  <a:lnTo>
                    <a:pt x="270" y="137"/>
                  </a:lnTo>
                  <a:lnTo>
                    <a:pt x="268" y="128"/>
                  </a:lnTo>
                  <a:lnTo>
                    <a:pt x="265" y="115"/>
                  </a:lnTo>
                  <a:lnTo>
                    <a:pt x="268" y="102"/>
                  </a:lnTo>
                  <a:lnTo>
                    <a:pt x="270" y="87"/>
                  </a:lnTo>
                  <a:lnTo>
                    <a:pt x="272" y="71"/>
                  </a:lnTo>
                  <a:lnTo>
                    <a:pt x="274" y="50"/>
                  </a:lnTo>
                  <a:lnTo>
                    <a:pt x="274" y="41"/>
                  </a:lnTo>
                  <a:lnTo>
                    <a:pt x="270" y="34"/>
                  </a:lnTo>
                  <a:lnTo>
                    <a:pt x="268" y="28"/>
                  </a:lnTo>
                  <a:lnTo>
                    <a:pt x="266" y="24"/>
                  </a:lnTo>
                  <a:lnTo>
                    <a:pt x="270" y="15"/>
                  </a:lnTo>
                  <a:lnTo>
                    <a:pt x="276" y="6"/>
                  </a:lnTo>
                  <a:lnTo>
                    <a:pt x="270" y="4"/>
                  </a:lnTo>
                  <a:lnTo>
                    <a:pt x="265" y="2"/>
                  </a:lnTo>
                  <a:lnTo>
                    <a:pt x="257" y="0"/>
                  </a:lnTo>
                  <a:lnTo>
                    <a:pt x="253" y="2"/>
                  </a:lnTo>
                  <a:lnTo>
                    <a:pt x="246" y="15"/>
                  </a:lnTo>
                  <a:lnTo>
                    <a:pt x="240" y="26"/>
                  </a:lnTo>
                  <a:lnTo>
                    <a:pt x="240" y="37"/>
                  </a:lnTo>
                  <a:lnTo>
                    <a:pt x="240" y="47"/>
                  </a:lnTo>
                  <a:lnTo>
                    <a:pt x="239" y="56"/>
                  </a:lnTo>
                  <a:lnTo>
                    <a:pt x="237" y="65"/>
                  </a:lnTo>
                  <a:lnTo>
                    <a:pt x="231" y="76"/>
                  </a:lnTo>
                  <a:lnTo>
                    <a:pt x="229" y="87"/>
                  </a:lnTo>
                  <a:lnTo>
                    <a:pt x="228" y="95"/>
                  </a:lnTo>
                  <a:lnTo>
                    <a:pt x="228" y="104"/>
                  </a:lnTo>
                  <a:lnTo>
                    <a:pt x="220" y="124"/>
                  </a:lnTo>
                  <a:lnTo>
                    <a:pt x="213" y="141"/>
                  </a:lnTo>
                  <a:lnTo>
                    <a:pt x="204" y="157"/>
                  </a:lnTo>
                  <a:lnTo>
                    <a:pt x="196" y="174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68586836-E524-C743-9148-1E645A1B7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8311" y="5174937"/>
              <a:ext cx="1258887" cy="1082675"/>
            </a:xfrm>
            <a:custGeom>
              <a:avLst/>
              <a:gdLst>
                <a:gd name="T0" fmla="*/ 87932 w 859"/>
                <a:gd name="T1" fmla="*/ 860425 h 682"/>
                <a:gd name="T2" fmla="*/ 146553 w 859"/>
                <a:gd name="T3" fmla="*/ 881063 h 682"/>
                <a:gd name="T4" fmla="*/ 257933 w 859"/>
                <a:gd name="T5" fmla="*/ 930275 h 682"/>
                <a:gd name="T6" fmla="*/ 284312 w 859"/>
                <a:gd name="T7" fmla="*/ 1016000 h 682"/>
                <a:gd name="T8" fmla="*/ 392761 w 859"/>
                <a:gd name="T9" fmla="*/ 1074738 h 682"/>
                <a:gd name="T10" fmla="*/ 477762 w 859"/>
                <a:gd name="T11" fmla="*/ 1036638 h 682"/>
                <a:gd name="T12" fmla="*/ 587676 w 859"/>
                <a:gd name="T13" fmla="*/ 1030288 h 682"/>
                <a:gd name="T14" fmla="*/ 637504 w 859"/>
                <a:gd name="T15" fmla="*/ 1079500 h 682"/>
                <a:gd name="T16" fmla="*/ 699056 w 859"/>
                <a:gd name="T17" fmla="*/ 1079500 h 682"/>
                <a:gd name="T18" fmla="*/ 709315 w 859"/>
                <a:gd name="T19" fmla="*/ 1019175 h 682"/>
                <a:gd name="T20" fmla="*/ 759143 w 859"/>
                <a:gd name="T21" fmla="*/ 981075 h 682"/>
                <a:gd name="T22" fmla="*/ 743022 w 859"/>
                <a:gd name="T23" fmla="*/ 901700 h 682"/>
                <a:gd name="T24" fmla="*/ 728366 w 859"/>
                <a:gd name="T25" fmla="*/ 881063 h 682"/>
                <a:gd name="T26" fmla="*/ 769401 w 859"/>
                <a:gd name="T27" fmla="*/ 854075 h 682"/>
                <a:gd name="T28" fmla="*/ 891040 w 859"/>
                <a:gd name="T29" fmla="*/ 812800 h 682"/>
                <a:gd name="T30" fmla="*/ 970178 w 859"/>
                <a:gd name="T31" fmla="*/ 725487 h 682"/>
                <a:gd name="T32" fmla="*/ 1037593 w 859"/>
                <a:gd name="T33" fmla="*/ 690562 h 682"/>
                <a:gd name="T34" fmla="*/ 1107938 w 859"/>
                <a:gd name="T35" fmla="*/ 660400 h 682"/>
                <a:gd name="T36" fmla="*/ 1132852 w 859"/>
                <a:gd name="T37" fmla="*/ 563562 h 682"/>
                <a:gd name="T38" fmla="*/ 1091817 w 859"/>
                <a:gd name="T39" fmla="*/ 504825 h 682"/>
                <a:gd name="T40" fmla="*/ 1184145 w 859"/>
                <a:gd name="T41" fmla="*/ 396875 h 682"/>
                <a:gd name="T42" fmla="*/ 1254490 w 859"/>
                <a:gd name="T43" fmla="*/ 288925 h 682"/>
                <a:gd name="T44" fmla="*/ 1188542 w 859"/>
                <a:gd name="T45" fmla="*/ 261938 h 682"/>
                <a:gd name="T46" fmla="*/ 1124059 w 859"/>
                <a:gd name="T47" fmla="*/ 120650 h 682"/>
                <a:gd name="T48" fmla="*/ 1124059 w 859"/>
                <a:gd name="T49" fmla="*/ 61913 h 682"/>
                <a:gd name="T50" fmla="*/ 1121128 w 859"/>
                <a:gd name="T51" fmla="*/ 0 h 682"/>
                <a:gd name="T52" fmla="*/ 1102076 w 859"/>
                <a:gd name="T53" fmla="*/ 39687 h 682"/>
                <a:gd name="T54" fmla="*/ 1047851 w 859"/>
                <a:gd name="T55" fmla="*/ 109538 h 682"/>
                <a:gd name="T56" fmla="*/ 970178 w 859"/>
                <a:gd name="T57" fmla="*/ 127000 h 682"/>
                <a:gd name="T58" fmla="*/ 923282 w 859"/>
                <a:gd name="T59" fmla="*/ 117475 h 682"/>
                <a:gd name="T60" fmla="*/ 852936 w 859"/>
                <a:gd name="T61" fmla="*/ 103188 h 682"/>
                <a:gd name="T62" fmla="*/ 747418 w 859"/>
                <a:gd name="T63" fmla="*/ 153987 h 682"/>
                <a:gd name="T64" fmla="*/ 680004 w 859"/>
                <a:gd name="T65" fmla="*/ 188912 h 682"/>
                <a:gd name="T66" fmla="*/ 690263 w 859"/>
                <a:gd name="T67" fmla="*/ 241300 h 682"/>
                <a:gd name="T68" fmla="*/ 690263 w 859"/>
                <a:gd name="T69" fmla="*/ 327025 h 682"/>
                <a:gd name="T70" fmla="*/ 721039 w 859"/>
                <a:gd name="T71" fmla="*/ 393700 h 682"/>
                <a:gd name="T72" fmla="*/ 744487 w 859"/>
                <a:gd name="T73" fmla="*/ 293687 h 682"/>
                <a:gd name="T74" fmla="*/ 763539 w 859"/>
                <a:gd name="T75" fmla="*/ 328612 h 682"/>
                <a:gd name="T76" fmla="*/ 769401 w 859"/>
                <a:gd name="T77" fmla="*/ 428625 h 682"/>
                <a:gd name="T78" fmla="*/ 744487 w 859"/>
                <a:gd name="T79" fmla="*/ 587375 h 682"/>
                <a:gd name="T80" fmla="*/ 737160 w 859"/>
                <a:gd name="T81" fmla="*/ 560387 h 682"/>
                <a:gd name="T82" fmla="*/ 731298 w 859"/>
                <a:gd name="T83" fmla="*/ 622300 h 682"/>
                <a:gd name="T84" fmla="*/ 625780 w 859"/>
                <a:gd name="T85" fmla="*/ 731837 h 682"/>
                <a:gd name="T86" fmla="*/ 561297 w 859"/>
                <a:gd name="T87" fmla="*/ 774700 h 682"/>
                <a:gd name="T88" fmla="*/ 444054 w 859"/>
                <a:gd name="T89" fmla="*/ 895350 h 682"/>
                <a:gd name="T90" fmla="*/ 408882 w 859"/>
                <a:gd name="T91" fmla="*/ 919163 h 682"/>
                <a:gd name="T92" fmla="*/ 373709 w 859"/>
                <a:gd name="T93" fmla="*/ 915988 h 682"/>
                <a:gd name="T94" fmla="*/ 325347 w 859"/>
                <a:gd name="T95" fmla="*/ 881063 h 682"/>
                <a:gd name="T96" fmla="*/ 312157 w 859"/>
                <a:gd name="T97" fmla="*/ 842963 h 682"/>
                <a:gd name="T98" fmla="*/ 274053 w 859"/>
                <a:gd name="T99" fmla="*/ 801687 h 682"/>
                <a:gd name="T100" fmla="*/ 200777 w 859"/>
                <a:gd name="T101" fmla="*/ 760412 h 682"/>
                <a:gd name="T102" fmla="*/ 108449 w 859"/>
                <a:gd name="T103" fmla="*/ 649287 h 682"/>
                <a:gd name="T104" fmla="*/ 2931 w 859"/>
                <a:gd name="T105" fmla="*/ 722312 h 682"/>
                <a:gd name="T106" fmla="*/ 0 w 859"/>
                <a:gd name="T107" fmla="*/ 792162 h 68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859"/>
                <a:gd name="T163" fmla="*/ 0 h 682"/>
                <a:gd name="T164" fmla="*/ 859 w 859"/>
                <a:gd name="T165" fmla="*/ 682 h 68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859" h="682">
                  <a:moveTo>
                    <a:pt x="2" y="512"/>
                  </a:moveTo>
                  <a:lnTo>
                    <a:pt x="12" y="520"/>
                  </a:lnTo>
                  <a:lnTo>
                    <a:pt x="23" y="525"/>
                  </a:lnTo>
                  <a:lnTo>
                    <a:pt x="34" y="529"/>
                  </a:lnTo>
                  <a:lnTo>
                    <a:pt x="47" y="533"/>
                  </a:lnTo>
                  <a:lnTo>
                    <a:pt x="60" y="542"/>
                  </a:lnTo>
                  <a:lnTo>
                    <a:pt x="69" y="547"/>
                  </a:lnTo>
                  <a:lnTo>
                    <a:pt x="72" y="551"/>
                  </a:lnTo>
                  <a:lnTo>
                    <a:pt x="78" y="551"/>
                  </a:lnTo>
                  <a:lnTo>
                    <a:pt x="82" y="551"/>
                  </a:lnTo>
                  <a:lnTo>
                    <a:pt x="87" y="549"/>
                  </a:lnTo>
                  <a:lnTo>
                    <a:pt x="100" y="555"/>
                  </a:lnTo>
                  <a:lnTo>
                    <a:pt x="120" y="562"/>
                  </a:lnTo>
                  <a:lnTo>
                    <a:pt x="145" y="571"/>
                  </a:lnTo>
                  <a:lnTo>
                    <a:pt x="163" y="577"/>
                  </a:lnTo>
                  <a:lnTo>
                    <a:pt x="170" y="581"/>
                  </a:lnTo>
                  <a:lnTo>
                    <a:pt x="174" y="583"/>
                  </a:lnTo>
                  <a:lnTo>
                    <a:pt x="176" y="586"/>
                  </a:lnTo>
                  <a:lnTo>
                    <a:pt x="178" y="590"/>
                  </a:lnTo>
                  <a:lnTo>
                    <a:pt x="178" y="597"/>
                  </a:lnTo>
                  <a:lnTo>
                    <a:pt x="178" y="608"/>
                  </a:lnTo>
                  <a:lnTo>
                    <a:pt x="180" y="618"/>
                  </a:lnTo>
                  <a:lnTo>
                    <a:pt x="185" y="627"/>
                  </a:lnTo>
                  <a:lnTo>
                    <a:pt x="194" y="640"/>
                  </a:lnTo>
                  <a:lnTo>
                    <a:pt x="205" y="656"/>
                  </a:lnTo>
                  <a:lnTo>
                    <a:pt x="224" y="666"/>
                  </a:lnTo>
                  <a:lnTo>
                    <a:pt x="242" y="679"/>
                  </a:lnTo>
                  <a:lnTo>
                    <a:pt x="254" y="679"/>
                  </a:lnTo>
                  <a:lnTo>
                    <a:pt x="265" y="679"/>
                  </a:lnTo>
                  <a:lnTo>
                    <a:pt x="268" y="677"/>
                  </a:lnTo>
                  <a:lnTo>
                    <a:pt x="274" y="677"/>
                  </a:lnTo>
                  <a:lnTo>
                    <a:pt x="278" y="675"/>
                  </a:lnTo>
                  <a:lnTo>
                    <a:pt x="279" y="671"/>
                  </a:lnTo>
                  <a:lnTo>
                    <a:pt x="294" y="666"/>
                  </a:lnTo>
                  <a:lnTo>
                    <a:pt x="309" y="660"/>
                  </a:lnTo>
                  <a:lnTo>
                    <a:pt x="326" y="653"/>
                  </a:lnTo>
                  <a:lnTo>
                    <a:pt x="338" y="647"/>
                  </a:lnTo>
                  <a:lnTo>
                    <a:pt x="351" y="649"/>
                  </a:lnTo>
                  <a:lnTo>
                    <a:pt x="364" y="651"/>
                  </a:lnTo>
                  <a:lnTo>
                    <a:pt x="375" y="651"/>
                  </a:lnTo>
                  <a:lnTo>
                    <a:pt x="388" y="647"/>
                  </a:lnTo>
                  <a:lnTo>
                    <a:pt x="401" y="649"/>
                  </a:lnTo>
                  <a:lnTo>
                    <a:pt x="411" y="653"/>
                  </a:lnTo>
                  <a:lnTo>
                    <a:pt x="418" y="658"/>
                  </a:lnTo>
                  <a:lnTo>
                    <a:pt x="423" y="664"/>
                  </a:lnTo>
                  <a:lnTo>
                    <a:pt x="427" y="669"/>
                  </a:lnTo>
                  <a:lnTo>
                    <a:pt x="431" y="675"/>
                  </a:lnTo>
                  <a:lnTo>
                    <a:pt x="435" y="680"/>
                  </a:lnTo>
                  <a:lnTo>
                    <a:pt x="440" y="682"/>
                  </a:lnTo>
                  <a:lnTo>
                    <a:pt x="449" y="680"/>
                  </a:lnTo>
                  <a:lnTo>
                    <a:pt x="459" y="679"/>
                  </a:lnTo>
                  <a:lnTo>
                    <a:pt x="468" y="679"/>
                  </a:lnTo>
                  <a:lnTo>
                    <a:pt x="477" y="680"/>
                  </a:lnTo>
                  <a:lnTo>
                    <a:pt x="479" y="682"/>
                  </a:lnTo>
                  <a:lnTo>
                    <a:pt x="475" y="662"/>
                  </a:lnTo>
                  <a:lnTo>
                    <a:pt x="475" y="649"/>
                  </a:lnTo>
                  <a:lnTo>
                    <a:pt x="479" y="645"/>
                  </a:lnTo>
                  <a:lnTo>
                    <a:pt x="484" y="642"/>
                  </a:lnTo>
                  <a:lnTo>
                    <a:pt x="492" y="640"/>
                  </a:lnTo>
                  <a:lnTo>
                    <a:pt x="499" y="636"/>
                  </a:lnTo>
                  <a:lnTo>
                    <a:pt x="507" y="634"/>
                  </a:lnTo>
                  <a:lnTo>
                    <a:pt x="514" y="631"/>
                  </a:lnTo>
                  <a:lnTo>
                    <a:pt x="518" y="625"/>
                  </a:lnTo>
                  <a:lnTo>
                    <a:pt x="518" y="618"/>
                  </a:lnTo>
                  <a:lnTo>
                    <a:pt x="503" y="618"/>
                  </a:lnTo>
                  <a:lnTo>
                    <a:pt x="488" y="614"/>
                  </a:lnTo>
                  <a:lnTo>
                    <a:pt x="492" y="601"/>
                  </a:lnTo>
                  <a:lnTo>
                    <a:pt x="495" y="590"/>
                  </a:lnTo>
                  <a:lnTo>
                    <a:pt x="499" y="577"/>
                  </a:lnTo>
                  <a:lnTo>
                    <a:pt x="507" y="568"/>
                  </a:lnTo>
                  <a:lnTo>
                    <a:pt x="507" y="566"/>
                  </a:lnTo>
                  <a:lnTo>
                    <a:pt x="505" y="564"/>
                  </a:lnTo>
                  <a:lnTo>
                    <a:pt x="503" y="562"/>
                  </a:lnTo>
                  <a:lnTo>
                    <a:pt x="501" y="560"/>
                  </a:lnTo>
                  <a:lnTo>
                    <a:pt x="499" y="559"/>
                  </a:lnTo>
                  <a:lnTo>
                    <a:pt x="497" y="555"/>
                  </a:lnTo>
                  <a:lnTo>
                    <a:pt x="499" y="551"/>
                  </a:lnTo>
                  <a:lnTo>
                    <a:pt x="501" y="546"/>
                  </a:lnTo>
                  <a:lnTo>
                    <a:pt x="505" y="542"/>
                  </a:lnTo>
                  <a:lnTo>
                    <a:pt x="508" y="540"/>
                  </a:lnTo>
                  <a:lnTo>
                    <a:pt x="516" y="538"/>
                  </a:lnTo>
                  <a:lnTo>
                    <a:pt x="525" y="538"/>
                  </a:lnTo>
                  <a:lnTo>
                    <a:pt x="534" y="536"/>
                  </a:lnTo>
                  <a:lnTo>
                    <a:pt x="545" y="533"/>
                  </a:lnTo>
                  <a:lnTo>
                    <a:pt x="562" y="522"/>
                  </a:lnTo>
                  <a:lnTo>
                    <a:pt x="579" y="509"/>
                  </a:lnTo>
                  <a:lnTo>
                    <a:pt x="595" y="510"/>
                  </a:lnTo>
                  <a:lnTo>
                    <a:pt x="608" y="512"/>
                  </a:lnTo>
                  <a:lnTo>
                    <a:pt x="617" y="501"/>
                  </a:lnTo>
                  <a:lnTo>
                    <a:pt x="625" y="492"/>
                  </a:lnTo>
                  <a:lnTo>
                    <a:pt x="636" y="486"/>
                  </a:lnTo>
                  <a:lnTo>
                    <a:pt x="643" y="483"/>
                  </a:lnTo>
                  <a:lnTo>
                    <a:pt x="651" y="470"/>
                  </a:lnTo>
                  <a:lnTo>
                    <a:pt x="662" y="457"/>
                  </a:lnTo>
                  <a:lnTo>
                    <a:pt x="673" y="455"/>
                  </a:lnTo>
                  <a:lnTo>
                    <a:pt x="684" y="453"/>
                  </a:lnTo>
                  <a:lnTo>
                    <a:pt x="689" y="444"/>
                  </a:lnTo>
                  <a:lnTo>
                    <a:pt x="697" y="435"/>
                  </a:lnTo>
                  <a:lnTo>
                    <a:pt x="702" y="433"/>
                  </a:lnTo>
                  <a:lnTo>
                    <a:pt x="708" y="435"/>
                  </a:lnTo>
                  <a:lnTo>
                    <a:pt x="713" y="435"/>
                  </a:lnTo>
                  <a:lnTo>
                    <a:pt x="719" y="435"/>
                  </a:lnTo>
                  <a:lnTo>
                    <a:pt x="725" y="429"/>
                  </a:lnTo>
                  <a:lnTo>
                    <a:pt x="732" y="424"/>
                  </a:lnTo>
                  <a:lnTo>
                    <a:pt x="743" y="422"/>
                  </a:lnTo>
                  <a:lnTo>
                    <a:pt x="756" y="416"/>
                  </a:lnTo>
                  <a:lnTo>
                    <a:pt x="762" y="407"/>
                  </a:lnTo>
                  <a:lnTo>
                    <a:pt x="769" y="392"/>
                  </a:lnTo>
                  <a:lnTo>
                    <a:pt x="776" y="377"/>
                  </a:lnTo>
                  <a:lnTo>
                    <a:pt x="778" y="366"/>
                  </a:lnTo>
                  <a:lnTo>
                    <a:pt x="776" y="361"/>
                  </a:lnTo>
                  <a:lnTo>
                    <a:pt x="773" y="355"/>
                  </a:lnTo>
                  <a:lnTo>
                    <a:pt x="767" y="352"/>
                  </a:lnTo>
                  <a:lnTo>
                    <a:pt x="760" y="346"/>
                  </a:lnTo>
                  <a:lnTo>
                    <a:pt x="747" y="339"/>
                  </a:lnTo>
                  <a:lnTo>
                    <a:pt x="737" y="329"/>
                  </a:lnTo>
                  <a:lnTo>
                    <a:pt x="739" y="324"/>
                  </a:lnTo>
                  <a:lnTo>
                    <a:pt x="745" y="318"/>
                  </a:lnTo>
                  <a:lnTo>
                    <a:pt x="750" y="315"/>
                  </a:lnTo>
                  <a:lnTo>
                    <a:pt x="756" y="311"/>
                  </a:lnTo>
                  <a:lnTo>
                    <a:pt x="767" y="304"/>
                  </a:lnTo>
                  <a:lnTo>
                    <a:pt x="778" y="294"/>
                  </a:lnTo>
                  <a:lnTo>
                    <a:pt x="795" y="270"/>
                  </a:lnTo>
                  <a:lnTo>
                    <a:pt x="808" y="250"/>
                  </a:lnTo>
                  <a:lnTo>
                    <a:pt x="832" y="237"/>
                  </a:lnTo>
                  <a:lnTo>
                    <a:pt x="858" y="226"/>
                  </a:lnTo>
                  <a:lnTo>
                    <a:pt x="859" y="217"/>
                  </a:lnTo>
                  <a:lnTo>
                    <a:pt x="859" y="204"/>
                  </a:lnTo>
                  <a:lnTo>
                    <a:pt x="859" y="191"/>
                  </a:lnTo>
                  <a:lnTo>
                    <a:pt x="856" y="182"/>
                  </a:lnTo>
                  <a:lnTo>
                    <a:pt x="852" y="178"/>
                  </a:lnTo>
                  <a:lnTo>
                    <a:pt x="846" y="174"/>
                  </a:lnTo>
                  <a:lnTo>
                    <a:pt x="841" y="170"/>
                  </a:lnTo>
                  <a:lnTo>
                    <a:pt x="835" y="169"/>
                  </a:lnTo>
                  <a:lnTo>
                    <a:pt x="822" y="167"/>
                  </a:lnTo>
                  <a:lnTo>
                    <a:pt x="811" y="165"/>
                  </a:lnTo>
                  <a:lnTo>
                    <a:pt x="804" y="158"/>
                  </a:lnTo>
                  <a:lnTo>
                    <a:pt x="798" y="145"/>
                  </a:lnTo>
                  <a:lnTo>
                    <a:pt x="791" y="128"/>
                  </a:lnTo>
                  <a:lnTo>
                    <a:pt x="784" y="111"/>
                  </a:lnTo>
                  <a:lnTo>
                    <a:pt x="776" y="95"/>
                  </a:lnTo>
                  <a:lnTo>
                    <a:pt x="767" y="76"/>
                  </a:lnTo>
                  <a:lnTo>
                    <a:pt x="763" y="67"/>
                  </a:lnTo>
                  <a:lnTo>
                    <a:pt x="762" y="58"/>
                  </a:lnTo>
                  <a:lnTo>
                    <a:pt x="763" y="49"/>
                  </a:lnTo>
                  <a:lnTo>
                    <a:pt x="767" y="39"/>
                  </a:lnTo>
                  <a:lnTo>
                    <a:pt x="782" y="21"/>
                  </a:lnTo>
                  <a:lnTo>
                    <a:pt x="789" y="12"/>
                  </a:lnTo>
                  <a:lnTo>
                    <a:pt x="784" y="6"/>
                  </a:lnTo>
                  <a:lnTo>
                    <a:pt x="778" y="2"/>
                  </a:lnTo>
                  <a:lnTo>
                    <a:pt x="771" y="0"/>
                  </a:lnTo>
                  <a:lnTo>
                    <a:pt x="765" y="0"/>
                  </a:lnTo>
                  <a:lnTo>
                    <a:pt x="760" y="2"/>
                  </a:lnTo>
                  <a:lnTo>
                    <a:pt x="758" y="4"/>
                  </a:lnTo>
                  <a:lnTo>
                    <a:pt x="756" y="8"/>
                  </a:lnTo>
                  <a:lnTo>
                    <a:pt x="754" y="12"/>
                  </a:lnTo>
                  <a:lnTo>
                    <a:pt x="754" y="19"/>
                  </a:lnTo>
                  <a:lnTo>
                    <a:pt x="752" y="25"/>
                  </a:lnTo>
                  <a:lnTo>
                    <a:pt x="739" y="26"/>
                  </a:lnTo>
                  <a:lnTo>
                    <a:pt x="726" y="28"/>
                  </a:lnTo>
                  <a:lnTo>
                    <a:pt x="728" y="43"/>
                  </a:lnTo>
                  <a:lnTo>
                    <a:pt x="726" y="58"/>
                  </a:lnTo>
                  <a:lnTo>
                    <a:pt x="721" y="65"/>
                  </a:lnTo>
                  <a:lnTo>
                    <a:pt x="715" y="69"/>
                  </a:lnTo>
                  <a:lnTo>
                    <a:pt x="710" y="71"/>
                  </a:lnTo>
                  <a:lnTo>
                    <a:pt x="704" y="73"/>
                  </a:lnTo>
                  <a:lnTo>
                    <a:pt x="697" y="82"/>
                  </a:lnTo>
                  <a:lnTo>
                    <a:pt x="689" y="89"/>
                  </a:lnTo>
                  <a:lnTo>
                    <a:pt x="673" y="85"/>
                  </a:lnTo>
                  <a:lnTo>
                    <a:pt x="662" y="80"/>
                  </a:lnTo>
                  <a:lnTo>
                    <a:pt x="653" y="84"/>
                  </a:lnTo>
                  <a:lnTo>
                    <a:pt x="643" y="85"/>
                  </a:lnTo>
                  <a:lnTo>
                    <a:pt x="638" y="84"/>
                  </a:lnTo>
                  <a:lnTo>
                    <a:pt x="634" y="82"/>
                  </a:lnTo>
                  <a:lnTo>
                    <a:pt x="632" y="78"/>
                  </a:lnTo>
                  <a:lnTo>
                    <a:pt x="630" y="74"/>
                  </a:lnTo>
                  <a:lnTo>
                    <a:pt x="627" y="67"/>
                  </a:lnTo>
                  <a:lnTo>
                    <a:pt x="621" y="63"/>
                  </a:lnTo>
                  <a:lnTo>
                    <a:pt x="616" y="69"/>
                  </a:lnTo>
                  <a:lnTo>
                    <a:pt x="610" y="76"/>
                  </a:lnTo>
                  <a:lnTo>
                    <a:pt x="597" y="69"/>
                  </a:lnTo>
                  <a:lnTo>
                    <a:pt x="582" y="65"/>
                  </a:lnTo>
                  <a:lnTo>
                    <a:pt x="573" y="76"/>
                  </a:lnTo>
                  <a:lnTo>
                    <a:pt x="564" y="91"/>
                  </a:lnTo>
                  <a:lnTo>
                    <a:pt x="545" y="91"/>
                  </a:lnTo>
                  <a:lnTo>
                    <a:pt x="531" y="87"/>
                  </a:lnTo>
                  <a:lnTo>
                    <a:pt x="520" y="91"/>
                  </a:lnTo>
                  <a:lnTo>
                    <a:pt x="510" y="97"/>
                  </a:lnTo>
                  <a:lnTo>
                    <a:pt x="505" y="102"/>
                  </a:lnTo>
                  <a:lnTo>
                    <a:pt x="497" y="108"/>
                  </a:lnTo>
                  <a:lnTo>
                    <a:pt x="488" y="110"/>
                  </a:lnTo>
                  <a:lnTo>
                    <a:pt x="477" y="113"/>
                  </a:lnTo>
                  <a:lnTo>
                    <a:pt x="470" y="115"/>
                  </a:lnTo>
                  <a:lnTo>
                    <a:pt x="464" y="119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7" y="137"/>
                  </a:lnTo>
                  <a:lnTo>
                    <a:pt x="460" y="145"/>
                  </a:lnTo>
                  <a:lnTo>
                    <a:pt x="466" y="148"/>
                  </a:lnTo>
                  <a:lnTo>
                    <a:pt x="471" y="152"/>
                  </a:lnTo>
                  <a:lnTo>
                    <a:pt x="483" y="159"/>
                  </a:lnTo>
                  <a:lnTo>
                    <a:pt x="488" y="165"/>
                  </a:lnTo>
                  <a:lnTo>
                    <a:pt x="483" y="174"/>
                  </a:lnTo>
                  <a:lnTo>
                    <a:pt x="475" y="185"/>
                  </a:lnTo>
                  <a:lnTo>
                    <a:pt x="473" y="195"/>
                  </a:lnTo>
                  <a:lnTo>
                    <a:pt x="471" y="206"/>
                  </a:lnTo>
                  <a:lnTo>
                    <a:pt x="473" y="215"/>
                  </a:lnTo>
                  <a:lnTo>
                    <a:pt x="475" y="226"/>
                  </a:lnTo>
                  <a:lnTo>
                    <a:pt x="479" y="246"/>
                  </a:lnTo>
                  <a:lnTo>
                    <a:pt x="484" y="270"/>
                  </a:lnTo>
                  <a:lnTo>
                    <a:pt x="486" y="259"/>
                  </a:lnTo>
                  <a:lnTo>
                    <a:pt x="492" y="248"/>
                  </a:lnTo>
                  <a:lnTo>
                    <a:pt x="494" y="239"/>
                  </a:lnTo>
                  <a:lnTo>
                    <a:pt x="495" y="230"/>
                  </a:lnTo>
                  <a:lnTo>
                    <a:pt x="495" y="220"/>
                  </a:lnTo>
                  <a:lnTo>
                    <a:pt x="495" y="209"/>
                  </a:lnTo>
                  <a:lnTo>
                    <a:pt x="501" y="198"/>
                  </a:lnTo>
                  <a:lnTo>
                    <a:pt x="508" y="185"/>
                  </a:lnTo>
                  <a:lnTo>
                    <a:pt x="512" y="183"/>
                  </a:lnTo>
                  <a:lnTo>
                    <a:pt x="520" y="185"/>
                  </a:lnTo>
                  <a:lnTo>
                    <a:pt x="525" y="187"/>
                  </a:lnTo>
                  <a:lnTo>
                    <a:pt x="531" y="189"/>
                  </a:lnTo>
                  <a:lnTo>
                    <a:pt x="525" y="198"/>
                  </a:lnTo>
                  <a:lnTo>
                    <a:pt x="521" y="207"/>
                  </a:lnTo>
                  <a:lnTo>
                    <a:pt x="523" y="211"/>
                  </a:lnTo>
                  <a:lnTo>
                    <a:pt x="525" y="217"/>
                  </a:lnTo>
                  <a:lnTo>
                    <a:pt x="529" y="224"/>
                  </a:lnTo>
                  <a:lnTo>
                    <a:pt x="529" y="233"/>
                  </a:lnTo>
                  <a:lnTo>
                    <a:pt x="527" y="254"/>
                  </a:lnTo>
                  <a:lnTo>
                    <a:pt x="525" y="270"/>
                  </a:lnTo>
                  <a:lnTo>
                    <a:pt x="523" y="285"/>
                  </a:lnTo>
                  <a:lnTo>
                    <a:pt x="520" y="298"/>
                  </a:lnTo>
                  <a:lnTo>
                    <a:pt x="523" y="311"/>
                  </a:lnTo>
                  <a:lnTo>
                    <a:pt x="525" y="320"/>
                  </a:lnTo>
                  <a:lnTo>
                    <a:pt x="516" y="352"/>
                  </a:lnTo>
                  <a:lnTo>
                    <a:pt x="508" y="370"/>
                  </a:lnTo>
                  <a:lnTo>
                    <a:pt x="505" y="370"/>
                  </a:lnTo>
                  <a:lnTo>
                    <a:pt x="503" y="368"/>
                  </a:lnTo>
                  <a:lnTo>
                    <a:pt x="503" y="366"/>
                  </a:lnTo>
                  <a:lnTo>
                    <a:pt x="503" y="363"/>
                  </a:lnTo>
                  <a:lnTo>
                    <a:pt x="503" y="359"/>
                  </a:lnTo>
                  <a:lnTo>
                    <a:pt x="503" y="353"/>
                  </a:lnTo>
                  <a:lnTo>
                    <a:pt x="495" y="355"/>
                  </a:lnTo>
                  <a:lnTo>
                    <a:pt x="488" y="359"/>
                  </a:lnTo>
                  <a:lnTo>
                    <a:pt x="484" y="363"/>
                  </a:lnTo>
                  <a:lnTo>
                    <a:pt x="481" y="368"/>
                  </a:lnTo>
                  <a:lnTo>
                    <a:pt x="490" y="381"/>
                  </a:lnTo>
                  <a:lnTo>
                    <a:pt x="499" y="392"/>
                  </a:lnTo>
                  <a:lnTo>
                    <a:pt x="486" y="403"/>
                  </a:lnTo>
                  <a:lnTo>
                    <a:pt x="471" y="413"/>
                  </a:lnTo>
                  <a:lnTo>
                    <a:pt x="468" y="431"/>
                  </a:lnTo>
                  <a:lnTo>
                    <a:pt x="462" y="444"/>
                  </a:lnTo>
                  <a:lnTo>
                    <a:pt x="442" y="453"/>
                  </a:lnTo>
                  <a:lnTo>
                    <a:pt x="427" y="461"/>
                  </a:lnTo>
                  <a:lnTo>
                    <a:pt x="420" y="466"/>
                  </a:lnTo>
                  <a:lnTo>
                    <a:pt x="414" y="470"/>
                  </a:lnTo>
                  <a:lnTo>
                    <a:pt x="411" y="475"/>
                  </a:lnTo>
                  <a:lnTo>
                    <a:pt x="407" y="483"/>
                  </a:lnTo>
                  <a:lnTo>
                    <a:pt x="394" y="485"/>
                  </a:lnTo>
                  <a:lnTo>
                    <a:pt x="383" y="488"/>
                  </a:lnTo>
                  <a:lnTo>
                    <a:pt x="374" y="512"/>
                  </a:lnTo>
                  <a:lnTo>
                    <a:pt x="366" y="540"/>
                  </a:lnTo>
                  <a:lnTo>
                    <a:pt x="350" y="547"/>
                  </a:lnTo>
                  <a:lnTo>
                    <a:pt x="335" y="553"/>
                  </a:lnTo>
                  <a:lnTo>
                    <a:pt x="320" y="560"/>
                  </a:lnTo>
                  <a:lnTo>
                    <a:pt x="303" y="564"/>
                  </a:lnTo>
                  <a:lnTo>
                    <a:pt x="302" y="564"/>
                  </a:lnTo>
                  <a:lnTo>
                    <a:pt x="300" y="564"/>
                  </a:lnTo>
                  <a:lnTo>
                    <a:pt x="296" y="573"/>
                  </a:lnTo>
                  <a:lnTo>
                    <a:pt x="290" y="579"/>
                  </a:lnTo>
                  <a:lnTo>
                    <a:pt x="285" y="579"/>
                  </a:lnTo>
                  <a:lnTo>
                    <a:pt x="279" y="579"/>
                  </a:lnTo>
                  <a:lnTo>
                    <a:pt x="272" y="584"/>
                  </a:lnTo>
                  <a:lnTo>
                    <a:pt x="266" y="588"/>
                  </a:lnTo>
                  <a:lnTo>
                    <a:pt x="263" y="586"/>
                  </a:lnTo>
                  <a:lnTo>
                    <a:pt x="259" y="584"/>
                  </a:lnTo>
                  <a:lnTo>
                    <a:pt x="257" y="581"/>
                  </a:lnTo>
                  <a:lnTo>
                    <a:pt x="255" y="577"/>
                  </a:lnTo>
                  <a:lnTo>
                    <a:pt x="254" y="568"/>
                  </a:lnTo>
                  <a:lnTo>
                    <a:pt x="250" y="562"/>
                  </a:lnTo>
                  <a:lnTo>
                    <a:pt x="239" y="562"/>
                  </a:lnTo>
                  <a:lnTo>
                    <a:pt x="226" y="564"/>
                  </a:lnTo>
                  <a:lnTo>
                    <a:pt x="224" y="560"/>
                  </a:lnTo>
                  <a:lnTo>
                    <a:pt x="222" y="555"/>
                  </a:lnTo>
                  <a:lnTo>
                    <a:pt x="222" y="549"/>
                  </a:lnTo>
                  <a:lnTo>
                    <a:pt x="222" y="544"/>
                  </a:lnTo>
                  <a:lnTo>
                    <a:pt x="220" y="538"/>
                  </a:lnTo>
                  <a:lnTo>
                    <a:pt x="218" y="535"/>
                  </a:lnTo>
                  <a:lnTo>
                    <a:pt x="217" y="533"/>
                  </a:lnTo>
                  <a:lnTo>
                    <a:pt x="213" y="531"/>
                  </a:lnTo>
                  <a:lnTo>
                    <a:pt x="205" y="531"/>
                  </a:lnTo>
                  <a:lnTo>
                    <a:pt x="200" y="527"/>
                  </a:lnTo>
                  <a:lnTo>
                    <a:pt x="196" y="518"/>
                  </a:lnTo>
                  <a:lnTo>
                    <a:pt x="194" y="512"/>
                  </a:lnTo>
                  <a:lnTo>
                    <a:pt x="191" y="507"/>
                  </a:lnTo>
                  <a:lnTo>
                    <a:pt x="187" y="505"/>
                  </a:lnTo>
                  <a:lnTo>
                    <a:pt x="174" y="503"/>
                  </a:lnTo>
                  <a:lnTo>
                    <a:pt x="159" y="505"/>
                  </a:lnTo>
                  <a:lnTo>
                    <a:pt x="154" y="503"/>
                  </a:lnTo>
                  <a:lnTo>
                    <a:pt x="148" y="498"/>
                  </a:lnTo>
                  <a:lnTo>
                    <a:pt x="143" y="488"/>
                  </a:lnTo>
                  <a:lnTo>
                    <a:pt x="137" y="479"/>
                  </a:lnTo>
                  <a:lnTo>
                    <a:pt x="130" y="470"/>
                  </a:lnTo>
                  <a:lnTo>
                    <a:pt x="120" y="462"/>
                  </a:lnTo>
                  <a:lnTo>
                    <a:pt x="111" y="453"/>
                  </a:lnTo>
                  <a:lnTo>
                    <a:pt x="102" y="448"/>
                  </a:lnTo>
                  <a:lnTo>
                    <a:pt x="84" y="424"/>
                  </a:lnTo>
                  <a:lnTo>
                    <a:pt x="74" y="409"/>
                  </a:lnTo>
                  <a:lnTo>
                    <a:pt x="52" y="425"/>
                  </a:lnTo>
                  <a:lnTo>
                    <a:pt x="23" y="451"/>
                  </a:lnTo>
                  <a:lnTo>
                    <a:pt x="19" y="453"/>
                  </a:lnTo>
                  <a:lnTo>
                    <a:pt x="13" y="455"/>
                  </a:lnTo>
                  <a:lnTo>
                    <a:pt x="8" y="455"/>
                  </a:lnTo>
                  <a:lnTo>
                    <a:pt x="2" y="455"/>
                  </a:lnTo>
                  <a:lnTo>
                    <a:pt x="4" y="461"/>
                  </a:lnTo>
                  <a:lnTo>
                    <a:pt x="4" y="468"/>
                  </a:lnTo>
                  <a:lnTo>
                    <a:pt x="2" y="475"/>
                  </a:lnTo>
                  <a:lnTo>
                    <a:pt x="2" y="485"/>
                  </a:lnTo>
                  <a:lnTo>
                    <a:pt x="0" y="492"/>
                  </a:lnTo>
                  <a:lnTo>
                    <a:pt x="0" y="499"/>
                  </a:lnTo>
                  <a:lnTo>
                    <a:pt x="0" y="507"/>
                  </a:lnTo>
                  <a:lnTo>
                    <a:pt x="2" y="512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253F16A0-2BD9-1E4E-8B7B-7036B5E7F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0123" y="5779774"/>
              <a:ext cx="773113" cy="531812"/>
            </a:xfrm>
            <a:custGeom>
              <a:avLst/>
              <a:gdLst>
                <a:gd name="T0" fmla="*/ 48411 w 527"/>
                <a:gd name="T1" fmla="*/ 425450 h 335"/>
                <a:gd name="T2" fmla="*/ 70416 w 527"/>
                <a:gd name="T3" fmla="*/ 434975 h 335"/>
                <a:gd name="T4" fmla="*/ 95355 w 527"/>
                <a:gd name="T5" fmla="*/ 434975 h 335"/>
                <a:gd name="T6" fmla="*/ 149635 w 527"/>
                <a:gd name="T7" fmla="*/ 401637 h 335"/>
                <a:gd name="T8" fmla="*/ 176041 w 527"/>
                <a:gd name="T9" fmla="*/ 396875 h 335"/>
                <a:gd name="T10" fmla="*/ 278731 w 527"/>
                <a:gd name="T11" fmla="*/ 363537 h 335"/>
                <a:gd name="T12" fmla="*/ 287533 w 527"/>
                <a:gd name="T13" fmla="*/ 411162 h 335"/>
                <a:gd name="T14" fmla="*/ 347681 w 527"/>
                <a:gd name="T15" fmla="*/ 390525 h 335"/>
                <a:gd name="T16" fmla="*/ 399026 w 527"/>
                <a:gd name="T17" fmla="*/ 401637 h 335"/>
                <a:gd name="T18" fmla="*/ 412229 w 527"/>
                <a:gd name="T19" fmla="*/ 439737 h 335"/>
                <a:gd name="T20" fmla="*/ 460640 w 527"/>
                <a:gd name="T21" fmla="*/ 495300 h 335"/>
                <a:gd name="T22" fmla="*/ 492915 w 527"/>
                <a:gd name="T23" fmla="*/ 490537 h 335"/>
                <a:gd name="T24" fmla="*/ 539859 w 527"/>
                <a:gd name="T25" fmla="*/ 519112 h 335"/>
                <a:gd name="T26" fmla="*/ 566265 w 527"/>
                <a:gd name="T27" fmla="*/ 519112 h 335"/>
                <a:gd name="T28" fmla="*/ 588270 w 527"/>
                <a:gd name="T29" fmla="*/ 525462 h 335"/>
                <a:gd name="T30" fmla="*/ 610275 w 527"/>
                <a:gd name="T31" fmla="*/ 531812 h 335"/>
                <a:gd name="T32" fmla="*/ 661620 w 527"/>
                <a:gd name="T33" fmla="*/ 490537 h 335"/>
                <a:gd name="T34" fmla="*/ 685092 w 527"/>
                <a:gd name="T35" fmla="*/ 466725 h 335"/>
                <a:gd name="T36" fmla="*/ 693894 w 527"/>
                <a:gd name="T37" fmla="*/ 442912 h 335"/>
                <a:gd name="T38" fmla="*/ 668955 w 527"/>
                <a:gd name="T39" fmla="*/ 342900 h 335"/>
                <a:gd name="T40" fmla="*/ 685092 w 527"/>
                <a:gd name="T41" fmla="*/ 296862 h 335"/>
                <a:gd name="T42" fmla="*/ 718834 w 527"/>
                <a:gd name="T43" fmla="*/ 261937 h 335"/>
                <a:gd name="T44" fmla="*/ 742306 w 527"/>
                <a:gd name="T45" fmla="*/ 207962 h 335"/>
                <a:gd name="T46" fmla="*/ 739372 w 527"/>
                <a:gd name="T47" fmla="*/ 176212 h 335"/>
                <a:gd name="T48" fmla="*/ 745240 w 527"/>
                <a:gd name="T49" fmla="*/ 138112 h 335"/>
                <a:gd name="T50" fmla="*/ 751108 w 527"/>
                <a:gd name="T51" fmla="*/ 117475 h 335"/>
                <a:gd name="T52" fmla="*/ 773113 w 527"/>
                <a:gd name="T53" fmla="*/ 111125 h 335"/>
                <a:gd name="T54" fmla="*/ 745240 w 527"/>
                <a:gd name="T55" fmla="*/ 68262 h 335"/>
                <a:gd name="T56" fmla="*/ 726169 w 527"/>
                <a:gd name="T57" fmla="*/ 76200 h 335"/>
                <a:gd name="T58" fmla="*/ 704163 w 527"/>
                <a:gd name="T59" fmla="*/ 79375 h 335"/>
                <a:gd name="T60" fmla="*/ 683625 w 527"/>
                <a:gd name="T61" fmla="*/ 50800 h 335"/>
                <a:gd name="T62" fmla="*/ 664554 w 527"/>
                <a:gd name="T63" fmla="*/ 38100 h 335"/>
                <a:gd name="T64" fmla="*/ 601473 w 527"/>
                <a:gd name="T65" fmla="*/ 0 h 335"/>
                <a:gd name="T66" fmla="*/ 579468 w 527"/>
                <a:gd name="T67" fmla="*/ 17462 h 335"/>
                <a:gd name="T68" fmla="*/ 547194 w 527"/>
                <a:gd name="T69" fmla="*/ 26987 h 335"/>
                <a:gd name="T70" fmla="*/ 492915 w 527"/>
                <a:gd name="T71" fmla="*/ 23812 h 335"/>
                <a:gd name="T72" fmla="*/ 469442 w 527"/>
                <a:gd name="T73" fmla="*/ 17462 h 335"/>
                <a:gd name="T74" fmla="*/ 453305 w 527"/>
                <a:gd name="T75" fmla="*/ 17462 h 335"/>
                <a:gd name="T76" fmla="*/ 438635 w 527"/>
                <a:gd name="T77" fmla="*/ 90487 h 335"/>
                <a:gd name="T78" fmla="*/ 360884 w 527"/>
                <a:gd name="T79" fmla="*/ 165100 h 335"/>
                <a:gd name="T80" fmla="*/ 303671 w 527"/>
                <a:gd name="T81" fmla="*/ 203200 h 335"/>
                <a:gd name="T82" fmla="*/ 258193 w 527"/>
                <a:gd name="T83" fmla="*/ 220662 h 335"/>
                <a:gd name="T84" fmla="*/ 233254 w 527"/>
                <a:gd name="T85" fmla="*/ 207962 h 335"/>
                <a:gd name="T86" fmla="*/ 178975 w 527"/>
                <a:gd name="T87" fmla="*/ 190500 h 335"/>
                <a:gd name="T88" fmla="*/ 137899 w 527"/>
                <a:gd name="T89" fmla="*/ 149225 h 335"/>
                <a:gd name="T90" fmla="*/ 99757 w 527"/>
                <a:gd name="T91" fmla="*/ 152400 h 335"/>
                <a:gd name="T92" fmla="*/ 89487 w 527"/>
                <a:gd name="T93" fmla="*/ 182562 h 335"/>
                <a:gd name="T94" fmla="*/ 35208 w 527"/>
                <a:gd name="T95" fmla="*/ 200025 h 335"/>
                <a:gd name="T96" fmla="*/ 0 w 527"/>
                <a:gd name="T97" fmla="*/ 255587 h 335"/>
                <a:gd name="T98" fmla="*/ 24939 w 527"/>
                <a:gd name="T99" fmla="*/ 320675 h 335"/>
                <a:gd name="T100" fmla="*/ 60147 w 527"/>
                <a:gd name="T101" fmla="*/ 373062 h 335"/>
                <a:gd name="T102" fmla="*/ 60147 w 527"/>
                <a:gd name="T103" fmla="*/ 390525 h 335"/>
                <a:gd name="T104" fmla="*/ 38142 w 527"/>
                <a:gd name="T105" fmla="*/ 384175 h 335"/>
                <a:gd name="T106" fmla="*/ 24939 w 527"/>
                <a:gd name="T107" fmla="*/ 381000 h 335"/>
                <a:gd name="T108" fmla="*/ 24939 w 527"/>
                <a:gd name="T109" fmla="*/ 407987 h 33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27"/>
                <a:gd name="T166" fmla="*/ 0 h 335"/>
                <a:gd name="T167" fmla="*/ 527 w 527"/>
                <a:gd name="T168" fmla="*/ 335 h 33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27" h="335">
                  <a:moveTo>
                    <a:pt x="32" y="270"/>
                  </a:moveTo>
                  <a:lnTo>
                    <a:pt x="32" y="268"/>
                  </a:lnTo>
                  <a:lnTo>
                    <a:pt x="33" y="268"/>
                  </a:lnTo>
                  <a:lnTo>
                    <a:pt x="39" y="268"/>
                  </a:lnTo>
                  <a:lnTo>
                    <a:pt x="44" y="272"/>
                  </a:lnTo>
                  <a:lnTo>
                    <a:pt x="48" y="274"/>
                  </a:lnTo>
                  <a:lnTo>
                    <a:pt x="54" y="275"/>
                  </a:lnTo>
                  <a:lnTo>
                    <a:pt x="59" y="275"/>
                  </a:lnTo>
                  <a:lnTo>
                    <a:pt x="65" y="274"/>
                  </a:lnTo>
                  <a:lnTo>
                    <a:pt x="80" y="266"/>
                  </a:lnTo>
                  <a:lnTo>
                    <a:pt x="94" y="257"/>
                  </a:lnTo>
                  <a:lnTo>
                    <a:pt x="102" y="253"/>
                  </a:lnTo>
                  <a:lnTo>
                    <a:pt x="109" y="251"/>
                  </a:lnTo>
                  <a:lnTo>
                    <a:pt x="115" y="250"/>
                  </a:lnTo>
                  <a:lnTo>
                    <a:pt x="120" y="250"/>
                  </a:lnTo>
                  <a:lnTo>
                    <a:pt x="148" y="239"/>
                  </a:lnTo>
                  <a:lnTo>
                    <a:pt x="174" y="229"/>
                  </a:lnTo>
                  <a:lnTo>
                    <a:pt x="190" y="229"/>
                  </a:lnTo>
                  <a:lnTo>
                    <a:pt x="201" y="231"/>
                  </a:lnTo>
                  <a:lnTo>
                    <a:pt x="196" y="248"/>
                  </a:lnTo>
                  <a:lnTo>
                    <a:pt x="196" y="259"/>
                  </a:lnTo>
                  <a:lnTo>
                    <a:pt x="209" y="253"/>
                  </a:lnTo>
                  <a:lnTo>
                    <a:pt x="224" y="250"/>
                  </a:lnTo>
                  <a:lnTo>
                    <a:pt x="237" y="246"/>
                  </a:lnTo>
                  <a:lnTo>
                    <a:pt x="251" y="246"/>
                  </a:lnTo>
                  <a:lnTo>
                    <a:pt x="262" y="250"/>
                  </a:lnTo>
                  <a:lnTo>
                    <a:pt x="272" y="253"/>
                  </a:lnTo>
                  <a:lnTo>
                    <a:pt x="277" y="257"/>
                  </a:lnTo>
                  <a:lnTo>
                    <a:pt x="279" y="264"/>
                  </a:lnTo>
                  <a:lnTo>
                    <a:pt x="281" y="277"/>
                  </a:lnTo>
                  <a:lnTo>
                    <a:pt x="285" y="292"/>
                  </a:lnTo>
                  <a:lnTo>
                    <a:pt x="299" y="303"/>
                  </a:lnTo>
                  <a:lnTo>
                    <a:pt x="314" y="312"/>
                  </a:lnTo>
                  <a:lnTo>
                    <a:pt x="322" y="311"/>
                  </a:lnTo>
                  <a:lnTo>
                    <a:pt x="329" y="311"/>
                  </a:lnTo>
                  <a:lnTo>
                    <a:pt x="336" y="309"/>
                  </a:lnTo>
                  <a:lnTo>
                    <a:pt x="344" y="312"/>
                  </a:lnTo>
                  <a:lnTo>
                    <a:pt x="357" y="322"/>
                  </a:lnTo>
                  <a:lnTo>
                    <a:pt x="368" y="327"/>
                  </a:lnTo>
                  <a:lnTo>
                    <a:pt x="373" y="327"/>
                  </a:lnTo>
                  <a:lnTo>
                    <a:pt x="381" y="327"/>
                  </a:lnTo>
                  <a:lnTo>
                    <a:pt x="386" y="327"/>
                  </a:lnTo>
                  <a:lnTo>
                    <a:pt x="394" y="325"/>
                  </a:lnTo>
                  <a:lnTo>
                    <a:pt x="397" y="327"/>
                  </a:lnTo>
                  <a:lnTo>
                    <a:pt x="401" y="331"/>
                  </a:lnTo>
                  <a:lnTo>
                    <a:pt x="405" y="333"/>
                  </a:lnTo>
                  <a:lnTo>
                    <a:pt x="410" y="335"/>
                  </a:lnTo>
                  <a:lnTo>
                    <a:pt x="416" y="335"/>
                  </a:lnTo>
                  <a:lnTo>
                    <a:pt x="423" y="333"/>
                  </a:lnTo>
                  <a:lnTo>
                    <a:pt x="438" y="322"/>
                  </a:lnTo>
                  <a:lnTo>
                    <a:pt x="451" y="309"/>
                  </a:lnTo>
                  <a:lnTo>
                    <a:pt x="456" y="303"/>
                  </a:lnTo>
                  <a:lnTo>
                    <a:pt x="464" y="298"/>
                  </a:lnTo>
                  <a:lnTo>
                    <a:pt x="467" y="294"/>
                  </a:lnTo>
                  <a:lnTo>
                    <a:pt x="471" y="290"/>
                  </a:lnTo>
                  <a:lnTo>
                    <a:pt x="473" y="285"/>
                  </a:lnTo>
                  <a:lnTo>
                    <a:pt x="473" y="279"/>
                  </a:lnTo>
                  <a:lnTo>
                    <a:pt x="464" y="259"/>
                  </a:lnTo>
                  <a:lnTo>
                    <a:pt x="455" y="233"/>
                  </a:lnTo>
                  <a:lnTo>
                    <a:pt x="456" y="216"/>
                  </a:lnTo>
                  <a:lnTo>
                    <a:pt x="460" y="202"/>
                  </a:lnTo>
                  <a:lnTo>
                    <a:pt x="464" y="194"/>
                  </a:lnTo>
                  <a:lnTo>
                    <a:pt x="467" y="187"/>
                  </a:lnTo>
                  <a:lnTo>
                    <a:pt x="471" y="181"/>
                  </a:lnTo>
                  <a:lnTo>
                    <a:pt x="477" y="176"/>
                  </a:lnTo>
                  <a:lnTo>
                    <a:pt x="490" y="165"/>
                  </a:lnTo>
                  <a:lnTo>
                    <a:pt x="497" y="159"/>
                  </a:lnTo>
                  <a:lnTo>
                    <a:pt x="501" y="152"/>
                  </a:lnTo>
                  <a:lnTo>
                    <a:pt x="506" y="131"/>
                  </a:lnTo>
                  <a:lnTo>
                    <a:pt x="504" y="126"/>
                  </a:lnTo>
                  <a:lnTo>
                    <a:pt x="504" y="118"/>
                  </a:lnTo>
                  <a:lnTo>
                    <a:pt x="504" y="111"/>
                  </a:lnTo>
                  <a:lnTo>
                    <a:pt x="506" y="104"/>
                  </a:lnTo>
                  <a:lnTo>
                    <a:pt x="506" y="94"/>
                  </a:lnTo>
                  <a:lnTo>
                    <a:pt x="508" y="87"/>
                  </a:lnTo>
                  <a:lnTo>
                    <a:pt x="508" y="80"/>
                  </a:lnTo>
                  <a:lnTo>
                    <a:pt x="506" y="74"/>
                  </a:lnTo>
                  <a:lnTo>
                    <a:pt x="512" y="74"/>
                  </a:lnTo>
                  <a:lnTo>
                    <a:pt x="517" y="74"/>
                  </a:lnTo>
                  <a:lnTo>
                    <a:pt x="521" y="72"/>
                  </a:lnTo>
                  <a:lnTo>
                    <a:pt x="527" y="70"/>
                  </a:lnTo>
                  <a:lnTo>
                    <a:pt x="517" y="52"/>
                  </a:lnTo>
                  <a:lnTo>
                    <a:pt x="514" y="43"/>
                  </a:lnTo>
                  <a:lnTo>
                    <a:pt x="508" y="43"/>
                  </a:lnTo>
                  <a:lnTo>
                    <a:pt x="503" y="44"/>
                  </a:lnTo>
                  <a:lnTo>
                    <a:pt x="499" y="46"/>
                  </a:lnTo>
                  <a:lnTo>
                    <a:pt x="495" y="48"/>
                  </a:lnTo>
                  <a:lnTo>
                    <a:pt x="491" y="50"/>
                  </a:lnTo>
                  <a:lnTo>
                    <a:pt x="486" y="50"/>
                  </a:lnTo>
                  <a:lnTo>
                    <a:pt x="480" y="50"/>
                  </a:lnTo>
                  <a:lnTo>
                    <a:pt x="475" y="44"/>
                  </a:lnTo>
                  <a:lnTo>
                    <a:pt x="469" y="37"/>
                  </a:lnTo>
                  <a:lnTo>
                    <a:pt x="466" y="32"/>
                  </a:lnTo>
                  <a:lnTo>
                    <a:pt x="462" y="28"/>
                  </a:lnTo>
                  <a:lnTo>
                    <a:pt x="460" y="26"/>
                  </a:lnTo>
                  <a:lnTo>
                    <a:pt x="453" y="24"/>
                  </a:lnTo>
                  <a:lnTo>
                    <a:pt x="445" y="19"/>
                  </a:lnTo>
                  <a:lnTo>
                    <a:pt x="425" y="6"/>
                  </a:lnTo>
                  <a:lnTo>
                    <a:pt x="410" y="0"/>
                  </a:lnTo>
                  <a:lnTo>
                    <a:pt x="403" y="2"/>
                  </a:lnTo>
                  <a:lnTo>
                    <a:pt x="394" y="6"/>
                  </a:lnTo>
                  <a:lnTo>
                    <a:pt x="395" y="11"/>
                  </a:lnTo>
                  <a:lnTo>
                    <a:pt x="395" y="15"/>
                  </a:lnTo>
                  <a:lnTo>
                    <a:pt x="388" y="17"/>
                  </a:lnTo>
                  <a:lnTo>
                    <a:pt x="373" y="17"/>
                  </a:lnTo>
                  <a:lnTo>
                    <a:pt x="358" y="15"/>
                  </a:lnTo>
                  <a:lnTo>
                    <a:pt x="344" y="15"/>
                  </a:lnTo>
                  <a:lnTo>
                    <a:pt x="336" y="15"/>
                  </a:lnTo>
                  <a:lnTo>
                    <a:pt x="329" y="15"/>
                  </a:lnTo>
                  <a:lnTo>
                    <a:pt x="323" y="13"/>
                  </a:lnTo>
                  <a:lnTo>
                    <a:pt x="320" y="11"/>
                  </a:lnTo>
                  <a:lnTo>
                    <a:pt x="316" y="9"/>
                  </a:lnTo>
                  <a:lnTo>
                    <a:pt x="312" y="9"/>
                  </a:lnTo>
                  <a:lnTo>
                    <a:pt x="309" y="11"/>
                  </a:lnTo>
                  <a:lnTo>
                    <a:pt x="303" y="15"/>
                  </a:lnTo>
                  <a:lnTo>
                    <a:pt x="301" y="35"/>
                  </a:lnTo>
                  <a:lnTo>
                    <a:pt x="299" y="57"/>
                  </a:lnTo>
                  <a:lnTo>
                    <a:pt x="283" y="74"/>
                  </a:lnTo>
                  <a:lnTo>
                    <a:pt x="264" y="89"/>
                  </a:lnTo>
                  <a:lnTo>
                    <a:pt x="246" y="104"/>
                  </a:lnTo>
                  <a:lnTo>
                    <a:pt x="227" y="117"/>
                  </a:lnTo>
                  <a:lnTo>
                    <a:pt x="216" y="122"/>
                  </a:lnTo>
                  <a:lnTo>
                    <a:pt x="207" y="128"/>
                  </a:lnTo>
                  <a:lnTo>
                    <a:pt x="196" y="135"/>
                  </a:lnTo>
                  <a:lnTo>
                    <a:pt x="183" y="139"/>
                  </a:lnTo>
                  <a:lnTo>
                    <a:pt x="176" y="139"/>
                  </a:lnTo>
                  <a:lnTo>
                    <a:pt x="168" y="137"/>
                  </a:lnTo>
                  <a:lnTo>
                    <a:pt x="165" y="135"/>
                  </a:lnTo>
                  <a:lnTo>
                    <a:pt x="159" y="131"/>
                  </a:lnTo>
                  <a:lnTo>
                    <a:pt x="152" y="124"/>
                  </a:lnTo>
                  <a:lnTo>
                    <a:pt x="142" y="117"/>
                  </a:lnTo>
                  <a:lnTo>
                    <a:pt x="122" y="120"/>
                  </a:lnTo>
                  <a:lnTo>
                    <a:pt x="107" y="124"/>
                  </a:lnTo>
                  <a:lnTo>
                    <a:pt x="102" y="107"/>
                  </a:lnTo>
                  <a:lnTo>
                    <a:pt x="94" y="94"/>
                  </a:lnTo>
                  <a:lnTo>
                    <a:pt x="81" y="93"/>
                  </a:lnTo>
                  <a:lnTo>
                    <a:pt x="72" y="93"/>
                  </a:lnTo>
                  <a:lnTo>
                    <a:pt x="68" y="96"/>
                  </a:lnTo>
                  <a:lnTo>
                    <a:pt x="65" y="102"/>
                  </a:lnTo>
                  <a:lnTo>
                    <a:pt x="63" y="107"/>
                  </a:lnTo>
                  <a:lnTo>
                    <a:pt x="61" y="115"/>
                  </a:lnTo>
                  <a:lnTo>
                    <a:pt x="56" y="122"/>
                  </a:lnTo>
                  <a:lnTo>
                    <a:pt x="48" y="128"/>
                  </a:lnTo>
                  <a:lnTo>
                    <a:pt x="24" y="126"/>
                  </a:lnTo>
                  <a:lnTo>
                    <a:pt x="0" y="124"/>
                  </a:lnTo>
                  <a:lnTo>
                    <a:pt x="0" y="144"/>
                  </a:lnTo>
                  <a:lnTo>
                    <a:pt x="0" y="161"/>
                  </a:lnTo>
                  <a:lnTo>
                    <a:pt x="2" y="178"/>
                  </a:lnTo>
                  <a:lnTo>
                    <a:pt x="6" y="189"/>
                  </a:lnTo>
                  <a:lnTo>
                    <a:pt x="17" y="202"/>
                  </a:lnTo>
                  <a:lnTo>
                    <a:pt x="30" y="218"/>
                  </a:lnTo>
                  <a:lnTo>
                    <a:pt x="35" y="227"/>
                  </a:lnTo>
                  <a:lnTo>
                    <a:pt x="41" y="235"/>
                  </a:lnTo>
                  <a:lnTo>
                    <a:pt x="41" y="239"/>
                  </a:lnTo>
                  <a:lnTo>
                    <a:pt x="41" y="242"/>
                  </a:lnTo>
                  <a:lnTo>
                    <a:pt x="41" y="246"/>
                  </a:lnTo>
                  <a:lnTo>
                    <a:pt x="39" y="248"/>
                  </a:lnTo>
                  <a:lnTo>
                    <a:pt x="32" y="246"/>
                  </a:lnTo>
                  <a:lnTo>
                    <a:pt x="26" y="242"/>
                  </a:lnTo>
                  <a:lnTo>
                    <a:pt x="22" y="240"/>
                  </a:lnTo>
                  <a:lnTo>
                    <a:pt x="19" y="239"/>
                  </a:lnTo>
                  <a:lnTo>
                    <a:pt x="17" y="240"/>
                  </a:lnTo>
                  <a:lnTo>
                    <a:pt x="13" y="244"/>
                  </a:lnTo>
                  <a:lnTo>
                    <a:pt x="13" y="251"/>
                  </a:lnTo>
                  <a:lnTo>
                    <a:pt x="17" y="257"/>
                  </a:lnTo>
                  <a:lnTo>
                    <a:pt x="22" y="264"/>
                  </a:lnTo>
                  <a:lnTo>
                    <a:pt x="32" y="270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D2B01B5A-C87E-4743-9D81-45645ECBAF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0823" y="4357374"/>
              <a:ext cx="1501775" cy="1751012"/>
            </a:xfrm>
            <a:custGeom>
              <a:avLst/>
              <a:gdLst>
                <a:gd name="T0" fmla="*/ 668107 w 1025"/>
                <a:gd name="T1" fmla="*/ 44450 h 1103"/>
                <a:gd name="T2" fmla="*/ 676897 w 1025"/>
                <a:gd name="T3" fmla="*/ 125412 h 1103"/>
                <a:gd name="T4" fmla="*/ 671037 w 1025"/>
                <a:gd name="T5" fmla="*/ 277812 h 1103"/>
                <a:gd name="T6" fmla="*/ 632943 w 1025"/>
                <a:gd name="T7" fmla="*/ 390525 h 1103"/>
                <a:gd name="T8" fmla="*/ 610966 w 1025"/>
                <a:gd name="T9" fmla="*/ 542925 h 1103"/>
                <a:gd name="T10" fmla="*/ 608036 w 1025"/>
                <a:gd name="T11" fmla="*/ 622300 h 1103"/>
                <a:gd name="T12" fmla="*/ 649060 w 1025"/>
                <a:gd name="T13" fmla="*/ 688975 h 1103"/>
                <a:gd name="T14" fmla="*/ 575802 w 1025"/>
                <a:gd name="T15" fmla="*/ 760412 h 1103"/>
                <a:gd name="T16" fmla="*/ 517197 w 1025"/>
                <a:gd name="T17" fmla="*/ 698500 h 1103"/>
                <a:gd name="T18" fmla="*/ 470312 w 1025"/>
                <a:gd name="T19" fmla="*/ 741362 h 1103"/>
                <a:gd name="T20" fmla="*/ 386799 w 1025"/>
                <a:gd name="T21" fmla="*/ 830262 h 1103"/>
                <a:gd name="T22" fmla="*/ 378008 w 1025"/>
                <a:gd name="T23" fmla="*/ 917575 h 1103"/>
                <a:gd name="T24" fmla="*/ 335518 w 1025"/>
                <a:gd name="T25" fmla="*/ 889000 h 1103"/>
                <a:gd name="T26" fmla="*/ 284238 w 1025"/>
                <a:gd name="T27" fmla="*/ 868362 h 1103"/>
                <a:gd name="T28" fmla="*/ 224167 w 1025"/>
                <a:gd name="T29" fmla="*/ 885825 h 1103"/>
                <a:gd name="T30" fmla="*/ 147980 w 1025"/>
                <a:gd name="T31" fmla="*/ 1003300 h 1103"/>
                <a:gd name="T32" fmla="*/ 108421 w 1025"/>
                <a:gd name="T33" fmla="*/ 1135062 h 1103"/>
                <a:gd name="T34" fmla="*/ 76188 w 1025"/>
                <a:gd name="T35" fmla="*/ 1228724 h 1103"/>
                <a:gd name="T36" fmla="*/ 2930 w 1025"/>
                <a:gd name="T37" fmla="*/ 1339849 h 1103"/>
                <a:gd name="T38" fmla="*/ 102560 w 1025"/>
                <a:gd name="T39" fmla="*/ 1431924 h 1103"/>
                <a:gd name="T40" fmla="*/ 191934 w 1025"/>
                <a:gd name="T41" fmla="*/ 1501774 h 1103"/>
                <a:gd name="T42" fmla="*/ 252005 w 1025"/>
                <a:gd name="T43" fmla="*/ 1533524 h 1103"/>
                <a:gd name="T44" fmla="*/ 419032 w 1025"/>
                <a:gd name="T45" fmla="*/ 1577974 h 1103"/>
                <a:gd name="T46" fmla="*/ 505475 w 1025"/>
                <a:gd name="T47" fmla="*/ 1639887 h 1103"/>
                <a:gd name="T48" fmla="*/ 543569 w 1025"/>
                <a:gd name="T49" fmla="*/ 1698625 h 1103"/>
                <a:gd name="T50" fmla="*/ 603640 w 1025"/>
                <a:gd name="T51" fmla="*/ 1747837 h 1103"/>
                <a:gd name="T52" fmla="*/ 638804 w 1025"/>
                <a:gd name="T53" fmla="*/ 1712912 h 1103"/>
                <a:gd name="T54" fmla="*/ 600710 w 1025"/>
                <a:gd name="T55" fmla="*/ 1681162 h 1103"/>
                <a:gd name="T56" fmla="*/ 649060 w 1025"/>
                <a:gd name="T57" fmla="*/ 1651000 h 1103"/>
                <a:gd name="T58" fmla="*/ 693014 w 1025"/>
                <a:gd name="T59" fmla="*/ 1646237 h 1103"/>
                <a:gd name="T60" fmla="*/ 890809 w 1025"/>
                <a:gd name="T61" fmla="*/ 1357312 h 1103"/>
                <a:gd name="T62" fmla="*/ 911321 w 1025"/>
                <a:gd name="T63" fmla="*/ 1158875 h 1103"/>
                <a:gd name="T64" fmla="*/ 892274 w 1025"/>
                <a:gd name="T65" fmla="*/ 1047750 h 1103"/>
                <a:gd name="T66" fmla="*/ 958206 w 1025"/>
                <a:gd name="T67" fmla="*/ 979487 h 1103"/>
                <a:gd name="T68" fmla="*/ 1112046 w 1025"/>
                <a:gd name="T69" fmla="*/ 938212 h 1103"/>
                <a:gd name="T70" fmla="*/ 1175047 w 1025"/>
                <a:gd name="T71" fmla="*/ 950912 h 1103"/>
                <a:gd name="T72" fmla="*/ 1282003 w 1025"/>
                <a:gd name="T73" fmla="*/ 909637 h 1103"/>
                <a:gd name="T74" fmla="*/ 1331818 w 1025"/>
                <a:gd name="T75" fmla="*/ 820737 h 1103"/>
                <a:gd name="T76" fmla="*/ 1405075 w 1025"/>
                <a:gd name="T77" fmla="*/ 862012 h 1103"/>
                <a:gd name="T78" fmla="*/ 1418261 w 1025"/>
                <a:gd name="T79" fmla="*/ 779462 h 1103"/>
                <a:gd name="T80" fmla="*/ 1415331 w 1025"/>
                <a:gd name="T81" fmla="*/ 660400 h 1103"/>
                <a:gd name="T82" fmla="*/ 1488588 w 1025"/>
                <a:gd name="T83" fmla="*/ 657225 h 1103"/>
                <a:gd name="T84" fmla="*/ 1472472 w 1025"/>
                <a:gd name="T85" fmla="*/ 563562 h 1103"/>
                <a:gd name="T86" fmla="*/ 1447564 w 1025"/>
                <a:gd name="T87" fmla="*/ 509587 h 1103"/>
                <a:gd name="T88" fmla="*/ 1402145 w 1025"/>
                <a:gd name="T89" fmla="*/ 512762 h 1103"/>
                <a:gd name="T90" fmla="*/ 1339143 w 1025"/>
                <a:gd name="T91" fmla="*/ 477837 h 1103"/>
                <a:gd name="T92" fmla="*/ 1210211 w 1025"/>
                <a:gd name="T93" fmla="*/ 419100 h 1103"/>
                <a:gd name="T94" fmla="*/ 1160396 w 1025"/>
                <a:gd name="T95" fmla="*/ 550862 h 1103"/>
                <a:gd name="T96" fmla="*/ 1098860 w 1025"/>
                <a:gd name="T97" fmla="*/ 671512 h 1103"/>
                <a:gd name="T98" fmla="*/ 1047579 w 1025"/>
                <a:gd name="T99" fmla="*/ 619125 h 1103"/>
                <a:gd name="T100" fmla="*/ 936228 w 1025"/>
                <a:gd name="T101" fmla="*/ 681037 h 1103"/>
                <a:gd name="T102" fmla="*/ 898135 w 1025"/>
                <a:gd name="T103" fmla="*/ 574675 h 1103"/>
                <a:gd name="T104" fmla="*/ 930368 w 1025"/>
                <a:gd name="T105" fmla="*/ 407987 h 1103"/>
                <a:gd name="T106" fmla="*/ 840994 w 1025"/>
                <a:gd name="T107" fmla="*/ 231775 h 1103"/>
                <a:gd name="T108" fmla="*/ 798505 w 1025"/>
                <a:gd name="T109" fmla="*/ 90487 h 1103"/>
                <a:gd name="T110" fmla="*/ 754550 w 1025"/>
                <a:gd name="T111" fmla="*/ 65087 h 1103"/>
                <a:gd name="T112" fmla="*/ 738434 w 1025"/>
                <a:gd name="T113" fmla="*/ 7937 h 110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25"/>
                <a:gd name="T172" fmla="*/ 0 h 1103"/>
                <a:gd name="T173" fmla="*/ 1025 w 1025"/>
                <a:gd name="T174" fmla="*/ 1103 h 110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25" h="1103">
                  <a:moveTo>
                    <a:pt x="504" y="5"/>
                  </a:moveTo>
                  <a:lnTo>
                    <a:pt x="510" y="11"/>
                  </a:lnTo>
                  <a:lnTo>
                    <a:pt x="511" y="18"/>
                  </a:lnTo>
                  <a:lnTo>
                    <a:pt x="511" y="20"/>
                  </a:lnTo>
                  <a:lnTo>
                    <a:pt x="510" y="24"/>
                  </a:lnTo>
                  <a:lnTo>
                    <a:pt x="506" y="28"/>
                  </a:lnTo>
                  <a:lnTo>
                    <a:pt x="502" y="30"/>
                  </a:lnTo>
                  <a:lnTo>
                    <a:pt x="471" y="30"/>
                  </a:lnTo>
                  <a:lnTo>
                    <a:pt x="456" y="28"/>
                  </a:lnTo>
                  <a:lnTo>
                    <a:pt x="458" y="41"/>
                  </a:lnTo>
                  <a:lnTo>
                    <a:pt x="458" y="50"/>
                  </a:lnTo>
                  <a:lnTo>
                    <a:pt x="458" y="55"/>
                  </a:lnTo>
                  <a:lnTo>
                    <a:pt x="456" y="61"/>
                  </a:lnTo>
                  <a:lnTo>
                    <a:pt x="451" y="68"/>
                  </a:lnTo>
                  <a:lnTo>
                    <a:pt x="451" y="79"/>
                  </a:lnTo>
                  <a:lnTo>
                    <a:pt x="454" y="79"/>
                  </a:lnTo>
                  <a:lnTo>
                    <a:pt x="460" y="79"/>
                  </a:lnTo>
                  <a:lnTo>
                    <a:pt x="462" y="79"/>
                  </a:lnTo>
                  <a:lnTo>
                    <a:pt x="463" y="81"/>
                  </a:lnTo>
                  <a:lnTo>
                    <a:pt x="463" y="85"/>
                  </a:lnTo>
                  <a:lnTo>
                    <a:pt x="463" y="92"/>
                  </a:lnTo>
                  <a:lnTo>
                    <a:pt x="456" y="96"/>
                  </a:lnTo>
                  <a:lnTo>
                    <a:pt x="447" y="100"/>
                  </a:lnTo>
                  <a:lnTo>
                    <a:pt x="454" y="120"/>
                  </a:lnTo>
                  <a:lnTo>
                    <a:pt x="467" y="148"/>
                  </a:lnTo>
                  <a:lnTo>
                    <a:pt x="462" y="161"/>
                  </a:lnTo>
                  <a:lnTo>
                    <a:pt x="458" y="175"/>
                  </a:lnTo>
                  <a:lnTo>
                    <a:pt x="460" y="187"/>
                  </a:lnTo>
                  <a:lnTo>
                    <a:pt x="460" y="196"/>
                  </a:lnTo>
                  <a:lnTo>
                    <a:pt x="451" y="205"/>
                  </a:lnTo>
                  <a:lnTo>
                    <a:pt x="439" y="214"/>
                  </a:lnTo>
                  <a:lnTo>
                    <a:pt x="441" y="227"/>
                  </a:lnTo>
                  <a:lnTo>
                    <a:pt x="445" y="233"/>
                  </a:lnTo>
                  <a:lnTo>
                    <a:pt x="443" y="238"/>
                  </a:lnTo>
                  <a:lnTo>
                    <a:pt x="438" y="242"/>
                  </a:lnTo>
                  <a:lnTo>
                    <a:pt x="432" y="246"/>
                  </a:lnTo>
                  <a:lnTo>
                    <a:pt x="425" y="249"/>
                  </a:lnTo>
                  <a:lnTo>
                    <a:pt x="412" y="255"/>
                  </a:lnTo>
                  <a:lnTo>
                    <a:pt x="403" y="262"/>
                  </a:lnTo>
                  <a:lnTo>
                    <a:pt x="403" y="277"/>
                  </a:lnTo>
                  <a:lnTo>
                    <a:pt x="401" y="299"/>
                  </a:lnTo>
                  <a:lnTo>
                    <a:pt x="403" y="316"/>
                  </a:lnTo>
                  <a:lnTo>
                    <a:pt x="406" y="327"/>
                  </a:lnTo>
                  <a:lnTo>
                    <a:pt x="410" y="336"/>
                  </a:lnTo>
                  <a:lnTo>
                    <a:pt x="417" y="342"/>
                  </a:lnTo>
                  <a:lnTo>
                    <a:pt x="430" y="345"/>
                  </a:lnTo>
                  <a:lnTo>
                    <a:pt x="441" y="347"/>
                  </a:lnTo>
                  <a:lnTo>
                    <a:pt x="441" y="358"/>
                  </a:lnTo>
                  <a:lnTo>
                    <a:pt x="438" y="368"/>
                  </a:lnTo>
                  <a:lnTo>
                    <a:pt x="434" y="375"/>
                  </a:lnTo>
                  <a:lnTo>
                    <a:pt x="428" y="381"/>
                  </a:lnTo>
                  <a:lnTo>
                    <a:pt x="423" y="384"/>
                  </a:lnTo>
                  <a:lnTo>
                    <a:pt x="419" y="388"/>
                  </a:lnTo>
                  <a:lnTo>
                    <a:pt x="415" y="392"/>
                  </a:lnTo>
                  <a:lnTo>
                    <a:pt x="414" y="395"/>
                  </a:lnTo>
                  <a:lnTo>
                    <a:pt x="415" y="401"/>
                  </a:lnTo>
                  <a:lnTo>
                    <a:pt x="419" y="405"/>
                  </a:lnTo>
                  <a:lnTo>
                    <a:pt x="423" y="408"/>
                  </a:lnTo>
                  <a:lnTo>
                    <a:pt x="428" y="410"/>
                  </a:lnTo>
                  <a:lnTo>
                    <a:pt x="434" y="414"/>
                  </a:lnTo>
                  <a:lnTo>
                    <a:pt x="439" y="418"/>
                  </a:lnTo>
                  <a:lnTo>
                    <a:pt x="441" y="425"/>
                  </a:lnTo>
                  <a:lnTo>
                    <a:pt x="443" y="434"/>
                  </a:lnTo>
                  <a:lnTo>
                    <a:pt x="441" y="440"/>
                  </a:lnTo>
                  <a:lnTo>
                    <a:pt x="436" y="445"/>
                  </a:lnTo>
                  <a:lnTo>
                    <a:pt x="430" y="449"/>
                  </a:lnTo>
                  <a:lnTo>
                    <a:pt x="423" y="455"/>
                  </a:lnTo>
                  <a:lnTo>
                    <a:pt x="419" y="469"/>
                  </a:lnTo>
                  <a:lnTo>
                    <a:pt x="415" y="482"/>
                  </a:lnTo>
                  <a:lnTo>
                    <a:pt x="410" y="484"/>
                  </a:lnTo>
                  <a:lnTo>
                    <a:pt x="399" y="482"/>
                  </a:lnTo>
                  <a:lnTo>
                    <a:pt x="393" y="479"/>
                  </a:lnTo>
                  <a:lnTo>
                    <a:pt x="390" y="477"/>
                  </a:lnTo>
                  <a:lnTo>
                    <a:pt x="386" y="471"/>
                  </a:lnTo>
                  <a:lnTo>
                    <a:pt x="384" y="467"/>
                  </a:lnTo>
                  <a:lnTo>
                    <a:pt x="378" y="464"/>
                  </a:lnTo>
                  <a:lnTo>
                    <a:pt x="373" y="462"/>
                  </a:lnTo>
                  <a:lnTo>
                    <a:pt x="366" y="464"/>
                  </a:lnTo>
                  <a:lnTo>
                    <a:pt x="362" y="464"/>
                  </a:lnTo>
                  <a:lnTo>
                    <a:pt x="358" y="455"/>
                  </a:lnTo>
                  <a:lnTo>
                    <a:pt x="353" y="440"/>
                  </a:lnTo>
                  <a:lnTo>
                    <a:pt x="349" y="434"/>
                  </a:lnTo>
                  <a:lnTo>
                    <a:pt x="345" y="432"/>
                  </a:lnTo>
                  <a:lnTo>
                    <a:pt x="340" y="434"/>
                  </a:lnTo>
                  <a:lnTo>
                    <a:pt x="334" y="443"/>
                  </a:lnTo>
                  <a:lnTo>
                    <a:pt x="327" y="445"/>
                  </a:lnTo>
                  <a:lnTo>
                    <a:pt x="321" y="451"/>
                  </a:lnTo>
                  <a:lnTo>
                    <a:pt x="319" y="455"/>
                  </a:lnTo>
                  <a:lnTo>
                    <a:pt x="319" y="462"/>
                  </a:lnTo>
                  <a:lnTo>
                    <a:pt x="321" y="467"/>
                  </a:lnTo>
                  <a:lnTo>
                    <a:pt x="321" y="473"/>
                  </a:lnTo>
                  <a:lnTo>
                    <a:pt x="319" y="479"/>
                  </a:lnTo>
                  <a:lnTo>
                    <a:pt x="318" y="484"/>
                  </a:lnTo>
                  <a:lnTo>
                    <a:pt x="299" y="491"/>
                  </a:lnTo>
                  <a:lnTo>
                    <a:pt x="282" y="499"/>
                  </a:lnTo>
                  <a:lnTo>
                    <a:pt x="279" y="514"/>
                  </a:lnTo>
                  <a:lnTo>
                    <a:pt x="279" y="525"/>
                  </a:lnTo>
                  <a:lnTo>
                    <a:pt x="269" y="523"/>
                  </a:lnTo>
                  <a:lnTo>
                    <a:pt x="264" y="523"/>
                  </a:lnTo>
                  <a:lnTo>
                    <a:pt x="258" y="525"/>
                  </a:lnTo>
                  <a:lnTo>
                    <a:pt x="255" y="528"/>
                  </a:lnTo>
                  <a:lnTo>
                    <a:pt x="253" y="532"/>
                  </a:lnTo>
                  <a:lnTo>
                    <a:pt x="253" y="538"/>
                  </a:lnTo>
                  <a:lnTo>
                    <a:pt x="253" y="543"/>
                  </a:lnTo>
                  <a:lnTo>
                    <a:pt x="253" y="549"/>
                  </a:lnTo>
                  <a:lnTo>
                    <a:pt x="257" y="562"/>
                  </a:lnTo>
                  <a:lnTo>
                    <a:pt x="258" y="573"/>
                  </a:lnTo>
                  <a:lnTo>
                    <a:pt x="258" y="578"/>
                  </a:lnTo>
                  <a:lnTo>
                    <a:pt x="260" y="582"/>
                  </a:lnTo>
                  <a:lnTo>
                    <a:pt x="258" y="586"/>
                  </a:lnTo>
                  <a:lnTo>
                    <a:pt x="257" y="588"/>
                  </a:lnTo>
                  <a:lnTo>
                    <a:pt x="253" y="588"/>
                  </a:lnTo>
                  <a:lnTo>
                    <a:pt x="247" y="586"/>
                  </a:lnTo>
                  <a:lnTo>
                    <a:pt x="244" y="584"/>
                  </a:lnTo>
                  <a:lnTo>
                    <a:pt x="240" y="580"/>
                  </a:lnTo>
                  <a:lnTo>
                    <a:pt x="234" y="571"/>
                  </a:lnTo>
                  <a:lnTo>
                    <a:pt x="229" y="560"/>
                  </a:lnTo>
                  <a:lnTo>
                    <a:pt x="223" y="551"/>
                  </a:lnTo>
                  <a:lnTo>
                    <a:pt x="218" y="541"/>
                  </a:lnTo>
                  <a:lnTo>
                    <a:pt x="216" y="538"/>
                  </a:lnTo>
                  <a:lnTo>
                    <a:pt x="212" y="536"/>
                  </a:lnTo>
                  <a:lnTo>
                    <a:pt x="210" y="536"/>
                  </a:lnTo>
                  <a:lnTo>
                    <a:pt x="207" y="536"/>
                  </a:lnTo>
                  <a:lnTo>
                    <a:pt x="201" y="538"/>
                  </a:lnTo>
                  <a:lnTo>
                    <a:pt x="197" y="541"/>
                  </a:lnTo>
                  <a:lnTo>
                    <a:pt x="194" y="547"/>
                  </a:lnTo>
                  <a:lnTo>
                    <a:pt x="192" y="552"/>
                  </a:lnTo>
                  <a:lnTo>
                    <a:pt x="188" y="560"/>
                  </a:lnTo>
                  <a:lnTo>
                    <a:pt x="185" y="565"/>
                  </a:lnTo>
                  <a:lnTo>
                    <a:pt x="179" y="569"/>
                  </a:lnTo>
                  <a:lnTo>
                    <a:pt x="170" y="571"/>
                  </a:lnTo>
                  <a:lnTo>
                    <a:pt x="162" y="569"/>
                  </a:lnTo>
                  <a:lnTo>
                    <a:pt x="157" y="565"/>
                  </a:lnTo>
                  <a:lnTo>
                    <a:pt x="155" y="560"/>
                  </a:lnTo>
                  <a:lnTo>
                    <a:pt x="153" y="558"/>
                  </a:lnTo>
                  <a:lnTo>
                    <a:pt x="138" y="556"/>
                  </a:lnTo>
                  <a:lnTo>
                    <a:pt x="120" y="558"/>
                  </a:lnTo>
                  <a:lnTo>
                    <a:pt x="111" y="580"/>
                  </a:lnTo>
                  <a:lnTo>
                    <a:pt x="101" y="599"/>
                  </a:lnTo>
                  <a:lnTo>
                    <a:pt x="92" y="612"/>
                  </a:lnTo>
                  <a:lnTo>
                    <a:pt x="87" y="619"/>
                  </a:lnTo>
                  <a:lnTo>
                    <a:pt x="94" y="625"/>
                  </a:lnTo>
                  <a:lnTo>
                    <a:pt x="103" y="628"/>
                  </a:lnTo>
                  <a:lnTo>
                    <a:pt x="101" y="632"/>
                  </a:lnTo>
                  <a:lnTo>
                    <a:pt x="98" y="636"/>
                  </a:lnTo>
                  <a:lnTo>
                    <a:pt x="105" y="639"/>
                  </a:lnTo>
                  <a:lnTo>
                    <a:pt x="112" y="647"/>
                  </a:lnTo>
                  <a:lnTo>
                    <a:pt x="112" y="665"/>
                  </a:lnTo>
                  <a:lnTo>
                    <a:pt x="111" y="678"/>
                  </a:lnTo>
                  <a:lnTo>
                    <a:pt x="103" y="687"/>
                  </a:lnTo>
                  <a:lnTo>
                    <a:pt x="90" y="698"/>
                  </a:lnTo>
                  <a:lnTo>
                    <a:pt x="81" y="708"/>
                  </a:lnTo>
                  <a:lnTo>
                    <a:pt x="74" y="715"/>
                  </a:lnTo>
                  <a:lnTo>
                    <a:pt x="70" y="722"/>
                  </a:lnTo>
                  <a:lnTo>
                    <a:pt x="68" y="728"/>
                  </a:lnTo>
                  <a:lnTo>
                    <a:pt x="64" y="741"/>
                  </a:lnTo>
                  <a:lnTo>
                    <a:pt x="66" y="758"/>
                  </a:lnTo>
                  <a:lnTo>
                    <a:pt x="61" y="758"/>
                  </a:lnTo>
                  <a:lnTo>
                    <a:pt x="59" y="759"/>
                  </a:lnTo>
                  <a:lnTo>
                    <a:pt x="55" y="763"/>
                  </a:lnTo>
                  <a:lnTo>
                    <a:pt x="53" y="765"/>
                  </a:lnTo>
                  <a:lnTo>
                    <a:pt x="52" y="774"/>
                  </a:lnTo>
                  <a:lnTo>
                    <a:pt x="52" y="782"/>
                  </a:lnTo>
                  <a:lnTo>
                    <a:pt x="50" y="791"/>
                  </a:lnTo>
                  <a:lnTo>
                    <a:pt x="50" y="800"/>
                  </a:lnTo>
                  <a:lnTo>
                    <a:pt x="48" y="809"/>
                  </a:lnTo>
                  <a:lnTo>
                    <a:pt x="44" y="815"/>
                  </a:lnTo>
                  <a:lnTo>
                    <a:pt x="24" y="820"/>
                  </a:lnTo>
                  <a:lnTo>
                    <a:pt x="2" y="830"/>
                  </a:lnTo>
                  <a:lnTo>
                    <a:pt x="0" y="837"/>
                  </a:lnTo>
                  <a:lnTo>
                    <a:pt x="2" y="844"/>
                  </a:lnTo>
                  <a:lnTo>
                    <a:pt x="5" y="854"/>
                  </a:lnTo>
                  <a:lnTo>
                    <a:pt x="11" y="863"/>
                  </a:lnTo>
                  <a:lnTo>
                    <a:pt x="26" y="883"/>
                  </a:lnTo>
                  <a:lnTo>
                    <a:pt x="39" y="902"/>
                  </a:lnTo>
                  <a:lnTo>
                    <a:pt x="48" y="898"/>
                  </a:lnTo>
                  <a:lnTo>
                    <a:pt x="55" y="896"/>
                  </a:lnTo>
                  <a:lnTo>
                    <a:pt x="70" y="902"/>
                  </a:lnTo>
                  <a:lnTo>
                    <a:pt x="90" y="915"/>
                  </a:lnTo>
                  <a:lnTo>
                    <a:pt x="98" y="920"/>
                  </a:lnTo>
                  <a:lnTo>
                    <a:pt x="105" y="922"/>
                  </a:lnTo>
                  <a:lnTo>
                    <a:pt x="107" y="924"/>
                  </a:lnTo>
                  <a:lnTo>
                    <a:pt x="111" y="928"/>
                  </a:lnTo>
                  <a:lnTo>
                    <a:pt x="114" y="933"/>
                  </a:lnTo>
                  <a:lnTo>
                    <a:pt x="120" y="940"/>
                  </a:lnTo>
                  <a:lnTo>
                    <a:pt x="125" y="946"/>
                  </a:lnTo>
                  <a:lnTo>
                    <a:pt x="131" y="946"/>
                  </a:lnTo>
                  <a:lnTo>
                    <a:pt x="136" y="946"/>
                  </a:lnTo>
                  <a:lnTo>
                    <a:pt x="140" y="944"/>
                  </a:lnTo>
                  <a:lnTo>
                    <a:pt x="144" y="942"/>
                  </a:lnTo>
                  <a:lnTo>
                    <a:pt x="148" y="940"/>
                  </a:lnTo>
                  <a:lnTo>
                    <a:pt x="153" y="939"/>
                  </a:lnTo>
                  <a:lnTo>
                    <a:pt x="159" y="939"/>
                  </a:lnTo>
                  <a:lnTo>
                    <a:pt x="162" y="948"/>
                  </a:lnTo>
                  <a:lnTo>
                    <a:pt x="172" y="966"/>
                  </a:lnTo>
                  <a:lnTo>
                    <a:pt x="201" y="940"/>
                  </a:lnTo>
                  <a:lnTo>
                    <a:pt x="223" y="924"/>
                  </a:lnTo>
                  <a:lnTo>
                    <a:pt x="233" y="939"/>
                  </a:lnTo>
                  <a:lnTo>
                    <a:pt x="251" y="963"/>
                  </a:lnTo>
                  <a:lnTo>
                    <a:pt x="260" y="968"/>
                  </a:lnTo>
                  <a:lnTo>
                    <a:pt x="269" y="977"/>
                  </a:lnTo>
                  <a:lnTo>
                    <a:pt x="279" y="985"/>
                  </a:lnTo>
                  <a:lnTo>
                    <a:pt x="286" y="994"/>
                  </a:lnTo>
                  <a:lnTo>
                    <a:pt x="292" y="1003"/>
                  </a:lnTo>
                  <a:lnTo>
                    <a:pt x="297" y="1013"/>
                  </a:lnTo>
                  <a:lnTo>
                    <a:pt x="303" y="1018"/>
                  </a:lnTo>
                  <a:lnTo>
                    <a:pt x="308" y="1020"/>
                  </a:lnTo>
                  <a:lnTo>
                    <a:pt x="323" y="1018"/>
                  </a:lnTo>
                  <a:lnTo>
                    <a:pt x="336" y="1020"/>
                  </a:lnTo>
                  <a:lnTo>
                    <a:pt x="340" y="1022"/>
                  </a:lnTo>
                  <a:lnTo>
                    <a:pt x="343" y="1027"/>
                  </a:lnTo>
                  <a:lnTo>
                    <a:pt x="345" y="1033"/>
                  </a:lnTo>
                  <a:lnTo>
                    <a:pt x="349" y="1042"/>
                  </a:lnTo>
                  <a:lnTo>
                    <a:pt x="354" y="1046"/>
                  </a:lnTo>
                  <a:lnTo>
                    <a:pt x="362" y="1046"/>
                  </a:lnTo>
                  <a:lnTo>
                    <a:pt x="366" y="1048"/>
                  </a:lnTo>
                  <a:lnTo>
                    <a:pt x="367" y="1050"/>
                  </a:lnTo>
                  <a:lnTo>
                    <a:pt x="369" y="1053"/>
                  </a:lnTo>
                  <a:lnTo>
                    <a:pt x="371" y="1059"/>
                  </a:lnTo>
                  <a:lnTo>
                    <a:pt x="371" y="1064"/>
                  </a:lnTo>
                  <a:lnTo>
                    <a:pt x="371" y="1070"/>
                  </a:lnTo>
                  <a:lnTo>
                    <a:pt x="373" y="1075"/>
                  </a:lnTo>
                  <a:lnTo>
                    <a:pt x="375" y="1079"/>
                  </a:lnTo>
                  <a:lnTo>
                    <a:pt x="388" y="1077"/>
                  </a:lnTo>
                  <a:lnTo>
                    <a:pt x="399" y="1077"/>
                  </a:lnTo>
                  <a:lnTo>
                    <a:pt x="403" y="1083"/>
                  </a:lnTo>
                  <a:lnTo>
                    <a:pt x="404" y="1092"/>
                  </a:lnTo>
                  <a:lnTo>
                    <a:pt x="406" y="1096"/>
                  </a:lnTo>
                  <a:lnTo>
                    <a:pt x="408" y="1099"/>
                  </a:lnTo>
                  <a:lnTo>
                    <a:pt x="412" y="1101"/>
                  </a:lnTo>
                  <a:lnTo>
                    <a:pt x="415" y="1103"/>
                  </a:lnTo>
                  <a:lnTo>
                    <a:pt x="421" y="1099"/>
                  </a:lnTo>
                  <a:lnTo>
                    <a:pt x="428" y="1094"/>
                  </a:lnTo>
                  <a:lnTo>
                    <a:pt x="434" y="1094"/>
                  </a:lnTo>
                  <a:lnTo>
                    <a:pt x="439" y="1094"/>
                  </a:lnTo>
                  <a:lnTo>
                    <a:pt x="445" y="1088"/>
                  </a:lnTo>
                  <a:lnTo>
                    <a:pt x="449" y="1079"/>
                  </a:lnTo>
                  <a:lnTo>
                    <a:pt x="436" y="1079"/>
                  </a:lnTo>
                  <a:lnTo>
                    <a:pt x="421" y="1077"/>
                  </a:lnTo>
                  <a:lnTo>
                    <a:pt x="415" y="1075"/>
                  </a:lnTo>
                  <a:lnTo>
                    <a:pt x="410" y="1074"/>
                  </a:lnTo>
                  <a:lnTo>
                    <a:pt x="406" y="1072"/>
                  </a:lnTo>
                  <a:lnTo>
                    <a:pt x="404" y="1066"/>
                  </a:lnTo>
                  <a:lnTo>
                    <a:pt x="404" y="1064"/>
                  </a:lnTo>
                  <a:lnTo>
                    <a:pt x="406" y="1062"/>
                  </a:lnTo>
                  <a:lnTo>
                    <a:pt x="408" y="1061"/>
                  </a:lnTo>
                  <a:lnTo>
                    <a:pt x="410" y="1059"/>
                  </a:lnTo>
                  <a:lnTo>
                    <a:pt x="417" y="1057"/>
                  </a:lnTo>
                  <a:lnTo>
                    <a:pt x="427" y="1055"/>
                  </a:lnTo>
                  <a:lnTo>
                    <a:pt x="436" y="1055"/>
                  </a:lnTo>
                  <a:lnTo>
                    <a:pt x="443" y="1053"/>
                  </a:lnTo>
                  <a:lnTo>
                    <a:pt x="445" y="1051"/>
                  </a:lnTo>
                  <a:lnTo>
                    <a:pt x="447" y="1050"/>
                  </a:lnTo>
                  <a:lnTo>
                    <a:pt x="449" y="1048"/>
                  </a:lnTo>
                  <a:lnTo>
                    <a:pt x="449" y="1046"/>
                  </a:lnTo>
                  <a:lnTo>
                    <a:pt x="443" y="1040"/>
                  </a:lnTo>
                  <a:lnTo>
                    <a:pt x="439" y="1035"/>
                  </a:lnTo>
                  <a:lnTo>
                    <a:pt x="438" y="1031"/>
                  </a:lnTo>
                  <a:lnTo>
                    <a:pt x="438" y="1025"/>
                  </a:lnTo>
                  <a:lnTo>
                    <a:pt x="445" y="1027"/>
                  </a:lnTo>
                  <a:lnTo>
                    <a:pt x="454" y="1033"/>
                  </a:lnTo>
                  <a:lnTo>
                    <a:pt x="458" y="1037"/>
                  </a:lnTo>
                  <a:lnTo>
                    <a:pt x="463" y="1038"/>
                  </a:lnTo>
                  <a:lnTo>
                    <a:pt x="469" y="1038"/>
                  </a:lnTo>
                  <a:lnTo>
                    <a:pt x="473" y="1037"/>
                  </a:lnTo>
                  <a:lnTo>
                    <a:pt x="487" y="1022"/>
                  </a:lnTo>
                  <a:lnTo>
                    <a:pt x="502" y="1000"/>
                  </a:lnTo>
                  <a:lnTo>
                    <a:pt x="523" y="985"/>
                  </a:lnTo>
                  <a:lnTo>
                    <a:pt x="539" y="970"/>
                  </a:lnTo>
                  <a:lnTo>
                    <a:pt x="548" y="950"/>
                  </a:lnTo>
                  <a:lnTo>
                    <a:pt x="556" y="924"/>
                  </a:lnTo>
                  <a:lnTo>
                    <a:pt x="578" y="898"/>
                  </a:lnTo>
                  <a:lnTo>
                    <a:pt x="600" y="872"/>
                  </a:lnTo>
                  <a:lnTo>
                    <a:pt x="608" y="855"/>
                  </a:lnTo>
                  <a:lnTo>
                    <a:pt x="617" y="839"/>
                  </a:lnTo>
                  <a:lnTo>
                    <a:pt x="624" y="822"/>
                  </a:lnTo>
                  <a:lnTo>
                    <a:pt x="632" y="802"/>
                  </a:lnTo>
                  <a:lnTo>
                    <a:pt x="632" y="793"/>
                  </a:lnTo>
                  <a:lnTo>
                    <a:pt x="633" y="785"/>
                  </a:lnTo>
                  <a:lnTo>
                    <a:pt x="628" y="761"/>
                  </a:lnTo>
                  <a:lnTo>
                    <a:pt x="624" y="741"/>
                  </a:lnTo>
                  <a:lnTo>
                    <a:pt x="622" y="730"/>
                  </a:lnTo>
                  <a:lnTo>
                    <a:pt x="620" y="721"/>
                  </a:lnTo>
                  <a:lnTo>
                    <a:pt x="622" y="710"/>
                  </a:lnTo>
                  <a:lnTo>
                    <a:pt x="624" y="700"/>
                  </a:lnTo>
                  <a:lnTo>
                    <a:pt x="632" y="689"/>
                  </a:lnTo>
                  <a:lnTo>
                    <a:pt x="637" y="680"/>
                  </a:lnTo>
                  <a:lnTo>
                    <a:pt x="632" y="674"/>
                  </a:lnTo>
                  <a:lnTo>
                    <a:pt x="620" y="667"/>
                  </a:lnTo>
                  <a:lnTo>
                    <a:pt x="615" y="663"/>
                  </a:lnTo>
                  <a:lnTo>
                    <a:pt x="609" y="660"/>
                  </a:lnTo>
                  <a:lnTo>
                    <a:pt x="606" y="652"/>
                  </a:lnTo>
                  <a:lnTo>
                    <a:pt x="606" y="647"/>
                  </a:lnTo>
                  <a:lnTo>
                    <a:pt x="609" y="639"/>
                  </a:lnTo>
                  <a:lnTo>
                    <a:pt x="613" y="634"/>
                  </a:lnTo>
                  <a:lnTo>
                    <a:pt x="619" y="630"/>
                  </a:lnTo>
                  <a:lnTo>
                    <a:pt x="626" y="628"/>
                  </a:lnTo>
                  <a:lnTo>
                    <a:pt x="637" y="625"/>
                  </a:lnTo>
                  <a:lnTo>
                    <a:pt x="646" y="623"/>
                  </a:lnTo>
                  <a:lnTo>
                    <a:pt x="654" y="617"/>
                  </a:lnTo>
                  <a:lnTo>
                    <a:pt x="659" y="612"/>
                  </a:lnTo>
                  <a:lnTo>
                    <a:pt x="669" y="606"/>
                  </a:lnTo>
                  <a:lnTo>
                    <a:pt x="680" y="602"/>
                  </a:lnTo>
                  <a:lnTo>
                    <a:pt x="694" y="606"/>
                  </a:lnTo>
                  <a:lnTo>
                    <a:pt x="713" y="606"/>
                  </a:lnTo>
                  <a:lnTo>
                    <a:pt x="722" y="591"/>
                  </a:lnTo>
                  <a:lnTo>
                    <a:pt x="731" y="580"/>
                  </a:lnTo>
                  <a:lnTo>
                    <a:pt x="746" y="584"/>
                  </a:lnTo>
                  <a:lnTo>
                    <a:pt x="759" y="591"/>
                  </a:lnTo>
                  <a:lnTo>
                    <a:pt x="765" y="584"/>
                  </a:lnTo>
                  <a:lnTo>
                    <a:pt x="770" y="578"/>
                  </a:lnTo>
                  <a:lnTo>
                    <a:pt x="776" y="582"/>
                  </a:lnTo>
                  <a:lnTo>
                    <a:pt x="779" y="589"/>
                  </a:lnTo>
                  <a:lnTo>
                    <a:pt x="781" y="593"/>
                  </a:lnTo>
                  <a:lnTo>
                    <a:pt x="783" y="597"/>
                  </a:lnTo>
                  <a:lnTo>
                    <a:pt x="787" y="599"/>
                  </a:lnTo>
                  <a:lnTo>
                    <a:pt x="792" y="600"/>
                  </a:lnTo>
                  <a:lnTo>
                    <a:pt x="802" y="599"/>
                  </a:lnTo>
                  <a:lnTo>
                    <a:pt x="811" y="595"/>
                  </a:lnTo>
                  <a:lnTo>
                    <a:pt x="822" y="600"/>
                  </a:lnTo>
                  <a:lnTo>
                    <a:pt x="838" y="604"/>
                  </a:lnTo>
                  <a:lnTo>
                    <a:pt x="846" y="597"/>
                  </a:lnTo>
                  <a:lnTo>
                    <a:pt x="853" y="588"/>
                  </a:lnTo>
                  <a:lnTo>
                    <a:pt x="859" y="586"/>
                  </a:lnTo>
                  <a:lnTo>
                    <a:pt x="864" y="584"/>
                  </a:lnTo>
                  <a:lnTo>
                    <a:pt x="870" y="580"/>
                  </a:lnTo>
                  <a:lnTo>
                    <a:pt x="875" y="573"/>
                  </a:lnTo>
                  <a:lnTo>
                    <a:pt x="877" y="558"/>
                  </a:lnTo>
                  <a:lnTo>
                    <a:pt x="875" y="543"/>
                  </a:lnTo>
                  <a:lnTo>
                    <a:pt x="888" y="541"/>
                  </a:lnTo>
                  <a:lnTo>
                    <a:pt x="901" y="540"/>
                  </a:lnTo>
                  <a:lnTo>
                    <a:pt x="903" y="534"/>
                  </a:lnTo>
                  <a:lnTo>
                    <a:pt x="903" y="527"/>
                  </a:lnTo>
                  <a:lnTo>
                    <a:pt x="905" y="523"/>
                  </a:lnTo>
                  <a:lnTo>
                    <a:pt x="907" y="519"/>
                  </a:lnTo>
                  <a:lnTo>
                    <a:pt x="909" y="517"/>
                  </a:lnTo>
                  <a:lnTo>
                    <a:pt x="914" y="515"/>
                  </a:lnTo>
                  <a:lnTo>
                    <a:pt x="920" y="515"/>
                  </a:lnTo>
                  <a:lnTo>
                    <a:pt x="927" y="517"/>
                  </a:lnTo>
                  <a:lnTo>
                    <a:pt x="933" y="521"/>
                  </a:lnTo>
                  <a:lnTo>
                    <a:pt x="938" y="527"/>
                  </a:lnTo>
                  <a:lnTo>
                    <a:pt x="931" y="536"/>
                  </a:lnTo>
                  <a:lnTo>
                    <a:pt x="916" y="554"/>
                  </a:lnTo>
                  <a:lnTo>
                    <a:pt x="935" y="551"/>
                  </a:lnTo>
                  <a:lnTo>
                    <a:pt x="959" y="543"/>
                  </a:lnTo>
                  <a:lnTo>
                    <a:pt x="981" y="534"/>
                  </a:lnTo>
                  <a:lnTo>
                    <a:pt x="992" y="528"/>
                  </a:lnTo>
                  <a:lnTo>
                    <a:pt x="990" y="515"/>
                  </a:lnTo>
                  <a:lnTo>
                    <a:pt x="988" y="510"/>
                  </a:lnTo>
                  <a:lnTo>
                    <a:pt x="984" y="506"/>
                  </a:lnTo>
                  <a:lnTo>
                    <a:pt x="983" y="504"/>
                  </a:lnTo>
                  <a:lnTo>
                    <a:pt x="975" y="504"/>
                  </a:lnTo>
                  <a:lnTo>
                    <a:pt x="970" y="501"/>
                  </a:lnTo>
                  <a:lnTo>
                    <a:pt x="968" y="491"/>
                  </a:lnTo>
                  <a:lnTo>
                    <a:pt x="968" y="482"/>
                  </a:lnTo>
                  <a:lnTo>
                    <a:pt x="962" y="475"/>
                  </a:lnTo>
                  <a:lnTo>
                    <a:pt x="959" y="467"/>
                  </a:lnTo>
                  <a:lnTo>
                    <a:pt x="964" y="455"/>
                  </a:lnTo>
                  <a:lnTo>
                    <a:pt x="970" y="445"/>
                  </a:lnTo>
                  <a:lnTo>
                    <a:pt x="966" y="432"/>
                  </a:lnTo>
                  <a:lnTo>
                    <a:pt x="964" y="423"/>
                  </a:lnTo>
                  <a:lnTo>
                    <a:pt x="964" y="419"/>
                  </a:lnTo>
                  <a:lnTo>
                    <a:pt x="966" y="416"/>
                  </a:lnTo>
                  <a:lnTo>
                    <a:pt x="968" y="412"/>
                  </a:lnTo>
                  <a:lnTo>
                    <a:pt x="970" y="410"/>
                  </a:lnTo>
                  <a:lnTo>
                    <a:pt x="979" y="405"/>
                  </a:lnTo>
                  <a:lnTo>
                    <a:pt x="984" y="405"/>
                  </a:lnTo>
                  <a:lnTo>
                    <a:pt x="990" y="406"/>
                  </a:lnTo>
                  <a:lnTo>
                    <a:pt x="995" y="408"/>
                  </a:lnTo>
                  <a:lnTo>
                    <a:pt x="1003" y="416"/>
                  </a:lnTo>
                  <a:lnTo>
                    <a:pt x="1012" y="419"/>
                  </a:lnTo>
                  <a:lnTo>
                    <a:pt x="1016" y="414"/>
                  </a:lnTo>
                  <a:lnTo>
                    <a:pt x="1021" y="408"/>
                  </a:lnTo>
                  <a:lnTo>
                    <a:pt x="1025" y="399"/>
                  </a:lnTo>
                  <a:lnTo>
                    <a:pt x="1025" y="394"/>
                  </a:lnTo>
                  <a:lnTo>
                    <a:pt x="1023" y="390"/>
                  </a:lnTo>
                  <a:lnTo>
                    <a:pt x="1019" y="386"/>
                  </a:lnTo>
                  <a:lnTo>
                    <a:pt x="1012" y="382"/>
                  </a:lnTo>
                  <a:lnTo>
                    <a:pt x="1008" y="375"/>
                  </a:lnTo>
                  <a:lnTo>
                    <a:pt x="1007" y="362"/>
                  </a:lnTo>
                  <a:lnTo>
                    <a:pt x="1005" y="355"/>
                  </a:lnTo>
                  <a:lnTo>
                    <a:pt x="1001" y="351"/>
                  </a:lnTo>
                  <a:lnTo>
                    <a:pt x="997" y="349"/>
                  </a:lnTo>
                  <a:lnTo>
                    <a:pt x="995" y="349"/>
                  </a:lnTo>
                  <a:lnTo>
                    <a:pt x="992" y="349"/>
                  </a:lnTo>
                  <a:lnTo>
                    <a:pt x="990" y="347"/>
                  </a:lnTo>
                  <a:lnTo>
                    <a:pt x="986" y="344"/>
                  </a:lnTo>
                  <a:lnTo>
                    <a:pt x="988" y="334"/>
                  </a:lnTo>
                  <a:lnTo>
                    <a:pt x="988" y="329"/>
                  </a:lnTo>
                  <a:lnTo>
                    <a:pt x="988" y="321"/>
                  </a:lnTo>
                  <a:lnTo>
                    <a:pt x="984" y="318"/>
                  </a:lnTo>
                  <a:lnTo>
                    <a:pt x="981" y="314"/>
                  </a:lnTo>
                  <a:lnTo>
                    <a:pt x="977" y="312"/>
                  </a:lnTo>
                  <a:lnTo>
                    <a:pt x="971" y="310"/>
                  </a:lnTo>
                  <a:lnTo>
                    <a:pt x="966" y="310"/>
                  </a:lnTo>
                  <a:lnTo>
                    <a:pt x="964" y="316"/>
                  </a:lnTo>
                  <a:lnTo>
                    <a:pt x="960" y="321"/>
                  </a:lnTo>
                  <a:lnTo>
                    <a:pt x="959" y="323"/>
                  </a:lnTo>
                  <a:lnTo>
                    <a:pt x="957" y="323"/>
                  </a:lnTo>
                  <a:lnTo>
                    <a:pt x="953" y="323"/>
                  </a:lnTo>
                  <a:lnTo>
                    <a:pt x="947" y="320"/>
                  </a:lnTo>
                  <a:lnTo>
                    <a:pt x="942" y="323"/>
                  </a:lnTo>
                  <a:lnTo>
                    <a:pt x="935" y="327"/>
                  </a:lnTo>
                  <a:lnTo>
                    <a:pt x="925" y="329"/>
                  </a:lnTo>
                  <a:lnTo>
                    <a:pt x="916" y="327"/>
                  </a:lnTo>
                  <a:lnTo>
                    <a:pt x="916" y="318"/>
                  </a:lnTo>
                  <a:lnTo>
                    <a:pt x="916" y="309"/>
                  </a:lnTo>
                  <a:lnTo>
                    <a:pt x="914" y="301"/>
                  </a:lnTo>
                  <a:lnTo>
                    <a:pt x="911" y="294"/>
                  </a:lnTo>
                  <a:lnTo>
                    <a:pt x="907" y="288"/>
                  </a:lnTo>
                  <a:lnTo>
                    <a:pt x="901" y="283"/>
                  </a:lnTo>
                  <a:lnTo>
                    <a:pt x="896" y="277"/>
                  </a:lnTo>
                  <a:lnTo>
                    <a:pt x="888" y="273"/>
                  </a:lnTo>
                  <a:lnTo>
                    <a:pt x="875" y="266"/>
                  </a:lnTo>
                  <a:lnTo>
                    <a:pt x="859" y="264"/>
                  </a:lnTo>
                  <a:lnTo>
                    <a:pt x="842" y="262"/>
                  </a:lnTo>
                  <a:lnTo>
                    <a:pt x="826" y="264"/>
                  </a:lnTo>
                  <a:lnTo>
                    <a:pt x="814" y="286"/>
                  </a:lnTo>
                  <a:lnTo>
                    <a:pt x="809" y="301"/>
                  </a:lnTo>
                  <a:lnTo>
                    <a:pt x="807" y="310"/>
                  </a:lnTo>
                  <a:lnTo>
                    <a:pt x="807" y="318"/>
                  </a:lnTo>
                  <a:lnTo>
                    <a:pt x="809" y="321"/>
                  </a:lnTo>
                  <a:lnTo>
                    <a:pt x="811" y="325"/>
                  </a:lnTo>
                  <a:lnTo>
                    <a:pt x="809" y="331"/>
                  </a:lnTo>
                  <a:lnTo>
                    <a:pt x="807" y="338"/>
                  </a:lnTo>
                  <a:lnTo>
                    <a:pt x="792" y="347"/>
                  </a:lnTo>
                  <a:lnTo>
                    <a:pt x="778" y="358"/>
                  </a:lnTo>
                  <a:lnTo>
                    <a:pt x="774" y="375"/>
                  </a:lnTo>
                  <a:lnTo>
                    <a:pt x="768" y="390"/>
                  </a:lnTo>
                  <a:lnTo>
                    <a:pt x="766" y="395"/>
                  </a:lnTo>
                  <a:lnTo>
                    <a:pt x="763" y="401"/>
                  </a:lnTo>
                  <a:lnTo>
                    <a:pt x="759" y="405"/>
                  </a:lnTo>
                  <a:lnTo>
                    <a:pt x="753" y="406"/>
                  </a:lnTo>
                  <a:lnTo>
                    <a:pt x="753" y="416"/>
                  </a:lnTo>
                  <a:lnTo>
                    <a:pt x="750" y="423"/>
                  </a:lnTo>
                  <a:lnTo>
                    <a:pt x="746" y="423"/>
                  </a:lnTo>
                  <a:lnTo>
                    <a:pt x="744" y="419"/>
                  </a:lnTo>
                  <a:lnTo>
                    <a:pt x="744" y="418"/>
                  </a:lnTo>
                  <a:lnTo>
                    <a:pt x="744" y="412"/>
                  </a:lnTo>
                  <a:lnTo>
                    <a:pt x="742" y="405"/>
                  </a:lnTo>
                  <a:lnTo>
                    <a:pt x="741" y="397"/>
                  </a:lnTo>
                  <a:lnTo>
                    <a:pt x="729" y="386"/>
                  </a:lnTo>
                  <a:lnTo>
                    <a:pt x="722" y="379"/>
                  </a:lnTo>
                  <a:lnTo>
                    <a:pt x="715" y="390"/>
                  </a:lnTo>
                  <a:lnTo>
                    <a:pt x="709" y="394"/>
                  </a:lnTo>
                  <a:lnTo>
                    <a:pt x="705" y="395"/>
                  </a:lnTo>
                  <a:lnTo>
                    <a:pt x="700" y="395"/>
                  </a:lnTo>
                  <a:lnTo>
                    <a:pt x="685" y="403"/>
                  </a:lnTo>
                  <a:lnTo>
                    <a:pt x="676" y="405"/>
                  </a:lnTo>
                  <a:lnTo>
                    <a:pt x="670" y="405"/>
                  </a:lnTo>
                  <a:lnTo>
                    <a:pt x="661" y="406"/>
                  </a:lnTo>
                  <a:lnTo>
                    <a:pt x="650" y="419"/>
                  </a:lnTo>
                  <a:lnTo>
                    <a:pt x="639" y="429"/>
                  </a:lnTo>
                  <a:lnTo>
                    <a:pt x="628" y="423"/>
                  </a:lnTo>
                  <a:lnTo>
                    <a:pt x="620" y="418"/>
                  </a:lnTo>
                  <a:lnTo>
                    <a:pt x="617" y="408"/>
                  </a:lnTo>
                  <a:lnTo>
                    <a:pt x="613" y="401"/>
                  </a:lnTo>
                  <a:lnTo>
                    <a:pt x="613" y="392"/>
                  </a:lnTo>
                  <a:lnTo>
                    <a:pt x="613" y="384"/>
                  </a:lnTo>
                  <a:lnTo>
                    <a:pt x="613" y="379"/>
                  </a:lnTo>
                  <a:lnTo>
                    <a:pt x="615" y="375"/>
                  </a:lnTo>
                  <a:lnTo>
                    <a:pt x="613" y="362"/>
                  </a:lnTo>
                  <a:lnTo>
                    <a:pt x="611" y="349"/>
                  </a:lnTo>
                  <a:lnTo>
                    <a:pt x="611" y="338"/>
                  </a:lnTo>
                  <a:lnTo>
                    <a:pt x="613" y="327"/>
                  </a:lnTo>
                  <a:lnTo>
                    <a:pt x="617" y="316"/>
                  </a:lnTo>
                  <a:lnTo>
                    <a:pt x="622" y="305"/>
                  </a:lnTo>
                  <a:lnTo>
                    <a:pt x="628" y="296"/>
                  </a:lnTo>
                  <a:lnTo>
                    <a:pt x="633" y="288"/>
                  </a:lnTo>
                  <a:lnTo>
                    <a:pt x="633" y="272"/>
                  </a:lnTo>
                  <a:lnTo>
                    <a:pt x="635" y="257"/>
                  </a:lnTo>
                  <a:lnTo>
                    <a:pt x="620" y="248"/>
                  </a:lnTo>
                  <a:lnTo>
                    <a:pt x="608" y="238"/>
                  </a:lnTo>
                  <a:lnTo>
                    <a:pt x="596" y="225"/>
                  </a:lnTo>
                  <a:lnTo>
                    <a:pt x="585" y="212"/>
                  </a:lnTo>
                  <a:lnTo>
                    <a:pt x="589" y="192"/>
                  </a:lnTo>
                  <a:lnTo>
                    <a:pt x="593" y="170"/>
                  </a:lnTo>
                  <a:lnTo>
                    <a:pt x="587" y="161"/>
                  </a:lnTo>
                  <a:lnTo>
                    <a:pt x="578" y="153"/>
                  </a:lnTo>
                  <a:lnTo>
                    <a:pt x="574" y="146"/>
                  </a:lnTo>
                  <a:lnTo>
                    <a:pt x="572" y="139"/>
                  </a:lnTo>
                  <a:lnTo>
                    <a:pt x="571" y="126"/>
                  </a:lnTo>
                  <a:lnTo>
                    <a:pt x="572" y="111"/>
                  </a:lnTo>
                  <a:lnTo>
                    <a:pt x="572" y="105"/>
                  </a:lnTo>
                  <a:lnTo>
                    <a:pt x="571" y="98"/>
                  </a:lnTo>
                  <a:lnTo>
                    <a:pt x="567" y="89"/>
                  </a:lnTo>
                  <a:lnTo>
                    <a:pt x="561" y="79"/>
                  </a:lnTo>
                  <a:lnTo>
                    <a:pt x="552" y="65"/>
                  </a:lnTo>
                  <a:lnTo>
                    <a:pt x="545" y="57"/>
                  </a:lnTo>
                  <a:lnTo>
                    <a:pt x="536" y="59"/>
                  </a:lnTo>
                  <a:lnTo>
                    <a:pt x="528" y="61"/>
                  </a:lnTo>
                  <a:lnTo>
                    <a:pt x="523" y="63"/>
                  </a:lnTo>
                  <a:lnTo>
                    <a:pt x="521" y="63"/>
                  </a:lnTo>
                  <a:lnTo>
                    <a:pt x="517" y="61"/>
                  </a:lnTo>
                  <a:lnTo>
                    <a:pt x="517" y="59"/>
                  </a:lnTo>
                  <a:lnTo>
                    <a:pt x="515" y="54"/>
                  </a:lnTo>
                  <a:lnTo>
                    <a:pt x="515" y="48"/>
                  </a:lnTo>
                  <a:lnTo>
                    <a:pt x="515" y="41"/>
                  </a:lnTo>
                  <a:lnTo>
                    <a:pt x="517" y="35"/>
                  </a:lnTo>
                  <a:lnTo>
                    <a:pt x="524" y="37"/>
                  </a:lnTo>
                  <a:lnTo>
                    <a:pt x="530" y="37"/>
                  </a:lnTo>
                  <a:lnTo>
                    <a:pt x="534" y="35"/>
                  </a:lnTo>
                  <a:lnTo>
                    <a:pt x="534" y="33"/>
                  </a:lnTo>
                  <a:lnTo>
                    <a:pt x="536" y="30"/>
                  </a:lnTo>
                  <a:lnTo>
                    <a:pt x="534" y="24"/>
                  </a:lnTo>
                  <a:lnTo>
                    <a:pt x="519" y="0"/>
                  </a:lnTo>
                  <a:lnTo>
                    <a:pt x="504" y="5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F160E6E7-3152-0543-912B-992D8B3D7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7061" y="5832162"/>
              <a:ext cx="433387" cy="461963"/>
            </a:xfrm>
            <a:custGeom>
              <a:avLst/>
              <a:gdLst>
                <a:gd name="T0" fmla="*/ 0 w 296"/>
                <a:gd name="T1" fmla="*/ 230188 h 291"/>
                <a:gd name="T2" fmla="*/ 0 w 296"/>
                <a:gd name="T3" fmla="*/ 252413 h 291"/>
                <a:gd name="T4" fmla="*/ 30747 w 296"/>
                <a:gd name="T5" fmla="*/ 269875 h 291"/>
                <a:gd name="T6" fmla="*/ 48317 w 296"/>
                <a:gd name="T7" fmla="*/ 285750 h 291"/>
                <a:gd name="T8" fmla="*/ 57102 w 296"/>
                <a:gd name="T9" fmla="*/ 346075 h 291"/>
                <a:gd name="T10" fmla="*/ 76136 w 296"/>
                <a:gd name="T11" fmla="*/ 376238 h 291"/>
                <a:gd name="T12" fmla="*/ 101026 w 296"/>
                <a:gd name="T13" fmla="*/ 387350 h 291"/>
                <a:gd name="T14" fmla="*/ 130309 w 296"/>
                <a:gd name="T15" fmla="*/ 384175 h 291"/>
                <a:gd name="T16" fmla="*/ 172769 w 296"/>
                <a:gd name="T17" fmla="*/ 384175 h 291"/>
                <a:gd name="T18" fmla="*/ 191803 w 296"/>
                <a:gd name="T19" fmla="*/ 414338 h 291"/>
                <a:gd name="T20" fmla="*/ 213765 w 296"/>
                <a:gd name="T21" fmla="*/ 441325 h 291"/>
                <a:gd name="T22" fmla="*/ 232799 w 296"/>
                <a:gd name="T23" fmla="*/ 452438 h 291"/>
                <a:gd name="T24" fmla="*/ 270867 w 296"/>
                <a:gd name="T25" fmla="*/ 455613 h 291"/>
                <a:gd name="T26" fmla="*/ 363108 w 296"/>
                <a:gd name="T27" fmla="*/ 434975 h 291"/>
                <a:gd name="T28" fmla="*/ 411425 w 296"/>
                <a:gd name="T29" fmla="*/ 417513 h 291"/>
                <a:gd name="T30" fmla="*/ 417281 w 296"/>
                <a:gd name="T31" fmla="*/ 387350 h 291"/>
                <a:gd name="T32" fmla="*/ 398248 w 296"/>
                <a:gd name="T33" fmla="*/ 355600 h 291"/>
                <a:gd name="T34" fmla="*/ 398248 w 296"/>
                <a:gd name="T35" fmla="*/ 328613 h 291"/>
                <a:gd name="T36" fmla="*/ 411425 w 296"/>
                <a:gd name="T37" fmla="*/ 331788 h 291"/>
                <a:gd name="T38" fmla="*/ 433387 w 296"/>
                <a:gd name="T39" fmla="*/ 338138 h 291"/>
                <a:gd name="T40" fmla="*/ 433387 w 296"/>
                <a:gd name="T41" fmla="*/ 320675 h 291"/>
                <a:gd name="T42" fmla="*/ 398248 w 296"/>
                <a:gd name="T43" fmla="*/ 268288 h 291"/>
                <a:gd name="T44" fmla="*/ 373357 w 296"/>
                <a:gd name="T45" fmla="*/ 203200 h 291"/>
                <a:gd name="T46" fmla="*/ 363108 w 296"/>
                <a:gd name="T47" fmla="*/ 150813 h 291"/>
                <a:gd name="T48" fmla="*/ 348467 w 296"/>
                <a:gd name="T49" fmla="*/ 173038 h 291"/>
                <a:gd name="T50" fmla="*/ 332361 w 296"/>
                <a:gd name="T51" fmla="*/ 179388 h 291"/>
                <a:gd name="T52" fmla="*/ 327968 w 296"/>
                <a:gd name="T53" fmla="*/ 168275 h 291"/>
                <a:gd name="T54" fmla="*/ 319184 w 296"/>
                <a:gd name="T55" fmla="*/ 133350 h 291"/>
                <a:gd name="T56" fmla="*/ 322112 w 296"/>
                <a:gd name="T57" fmla="*/ 92075 h 291"/>
                <a:gd name="T58" fmla="*/ 351395 w 296"/>
                <a:gd name="T59" fmla="*/ 71438 h 291"/>
                <a:gd name="T60" fmla="*/ 360180 w 296"/>
                <a:gd name="T61" fmla="*/ 44450 h 291"/>
                <a:gd name="T62" fmla="*/ 344074 w 296"/>
                <a:gd name="T63" fmla="*/ 36513 h 291"/>
                <a:gd name="T64" fmla="*/ 316255 w 296"/>
                <a:gd name="T65" fmla="*/ 20638 h 291"/>
                <a:gd name="T66" fmla="*/ 308935 w 296"/>
                <a:gd name="T67" fmla="*/ 36513 h 291"/>
                <a:gd name="T68" fmla="*/ 292829 w 296"/>
                <a:gd name="T69" fmla="*/ 33338 h 291"/>
                <a:gd name="T70" fmla="*/ 278188 w 296"/>
                <a:gd name="T71" fmla="*/ 12700 h 291"/>
                <a:gd name="T72" fmla="*/ 248905 w 296"/>
                <a:gd name="T73" fmla="*/ 0 h 291"/>
                <a:gd name="T74" fmla="*/ 232799 w 296"/>
                <a:gd name="T75" fmla="*/ 38100 h 291"/>
                <a:gd name="T76" fmla="*/ 207909 w 296"/>
                <a:gd name="T77" fmla="*/ 53975 h 291"/>
                <a:gd name="T78" fmla="*/ 159592 w 296"/>
                <a:gd name="T79" fmla="*/ 74613 h 291"/>
                <a:gd name="T80" fmla="*/ 86385 w 296"/>
                <a:gd name="T81" fmla="*/ 106363 h 291"/>
                <a:gd name="T82" fmla="*/ 35139 w 296"/>
                <a:gd name="T83" fmla="*/ 114300 h 291"/>
                <a:gd name="T84" fmla="*/ 2928 w 296"/>
                <a:gd name="T85" fmla="*/ 130175 h 291"/>
                <a:gd name="T86" fmla="*/ 16106 w 296"/>
                <a:gd name="T87" fmla="*/ 182563 h 29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96"/>
                <a:gd name="T133" fmla="*/ 0 h 291"/>
                <a:gd name="T134" fmla="*/ 296 w 296"/>
                <a:gd name="T135" fmla="*/ 291 h 29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96" h="291">
                  <a:moveTo>
                    <a:pt x="0" y="121"/>
                  </a:moveTo>
                  <a:lnTo>
                    <a:pt x="2" y="133"/>
                  </a:lnTo>
                  <a:lnTo>
                    <a:pt x="0" y="145"/>
                  </a:lnTo>
                  <a:lnTo>
                    <a:pt x="0" y="148"/>
                  </a:lnTo>
                  <a:lnTo>
                    <a:pt x="0" y="154"/>
                  </a:lnTo>
                  <a:lnTo>
                    <a:pt x="0" y="159"/>
                  </a:lnTo>
                  <a:lnTo>
                    <a:pt x="4" y="165"/>
                  </a:lnTo>
                  <a:lnTo>
                    <a:pt x="11" y="169"/>
                  </a:lnTo>
                  <a:lnTo>
                    <a:pt x="21" y="170"/>
                  </a:lnTo>
                  <a:lnTo>
                    <a:pt x="26" y="172"/>
                  </a:lnTo>
                  <a:lnTo>
                    <a:pt x="30" y="174"/>
                  </a:lnTo>
                  <a:lnTo>
                    <a:pt x="33" y="180"/>
                  </a:lnTo>
                  <a:lnTo>
                    <a:pt x="35" y="185"/>
                  </a:lnTo>
                  <a:lnTo>
                    <a:pt x="37" y="202"/>
                  </a:lnTo>
                  <a:lnTo>
                    <a:pt x="39" y="218"/>
                  </a:lnTo>
                  <a:lnTo>
                    <a:pt x="43" y="224"/>
                  </a:lnTo>
                  <a:lnTo>
                    <a:pt x="46" y="231"/>
                  </a:lnTo>
                  <a:lnTo>
                    <a:pt x="52" y="237"/>
                  </a:lnTo>
                  <a:lnTo>
                    <a:pt x="57" y="242"/>
                  </a:lnTo>
                  <a:lnTo>
                    <a:pt x="63" y="244"/>
                  </a:lnTo>
                  <a:lnTo>
                    <a:pt x="69" y="244"/>
                  </a:lnTo>
                  <a:lnTo>
                    <a:pt x="74" y="244"/>
                  </a:lnTo>
                  <a:lnTo>
                    <a:pt x="78" y="244"/>
                  </a:lnTo>
                  <a:lnTo>
                    <a:pt x="89" y="242"/>
                  </a:lnTo>
                  <a:lnTo>
                    <a:pt x="102" y="242"/>
                  </a:lnTo>
                  <a:lnTo>
                    <a:pt x="111" y="242"/>
                  </a:lnTo>
                  <a:lnTo>
                    <a:pt x="118" y="242"/>
                  </a:lnTo>
                  <a:lnTo>
                    <a:pt x="124" y="242"/>
                  </a:lnTo>
                  <a:lnTo>
                    <a:pt x="126" y="244"/>
                  </a:lnTo>
                  <a:lnTo>
                    <a:pt x="131" y="261"/>
                  </a:lnTo>
                  <a:lnTo>
                    <a:pt x="139" y="270"/>
                  </a:lnTo>
                  <a:lnTo>
                    <a:pt x="142" y="274"/>
                  </a:lnTo>
                  <a:lnTo>
                    <a:pt x="146" y="278"/>
                  </a:lnTo>
                  <a:lnTo>
                    <a:pt x="152" y="278"/>
                  </a:lnTo>
                  <a:lnTo>
                    <a:pt x="155" y="278"/>
                  </a:lnTo>
                  <a:lnTo>
                    <a:pt x="159" y="285"/>
                  </a:lnTo>
                  <a:lnTo>
                    <a:pt x="163" y="291"/>
                  </a:lnTo>
                  <a:lnTo>
                    <a:pt x="174" y="291"/>
                  </a:lnTo>
                  <a:lnTo>
                    <a:pt x="185" y="287"/>
                  </a:lnTo>
                  <a:lnTo>
                    <a:pt x="200" y="281"/>
                  </a:lnTo>
                  <a:lnTo>
                    <a:pt x="218" y="278"/>
                  </a:lnTo>
                  <a:lnTo>
                    <a:pt x="248" y="274"/>
                  </a:lnTo>
                  <a:lnTo>
                    <a:pt x="270" y="268"/>
                  </a:lnTo>
                  <a:lnTo>
                    <a:pt x="277" y="266"/>
                  </a:lnTo>
                  <a:lnTo>
                    <a:pt x="281" y="263"/>
                  </a:lnTo>
                  <a:lnTo>
                    <a:pt x="283" y="259"/>
                  </a:lnTo>
                  <a:lnTo>
                    <a:pt x="285" y="254"/>
                  </a:lnTo>
                  <a:lnTo>
                    <a:pt x="285" y="244"/>
                  </a:lnTo>
                  <a:lnTo>
                    <a:pt x="287" y="237"/>
                  </a:lnTo>
                  <a:lnTo>
                    <a:pt x="277" y="231"/>
                  </a:lnTo>
                  <a:lnTo>
                    <a:pt x="272" y="224"/>
                  </a:lnTo>
                  <a:lnTo>
                    <a:pt x="268" y="218"/>
                  </a:lnTo>
                  <a:lnTo>
                    <a:pt x="268" y="211"/>
                  </a:lnTo>
                  <a:lnTo>
                    <a:pt x="272" y="207"/>
                  </a:lnTo>
                  <a:lnTo>
                    <a:pt x="274" y="206"/>
                  </a:lnTo>
                  <a:lnTo>
                    <a:pt x="277" y="207"/>
                  </a:lnTo>
                  <a:lnTo>
                    <a:pt x="281" y="209"/>
                  </a:lnTo>
                  <a:lnTo>
                    <a:pt x="287" y="213"/>
                  </a:lnTo>
                  <a:lnTo>
                    <a:pt x="294" y="215"/>
                  </a:lnTo>
                  <a:lnTo>
                    <a:pt x="296" y="213"/>
                  </a:lnTo>
                  <a:lnTo>
                    <a:pt x="296" y="209"/>
                  </a:lnTo>
                  <a:lnTo>
                    <a:pt x="296" y="206"/>
                  </a:lnTo>
                  <a:lnTo>
                    <a:pt x="296" y="202"/>
                  </a:lnTo>
                  <a:lnTo>
                    <a:pt x="290" y="194"/>
                  </a:lnTo>
                  <a:lnTo>
                    <a:pt x="285" y="185"/>
                  </a:lnTo>
                  <a:lnTo>
                    <a:pt x="272" y="169"/>
                  </a:lnTo>
                  <a:lnTo>
                    <a:pt x="261" y="156"/>
                  </a:lnTo>
                  <a:lnTo>
                    <a:pt x="257" y="145"/>
                  </a:lnTo>
                  <a:lnTo>
                    <a:pt x="255" y="128"/>
                  </a:lnTo>
                  <a:lnTo>
                    <a:pt x="255" y="111"/>
                  </a:lnTo>
                  <a:lnTo>
                    <a:pt x="255" y="91"/>
                  </a:lnTo>
                  <a:lnTo>
                    <a:pt x="248" y="95"/>
                  </a:lnTo>
                  <a:lnTo>
                    <a:pt x="240" y="98"/>
                  </a:lnTo>
                  <a:lnTo>
                    <a:pt x="240" y="104"/>
                  </a:lnTo>
                  <a:lnTo>
                    <a:pt x="238" y="109"/>
                  </a:lnTo>
                  <a:lnTo>
                    <a:pt x="237" y="113"/>
                  </a:lnTo>
                  <a:lnTo>
                    <a:pt x="231" y="115"/>
                  </a:lnTo>
                  <a:lnTo>
                    <a:pt x="227" y="113"/>
                  </a:lnTo>
                  <a:lnTo>
                    <a:pt x="226" y="111"/>
                  </a:lnTo>
                  <a:lnTo>
                    <a:pt x="226" y="109"/>
                  </a:lnTo>
                  <a:lnTo>
                    <a:pt x="224" y="106"/>
                  </a:lnTo>
                  <a:lnTo>
                    <a:pt x="224" y="98"/>
                  </a:lnTo>
                  <a:lnTo>
                    <a:pt x="222" y="93"/>
                  </a:lnTo>
                  <a:lnTo>
                    <a:pt x="218" y="84"/>
                  </a:lnTo>
                  <a:lnTo>
                    <a:pt x="216" y="72"/>
                  </a:lnTo>
                  <a:lnTo>
                    <a:pt x="216" y="65"/>
                  </a:lnTo>
                  <a:lnTo>
                    <a:pt x="220" y="58"/>
                  </a:lnTo>
                  <a:lnTo>
                    <a:pt x="224" y="54"/>
                  </a:lnTo>
                  <a:lnTo>
                    <a:pt x="229" y="52"/>
                  </a:lnTo>
                  <a:lnTo>
                    <a:pt x="240" y="45"/>
                  </a:lnTo>
                  <a:lnTo>
                    <a:pt x="244" y="39"/>
                  </a:lnTo>
                  <a:lnTo>
                    <a:pt x="246" y="34"/>
                  </a:lnTo>
                  <a:lnTo>
                    <a:pt x="246" y="28"/>
                  </a:lnTo>
                  <a:lnTo>
                    <a:pt x="244" y="24"/>
                  </a:lnTo>
                  <a:lnTo>
                    <a:pt x="238" y="23"/>
                  </a:lnTo>
                  <a:lnTo>
                    <a:pt x="235" y="23"/>
                  </a:lnTo>
                  <a:lnTo>
                    <a:pt x="229" y="21"/>
                  </a:lnTo>
                  <a:lnTo>
                    <a:pt x="222" y="15"/>
                  </a:lnTo>
                  <a:lnTo>
                    <a:pt x="216" y="13"/>
                  </a:lnTo>
                  <a:lnTo>
                    <a:pt x="214" y="15"/>
                  </a:lnTo>
                  <a:lnTo>
                    <a:pt x="213" y="21"/>
                  </a:lnTo>
                  <a:lnTo>
                    <a:pt x="211" y="23"/>
                  </a:lnTo>
                  <a:lnTo>
                    <a:pt x="209" y="23"/>
                  </a:lnTo>
                  <a:lnTo>
                    <a:pt x="205" y="23"/>
                  </a:lnTo>
                  <a:lnTo>
                    <a:pt x="200" y="21"/>
                  </a:lnTo>
                  <a:lnTo>
                    <a:pt x="194" y="17"/>
                  </a:lnTo>
                  <a:lnTo>
                    <a:pt x="192" y="11"/>
                  </a:lnTo>
                  <a:lnTo>
                    <a:pt x="190" y="8"/>
                  </a:lnTo>
                  <a:lnTo>
                    <a:pt x="190" y="2"/>
                  </a:lnTo>
                  <a:lnTo>
                    <a:pt x="181" y="0"/>
                  </a:lnTo>
                  <a:lnTo>
                    <a:pt x="170" y="0"/>
                  </a:lnTo>
                  <a:lnTo>
                    <a:pt x="166" y="10"/>
                  </a:lnTo>
                  <a:lnTo>
                    <a:pt x="163" y="21"/>
                  </a:lnTo>
                  <a:lnTo>
                    <a:pt x="159" y="24"/>
                  </a:lnTo>
                  <a:lnTo>
                    <a:pt x="154" y="28"/>
                  </a:lnTo>
                  <a:lnTo>
                    <a:pt x="148" y="32"/>
                  </a:lnTo>
                  <a:lnTo>
                    <a:pt x="142" y="34"/>
                  </a:lnTo>
                  <a:lnTo>
                    <a:pt x="131" y="30"/>
                  </a:lnTo>
                  <a:lnTo>
                    <a:pt x="122" y="30"/>
                  </a:lnTo>
                  <a:lnTo>
                    <a:pt x="109" y="47"/>
                  </a:lnTo>
                  <a:lnTo>
                    <a:pt x="91" y="65"/>
                  </a:lnTo>
                  <a:lnTo>
                    <a:pt x="74" y="65"/>
                  </a:lnTo>
                  <a:lnTo>
                    <a:pt x="59" y="67"/>
                  </a:lnTo>
                  <a:lnTo>
                    <a:pt x="46" y="69"/>
                  </a:lnTo>
                  <a:lnTo>
                    <a:pt x="32" y="72"/>
                  </a:lnTo>
                  <a:lnTo>
                    <a:pt x="24" y="72"/>
                  </a:lnTo>
                  <a:lnTo>
                    <a:pt x="17" y="74"/>
                  </a:lnTo>
                  <a:lnTo>
                    <a:pt x="9" y="76"/>
                  </a:lnTo>
                  <a:lnTo>
                    <a:pt x="2" y="82"/>
                  </a:lnTo>
                  <a:lnTo>
                    <a:pt x="13" y="98"/>
                  </a:lnTo>
                  <a:lnTo>
                    <a:pt x="22" y="111"/>
                  </a:lnTo>
                  <a:lnTo>
                    <a:pt x="11" y="115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742F975C-5A5A-E34B-8C8E-732149A9B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760" y="5503549"/>
              <a:ext cx="652462" cy="520700"/>
            </a:xfrm>
            <a:custGeom>
              <a:avLst/>
              <a:gdLst>
                <a:gd name="T0" fmla="*/ 19061 w 445"/>
                <a:gd name="T1" fmla="*/ 115888 h 328"/>
                <a:gd name="T2" fmla="*/ 41054 w 445"/>
                <a:gd name="T3" fmla="*/ 230188 h 328"/>
                <a:gd name="T4" fmla="*/ 54250 w 445"/>
                <a:gd name="T5" fmla="*/ 423863 h 328"/>
                <a:gd name="T6" fmla="*/ 61581 w 445"/>
                <a:gd name="T7" fmla="*/ 441325 h 328"/>
                <a:gd name="T8" fmla="*/ 102634 w 445"/>
                <a:gd name="T9" fmla="*/ 423863 h 328"/>
                <a:gd name="T10" fmla="*/ 118763 w 445"/>
                <a:gd name="T11" fmla="*/ 373062 h 328"/>
                <a:gd name="T12" fmla="*/ 149553 w 445"/>
                <a:gd name="T13" fmla="*/ 390525 h 328"/>
                <a:gd name="T14" fmla="*/ 153952 w 445"/>
                <a:gd name="T15" fmla="*/ 423863 h 328"/>
                <a:gd name="T16" fmla="*/ 165681 w 445"/>
                <a:gd name="T17" fmla="*/ 431800 h 328"/>
                <a:gd name="T18" fmla="*/ 178877 w 445"/>
                <a:gd name="T19" fmla="*/ 469900 h 328"/>
                <a:gd name="T20" fmla="*/ 192073 w 445"/>
                <a:gd name="T21" fmla="*/ 479425 h 328"/>
                <a:gd name="T22" fmla="*/ 262451 w 445"/>
                <a:gd name="T23" fmla="*/ 473075 h 328"/>
                <a:gd name="T24" fmla="*/ 281512 w 445"/>
                <a:gd name="T25" fmla="*/ 479425 h 328"/>
                <a:gd name="T26" fmla="*/ 291775 w 445"/>
                <a:gd name="T27" fmla="*/ 466725 h 328"/>
                <a:gd name="T28" fmla="*/ 325498 w 445"/>
                <a:gd name="T29" fmla="*/ 473075 h 328"/>
                <a:gd name="T30" fmla="*/ 360687 w 445"/>
                <a:gd name="T31" fmla="*/ 504825 h 328"/>
                <a:gd name="T32" fmla="*/ 368018 w 445"/>
                <a:gd name="T33" fmla="*/ 520700 h 328"/>
                <a:gd name="T34" fmla="*/ 387079 w 445"/>
                <a:gd name="T35" fmla="*/ 484188 h 328"/>
                <a:gd name="T36" fmla="*/ 392943 w 445"/>
                <a:gd name="T37" fmla="*/ 446088 h 328"/>
                <a:gd name="T38" fmla="*/ 435463 w 445"/>
                <a:gd name="T39" fmla="*/ 438150 h 328"/>
                <a:gd name="T40" fmla="*/ 501443 w 445"/>
                <a:gd name="T41" fmla="*/ 431800 h 328"/>
                <a:gd name="T42" fmla="*/ 560091 w 445"/>
                <a:gd name="T43" fmla="*/ 376237 h 328"/>
                <a:gd name="T44" fmla="*/ 593814 w 445"/>
                <a:gd name="T45" fmla="*/ 373062 h 328"/>
                <a:gd name="T46" fmla="*/ 611408 w 445"/>
                <a:gd name="T47" fmla="*/ 344487 h 328"/>
                <a:gd name="T48" fmla="*/ 646597 w 445"/>
                <a:gd name="T49" fmla="*/ 331787 h 328"/>
                <a:gd name="T50" fmla="*/ 636334 w 445"/>
                <a:gd name="T51" fmla="*/ 317500 h 328"/>
                <a:gd name="T52" fmla="*/ 645131 w 445"/>
                <a:gd name="T53" fmla="*/ 276225 h 328"/>
                <a:gd name="T54" fmla="*/ 639266 w 445"/>
                <a:gd name="T55" fmla="*/ 244475 h 328"/>
                <a:gd name="T56" fmla="*/ 623138 w 445"/>
                <a:gd name="T57" fmla="*/ 209550 h 328"/>
                <a:gd name="T58" fmla="*/ 609942 w 445"/>
                <a:gd name="T59" fmla="*/ 168275 h 328"/>
                <a:gd name="T60" fmla="*/ 582084 w 445"/>
                <a:gd name="T61" fmla="*/ 109538 h 328"/>
                <a:gd name="T62" fmla="*/ 546895 w 445"/>
                <a:gd name="T63" fmla="*/ 74612 h 328"/>
                <a:gd name="T64" fmla="*/ 536632 w 445"/>
                <a:gd name="T65" fmla="*/ 57150 h 328"/>
                <a:gd name="T66" fmla="*/ 521970 w 445"/>
                <a:gd name="T67" fmla="*/ 68262 h 328"/>
                <a:gd name="T68" fmla="*/ 492646 w 445"/>
                <a:gd name="T69" fmla="*/ 85725 h 328"/>
                <a:gd name="T70" fmla="*/ 447193 w 445"/>
                <a:gd name="T71" fmla="*/ 76200 h 328"/>
                <a:gd name="T72" fmla="*/ 403207 w 445"/>
                <a:gd name="T73" fmla="*/ 85725 h 328"/>
                <a:gd name="T74" fmla="*/ 379748 w 445"/>
                <a:gd name="T75" fmla="*/ 88900 h 328"/>
                <a:gd name="T76" fmla="*/ 351890 w 445"/>
                <a:gd name="T77" fmla="*/ 103188 h 328"/>
                <a:gd name="T78" fmla="*/ 346025 w 445"/>
                <a:gd name="T79" fmla="*/ 123825 h 328"/>
                <a:gd name="T80" fmla="*/ 316701 w 445"/>
                <a:gd name="T81" fmla="*/ 144462 h 328"/>
                <a:gd name="T82" fmla="*/ 303505 w 445"/>
                <a:gd name="T83" fmla="*/ 109538 h 328"/>
                <a:gd name="T84" fmla="*/ 319633 w 445"/>
                <a:gd name="T85" fmla="*/ 85725 h 328"/>
                <a:gd name="T86" fmla="*/ 310836 w 445"/>
                <a:gd name="T87" fmla="*/ 65088 h 328"/>
                <a:gd name="T88" fmla="*/ 271248 w 445"/>
                <a:gd name="T89" fmla="*/ 33337 h 328"/>
                <a:gd name="T90" fmla="*/ 249255 w 445"/>
                <a:gd name="T91" fmla="*/ 6350 h 328"/>
                <a:gd name="T92" fmla="*/ 186208 w 445"/>
                <a:gd name="T93" fmla="*/ 19050 h 328"/>
                <a:gd name="T94" fmla="*/ 114364 w 445"/>
                <a:gd name="T95" fmla="*/ 30163 h 328"/>
                <a:gd name="T96" fmla="*/ 43986 w 445"/>
                <a:gd name="T97" fmla="*/ 44450 h 328"/>
                <a:gd name="T98" fmla="*/ 7331 w 445"/>
                <a:gd name="T99" fmla="*/ 33337 h 32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45"/>
                <a:gd name="T151" fmla="*/ 0 h 328"/>
                <a:gd name="T152" fmla="*/ 445 w 445"/>
                <a:gd name="T153" fmla="*/ 328 h 32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45" h="328">
                  <a:moveTo>
                    <a:pt x="0" y="36"/>
                  </a:moveTo>
                  <a:lnTo>
                    <a:pt x="7" y="54"/>
                  </a:lnTo>
                  <a:lnTo>
                    <a:pt x="13" y="73"/>
                  </a:lnTo>
                  <a:lnTo>
                    <a:pt x="18" y="91"/>
                  </a:lnTo>
                  <a:lnTo>
                    <a:pt x="20" y="106"/>
                  </a:lnTo>
                  <a:lnTo>
                    <a:pt x="28" y="145"/>
                  </a:lnTo>
                  <a:lnTo>
                    <a:pt x="33" y="185"/>
                  </a:lnTo>
                  <a:lnTo>
                    <a:pt x="35" y="226"/>
                  </a:lnTo>
                  <a:lnTo>
                    <a:pt x="37" y="267"/>
                  </a:lnTo>
                  <a:lnTo>
                    <a:pt x="37" y="274"/>
                  </a:lnTo>
                  <a:lnTo>
                    <a:pt x="39" y="278"/>
                  </a:lnTo>
                  <a:lnTo>
                    <a:pt x="42" y="278"/>
                  </a:lnTo>
                  <a:lnTo>
                    <a:pt x="52" y="274"/>
                  </a:lnTo>
                  <a:lnTo>
                    <a:pt x="61" y="270"/>
                  </a:lnTo>
                  <a:lnTo>
                    <a:pt x="70" y="267"/>
                  </a:lnTo>
                  <a:lnTo>
                    <a:pt x="72" y="252"/>
                  </a:lnTo>
                  <a:lnTo>
                    <a:pt x="76" y="239"/>
                  </a:lnTo>
                  <a:lnTo>
                    <a:pt x="81" y="235"/>
                  </a:lnTo>
                  <a:lnTo>
                    <a:pt x="89" y="235"/>
                  </a:lnTo>
                  <a:lnTo>
                    <a:pt x="96" y="239"/>
                  </a:lnTo>
                  <a:lnTo>
                    <a:pt x="102" y="246"/>
                  </a:lnTo>
                  <a:lnTo>
                    <a:pt x="103" y="257"/>
                  </a:lnTo>
                  <a:lnTo>
                    <a:pt x="103" y="265"/>
                  </a:lnTo>
                  <a:lnTo>
                    <a:pt x="105" y="267"/>
                  </a:lnTo>
                  <a:lnTo>
                    <a:pt x="107" y="268"/>
                  </a:lnTo>
                  <a:lnTo>
                    <a:pt x="109" y="270"/>
                  </a:lnTo>
                  <a:lnTo>
                    <a:pt x="113" y="272"/>
                  </a:lnTo>
                  <a:lnTo>
                    <a:pt x="114" y="281"/>
                  </a:lnTo>
                  <a:lnTo>
                    <a:pt x="118" y="292"/>
                  </a:lnTo>
                  <a:lnTo>
                    <a:pt x="122" y="296"/>
                  </a:lnTo>
                  <a:lnTo>
                    <a:pt x="124" y="300"/>
                  </a:lnTo>
                  <a:lnTo>
                    <a:pt x="127" y="302"/>
                  </a:lnTo>
                  <a:lnTo>
                    <a:pt x="131" y="302"/>
                  </a:lnTo>
                  <a:lnTo>
                    <a:pt x="151" y="303"/>
                  </a:lnTo>
                  <a:lnTo>
                    <a:pt x="172" y="305"/>
                  </a:lnTo>
                  <a:lnTo>
                    <a:pt x="179" y="298"/>
                  </a:lnTo>
                  <a:lnTo>
                    <a:pt x="181" y="289"/>
                  </a:lnTo>
                  <a:lnTo>
                    <a:pt x="187" y="296"/>
                  </a:lnTo>
                  <a:lnTo>
                    <a:pt x="192" y="302"/>
                  </a:lnTo>
                  <a:lnTo>
                    <a:pt x="194" y="298"/>
                  </a:lnTo>
                  <a:lnTo>
                    <a:pt x="198" y="296"/>
                  </a:lnTo>
                  <a:lnTo>
                    <a:pt x="199" y="294"/>
                  </a:lnTo>
                  <a:lnTo>
                    <a:pt x="205" y="294"/>
                  </a:lnTo>
                  <a:lnTo>
                    <a:pt x="212" y="294"/>
                  </a:lnTo>
                  <a:lnTo>
                    <a:pt x="222" y="298"/>
                  </a:lnTo>
                  <a:lnTo>
                    <a:pt x="231" y="305"/>
                  </a:lnTo>
                  <a:lnTo>
                    <a:pt x="240" y="311"/>
                  </a:lnTo>
                  <a:lnTo>
                    <a:pt x="246" y="318"/>
                  </a:lnTo>
                  <a:lnTo>
                    <a:pt x="251" y="326"/>
                  </a:lnTo>
                  <a:lnTo>
                    <a:pt x="251" y="328"/>
                  </a:lnTo>
                  <a:lnTo>
                    <a:pt x="262" y="322"/>
                  </a:lnTo>
                  <a:lnTo>
                    <a:pt x="273" y="318"/>
                  </a:lnTo>
                  <a:lnTo>
                    <a:pt x="264" y="305"/>
                  </a:lnTo>
                  <a:lnTo>
                    <a:pt x="253" y="289"/>
                  </a:lnTo>
                  <a:lnTo>
                    <a:pt x="260" y="283"/>
                  </a:lnTo>
                  <a:lnTo>
                    <a:pt x="268" y="281"/>
                  </a:lnTo>
                  <a:lnTo>
                    <a:pt x="275" y="279"/>
                  </a:lnTo>
                  <a:lnTo>
                    <a:pt x="283" y="279"/>
                  </a:lnTo>
                  <a:lnTo>
                    <a:pt x="297" y="276"/>
                  </a:lnTo>
                  <a:lnTo>
                    <a:pt x="310" y="274"/>
                  </a:lnTo>
                  <a:lnTo>
                    <a:pt x="325" y="272"/>
                  </a:lnTo>
                  <a:lnTo>
                    <a:pt x="342" y="272"/>
                  </a:lnTo>
                  <a:lnTo>
                    <a:pt x="360" y="254"/>
                  </a:lnTo>
                  <a:lnTo>
                    <a:pt x="373" y="237"/>
                  </a:lnTo>
                  <a:lnTo>
                    <a:pt x="382" y="237"/>
                  </a:lnTo>
                  <a:lnTo>
                    <a:pt x="393" y="241"/>
                  </a:lnTo>
                  <a:lnTo>
                    <a:pt x="399" y="239"/>
                  </a:lnTo>
                  <a:lnTo>
                    <a:pt x="405" y="235"/>
                  </a:lnTo>
                  <a:lnTo>
                    <a:pt x="410" y="231"/>
                  </a:lnTo>
                  <a:lnTo>
                    <a:pt x="414" y="228"/>
                  </a:lnTo>
                  <a:lnTo>
                    <a:pt x="417" y="217"/>
                  </a:lnTo>
                  <a:lnTo>
                    <a:pt x="421" y="207"/>
                  </a:lnTo>
                  <a:lnTo>
                    <a:pt x="432" y="207"/>
                  </a:lnTo>
                  <a:lnTo>
                    <a:pt x="441" y="209"/>
                  </a:lnTo>
                  <a:lnTo>
                    <a:pt x="441" y="207"/>
                  </a:lnTo>
                  <a:lnTo>
                    <a:pt x="440" y="206"/>
                  </a:lnTo>
                  <a:lnTo>
                    <a:pt x="434" y="200"/>
                  </a:lnTo>
                  <a:lnTo>
                    <a:pt x="429" y="191"/>
                  </a:lnTo>
                  <a:lnTo>
                    <a:pt x="434" y="180"/>
                  </a:lnTo>
                  <a:lnTo>
                    <a:pt x="440" y="174"/>
                  </a:lnTo>
                  <a:lnTo>
                    <a:pt x="432" y="167"/>
                  </a:lnTo>
                  <a:lnTo>
                    <a:pt x="427" y="159"/>
                  </a:lnTo>
                  <a:lnTo>
                    <a:pt x="436" y="154"/>
                  </a:lnTo>
                  <a:lnTo>
                    <a:pt x="445" y="148"/>
                  </a:lnTo>
                  <a:lnTo>
                    <a:pt x="436" y="141"/>
                  </a:lnTo>
                  <a:lnTo>
                    <a:pt x="425" y="132"/>
                  </a:lnTo>
                  <a:lnTo>
                    <a:pt x="425" y="122"/>
                  </a:lnTo>
                  <a:lnTo>
                    <a:pt x="425" y="111"/>
                  </a:lnTo>
                  <a:lnTo>
                    <a:pt x="416" y="106"/>
                  </a:lnTo>
                  <a:lnTo>
                    <a:pt x="408" y="98"/>
                  </a:lnTo>
                  <a:lnTo>
                    <a:pt x="405" y="82"/>
                  </a:lnTo>
                  <a:lnTo>
                    <a:pt x="397" y="69"/>
                  </a:lnTo>
                  <a:lnTo>
                    <a:pt x="388" y="61"/>
                  </a:lnTo>
                  <a:lnTo>
                    <a:pt x="379" y="54"/>
                  </a:lnTo>
                  <a:lnTo>
                    <a:pt x="373" y="47"/>
                  </a:lnTo>
                  <a:lnTo>
                    <a:pt x="368" y="39"/>
                  </a:lnTo>
                  <a:lnTo>
                    <a:pt x="366" y="37"/>
                  </a:lnTo>
                  <a:lnTo>
                    <a:pt x="366" y="36"/>
                  </a:lnTo>
                  <a:lnTo>
                    <a:pt x="364" y="36"/>
                  </a:lnTo>
                  <a:lnTo>
                    <a:pt x="360" y="37"/>
                  </a:lnTo>
                  <a:lnTo>
                    <a:pt x="356" y="43"/>
                  </a:lnTo>
                  <a:lnTo>
                    <a:pt x="349" y="47"/>
                  </a:lnTo>
                  <a:lnTo>
                    <a:pt x="344" y="50"/>
                  </a:lnTo>
                  <a:lnTo>
                    <a:pt x="336" y="54"/>
                  </a:lnTo>
                  <a:lnTo>
                    <a:pt x="325" y="54"/>
                  </a:lnTo>
                  <a:lnTo>
                    <a:pt x="316" y="56"/>
                  </a:lnTo>
                  <a:lnTo>
                    <a:pt x="305" y="48"/>
                  </a:lnTo>
                  <a:lnTo>
                    <a:pt x="292" y="45"/>
                  </a:lnTo>
                  <a:lnTo>
                    <a:pt x="284" y="48"/>
                  </a:lnTo>
                  <a:lnTo>
                    <a:pt x="275" y="54"/>
                  </a:lnTo>
                  <a:lnTo>
                    <a:pt x="270" y="50"/>
                  </a:lnTo>
                  <a:lnTo>
                    <a:pt x="262" y="48"/>
                  </a:lnTo>
                  <a:lnTo>
                    <a:pt x="259" y="56"/>
                  </a:lnTo>
                  <a:lnTo>
                    <a:pt x="253" y="65"/>
                  </a:lnTo>
                  <a:lnTo>
                    <a:pt x="247" y="65"/>
                  </a:lnTo>
                  <a:lnTo>
                    <a:pt x="240" y="65"/>
                  </a:lnTo>
                  <a:lnTo>
                    <a:pt x="240" y="71"/>
                  </a:lnTo>
                  <a:lnTo>
                    <a:pt x="238" y="74"/>
                  </a:lnTo>
                  <a:lnTo>
                    <a:pt x="236" y="78"/>
                  </a:lnTo>
                  <a:lnTo>
                    <a:pt x="233" y="82"/>
                  </a:lnTo>
                  <a:lnTo>
                    <a:pt x="225" y="87"/>
                  </a:lnTo>
                  <a:lnTo>
                    <a:pt x="216" y="91"/>
                  </a:lnTo>
                  <a:lnTo>
                    <a:pt x="212" y="84"/>
                  </a:lnTo>
                  <a:lnTo>
                    <a:pt x="209" y="74"/>
                  </a:lnTo>
                  <a:lnTo>
                    <a:pt x="207" y="69"/>
                  </a:lnTo>
                  <a:lnTo>
                    <a:pt x="211" y="65"/>
                  </a:lnTo>
                  <a:lnTo>
                    <a:pt x="214" y="60"/>
                  </a:lnTo>
                  <a:lnTo>
                    <a:pt x="218" y="54"/>
                  </a:lnTo>
                  <a:lnTo>
                    <a:pt x="218" y="48"/>
                  </a:lnTo>
                  <a:lnTo>
                    <a:pt x="216" y="45"/>
                  </a:lnTo>
                  <a:lnTo>
                    <a:pt x="212" y="41"/>
                  </a:lnTo>
                  <a:lnTo>
                    <a:pt x="209" y="39"/>
                  </a:lnTo>
                  <a:lnTo>
                    <a:pt x="196" y="30"/>
                  </a:lnTo>
                  <a:lnTo>
                    <a:pt x="185" y="21"/>
                  </a:lnTo>
                  <a:lnTo>
                    <a:pt x="179" y="10"/>
                  </a:lnTo>
                  <a:lnTo>
                    <a:pt x="177" y="0"/>
                  </a:lnTo>
                  <a:lnTo>
                    <a:pt x="170" y="4"/>
                  </a:lnTo>
                  <a:lnTo>
                    <a:pt x="157" y="12"/>
                  </a:lnTo>
                  <a:lnTo>
                    <a:pt x="142" y="12"/>
                  </a:lnTo>
                  <a:lnTo>
                    <a:pt x="127" y="12"/>
                  </a:lnTo>
                  <a:lnTo>
                    <a:pt x="113" y="17"/>
                  </a:lnTo>
                  <a:lnTo>
                    <a:pt x="96" y="21"/>
                  </a:lnTo>
                  <a:lnTo>
                    <a:pt x="78" y="19"/>
                  </a:lnTo>
                  <a:lnTo>
                    <a:pt x="59" y="17"/>
                  </a:lnTo>
                  <a:lnTo>
                    <a:pt x="44" y="21"/>
                  </a:lnTo>
                  <a:lnTo>
                    <a:pt x="30" y="28"/>
                  </a:lnTo>
                  <a:lnTo>
                    <a:pt x="17" y="19"/>
                  </a:lnTo>
                  <a:lnTo>
                    <a:pt x="9" y="12"/>
                  </a:lnTo>
                  <a:lnTo>
                    <a:pt x="5" y="21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DF113013-2B74-4649-A69A-8E699CE12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5611" y="2838137"/>
              <a:ext cx="28575" cy="11113"/>
            </a:xfrm>
            <a:custGeom>
              <a:avLst/>
              <a:gdLst>
                <a:gd name="T0" fmla="*/ 0 w 19"/>
                <a:gd name="T1" fmla="*/ 4763 h 7"/>
                <a:gd name="T2" fmla="*/ 6016 w 19"/>
                <a:gd name="T3" fmla="*/ 3175 h 7"/>
                <a:gd name="T4" fmla="*/ 13536 w 19"/>
                <a:gd name="T5" fmla="*/ 0 h 7"/>
                <a:gd name="T6" fmla="*/ 22559 w 19"/>
                <a:gd name="T7" fmla="*/ 3175 h 7"/>
                <a:gd name="T8" fmla="*/ 28575 w 19"/>
                <a:gd name="T9" fmla="*/ 4763 h 7"/>
                <a:gd name="T10" fmla="*/ 22559 w 19"/>
                <a:gd name="T11" fmla="*/ 11113 h 7"/>
                <a:gd name="T12" fmla="*/ 12032 w 19"/>
                <a:gd name="T13" fmla="*/ 11113 h 7"/>
                <a:gd name="T14" fmla="*/ 3008 w 19"/>
                <a:gd name="T15" fmla="*/ 7938 h 7"/>
                <a:gd name="T16" fmla="*/ 0 w 19"/>
                <a:gd name="T17" fmla="*/ 4763 h 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7"/>
                <a:gd name="T29" fmla="*/ 19 w 19"/>
                <a:gd name="T30" fmla="*/ 7 h 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7">
                  <a:moveTo>
                    <a:pt x="0" y="3"/>
                  </a:moveTo>
                  <a:lnTo>
                    <a:pt x="4" y="2"/>
                  </a:lnTo>
                  <a:lnTo>
                    <a:pt x="9" y="0"/>
                  </a:lnTo>
                  <a:lnTo>
                    <a:pt x="15" y="2"/>
                  </a:lnTo>
                  <a:lnTo>
                    <a:pt x="19" y="3"/>
                  </a:lnTo>
                  <a:lnTo>
                    <a:pt x="15" y="7"/>
                  </a:lnTo>
                  <a:lnTo>
                    <a:pt x="8" y="7"/>
                  </a:lnTo>
                  <a:lnTo>
                    <a:pt x="2" y="5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hlink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EFADCFD6-3739-F844-A662-F2C15F6FBB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76322" y="2149162"/>
              <a:ext cx="984250" cy="1020763"/>
            </a:xfrm>
            <a:custGeom>
              <a:avLst/>
              <a:gdLst>
                <a:gd name="T0" fmla="*/ 205052 w 672"/>
                <a:gd name="T1" fmla="*/ 636588 h 643"/>
                <a:gd name="T2" fmla="*/ 200658 w 672"/>
                <a:gd name="T3" fmla="*/ 688975 h 643"/>
                <a:gd name="T4" fmla="*/ 246063 w 672"/>
                <a:gd name="T5" fmla="*/ 630238 h 643"/>
                <a:gd name="T6" fmla="*/ 229951 w 672"/>
                <a:gd name="T7" fmla="*/ 627063 h 643"/>
                <a:gd name="T8" fmla="*/ 197729 w 672"/>
                <a:gd name="T9" fmla="*/ 876300 h 643"/>
                <a:gd name="T10" fmla="*/ 188941 w 672"/>
                <a:gd name="T11" fmla="*/ 869950 h 643"/>
                <a:gd name="T12" fmla="*/ 227022 w 672"/>
                <a:gd name="T13" fmla="*/ 890588 h 643"/>
                <a:gd name="T14" fmla="*/ 281214 w 672"/>
                <a:gd name="T15" fmla="*/ 885825 h 643"/>
                <a:gd name="T16" fmla="*/ 268032 w 672"/>
                <a:gd name="T17" fmla="*/ 887413 h 643"/>
                <a:gd name="T18" fmla="*/ 281214 w 672"/>
                <a:gd name="T19" fmla="*/ 852488 h 643"/>
                <a:gd name="T20" fmla="*/ 10253 w 672"/>
                <a:gd name="T21" fmla="*/ 955675 h 643"/>
                <a:gd name="T22" fmla="*/ 26364 w 672"/>
                <a:gd name="T23" fmla="*/ 966788 h 643"/>
                <a:gd name="T24" fmla="*/ 5859 w 672"/>
                <a:gd name="T25" fmla="*/ 1014413 h 643"/>
                <a:gd name="T26" fmla="*/ 979856 w 672"/>
                <a:gd name="T27" fmla="*/ 530225 h 643"/>
                <a:gd name="T28" fmla="*/ 984250 w 672"/>
                <a:gd name="T29" fmla="*/ 527050 h 643"/>
                <a:gd name="T30" fmla="*/ 949098 w 672"/>
                <a:gd name="T31" fmla="*/ 509588 h 643"/>
                <a:gd name="T32" fmla="*/ 660561 w 672"/>
                <a:gd name="T33" fmla="*/ 676275 h 643"/>
                <a:gd name="T34" fmla="*/ 622479 w 672"/>
                <a:gd name="T35" fmla="*/ 658813 h 643"/>
                <a:gd name="T36" fmla="*/ 622479 w 672"/>
                <a:gd name="T37" fmla="*/ 674688 h 643"/>
                <a:gd name="T38" fmla="*/ 590257 w 672"/>
                <a:gd name="T39" fmla="*/ 665163 h 643"/>
                <a:gd name="T40" fmla="*/ 578540 w 672"/>
                <a:gd name="T41" fmla="*/ 630238 h 643"/>
                <a:gd name="T42" fmla="*/ 616621 w 672"/>
                <a:gd name="T43" fmla="*/ 623888 h 643"/>
                <a:gd name="T44" fmla="*/ 638591 w 672"/>
                <a:gd name="T45" fmla="*/ 609600 h 643"/>
                <a:gd name="T46" fmla="*/ 629803 w 672"/>
                <a:gd name="T47" fmla="*/ 615950 h 643"/>
                <a:gd name="T48" fmla="*/ 662025 w 672"/>
                <a:gd name="T49" fmla="*/ 582613 h 643"/>
                <a:gd name="T50" fmla="*/ 638591 w 672"/>
                <a:gd name="T51" fmla="*/ 547688 h 643"/>
                <a:gd name="T52" fmla="*/ 625409 w 672"/>
                <a:gd name="T53" fmla="*/ 574675 h 643"/>
                <a:gd name="T54" fmla="*/ 440862 w 672"/>
                <a:gd name="T55" fmla="*/ 520700 h 643"/>
                <a:gd name="T56" fmla="*/ 587328 w 672"/>
                <a:gd name="T57" fmla="*/ 90488 h 643"/>
                <a:gd name="T58" fmla="*/ 641520 w 672"/>
                <a:gd name="T59" fmla="*/ 34925 h 643"/>
                <a:gd name="T60" fmla="*/ 679601 w 672"/>
                <a:gd name="T61" fmla="*/ 1588 h 643"/>
                <a:gd name="T62" fmla="*/ 714753 w 672"/>
                <a:gd name="T63" fmla="*/ 76200 h 643"/>
                <a:gd name="T64" fmla="*/ 697177 w 672"/>
                <a:gd name="T65" fmla="*/ 139700 h 643"/>
                <a:gd name="T66" fmla="*/ 607833 w 672"/>
                <a:gd name="T67" fmla="*/ 169863 h 643"/>
                <a:gd name="T68" fmla="*/ 581469 w 672"/>
                <a:gd name="T69" fmla="*/ 128588 h 643"/>
                <a:gd name="T70" fmla="*/ 641520 w 672"/>
                <a:gd name="T71" fmla="*/ 169863 h 643"/>
                <a:gd name="T72" fmla="*/ 705965 w 672"/>
                <a:gd name="T73" fmla="*/ 173038 h 643"/>
                <a:gd name="T74" fmla="*/ 711824 w 672"/>
                <a:gd name="T75" fmla="*/ 192088 h 643"/>
                <a:gd name="T76" fmla="*/ 766016 w 672"/>
                <a:gd name="T77" fmla="*/ 239713 h 643"/>
                <a:gd name="T78" fmla="*/ 746975 w 672"/>
                <a:gd name="T79" fmla="*/ 284163 h 643"/>
                <a:gd name="T80" fmla="*/ 711824 w 672"/>
                <a:gd name="T81" fmla="*/ 346075 h 643"/>
                <a:gd name="T82" fmla="*/ 654702 w 672"/>
                <a:gd name="T83" fmla="*/ 312738 h 643"/>
                <a:gd name="T84" fmla="*/ 610762 w 672"/>
                <a:gd name="T85" fmla="*/ 242888 h 643"/>
                <a:gd name="T86" fmla="*/ 629803 w 672"/>
                <a:gd name="T87" fmla="*/ 198438 h 643"/>
                <a:gd name="T88" fmla="*/ 606368 w 672"/>
                <a:gd name="T89" fmla="*/ 190500 h 643"/>
                <a:gd name="T90" fmla="*/ 562429 w 672"/>
                <a:gd name="T91" fmla="*/ 198438 h 643"/>
                <a:gd name="T92" fmla="*/ 789451 w 672"/>
                <a:gd name="T93" fmla="*/ 315913 h 643"/>
                <a:gd name="T94" fmla="*/ 814350 w 672"/>
                <a:gd name="T95" fmla="*/ 271463 h 643"/>
                <a:gd name="T96" fmla="*/ 846572 w 672"/>
                <a:gd name="T97" fmla="*/ 263525 h 643"/>
                <a:gd name="T98" fmla="*/ 871471 w 672"/>
                <a:gd name="T99" fmla="*/ 288925 h 643"/>
                <a:gd name="T100" fmla="*/ 906623 w 672"/>
                <a:gd name="T101" fmla="*/ 330200 h 643"/>
                <a:gd name="T102" fmla="*/ 890512 w 672"/>
                <a:gd name="T103" fmla="*/ 398463 h 643"/>
                <a:gd name="T104" fmla="*/ 789451 w 672"/>
                <a:gd name="T105" fmla="*/ 436563 h 643"/>
                <a:gd name="T106" fmla="*/ 749905 w 672"/>
                <a:gd name="T107" fmla="*/ 419100 h 643"/>
                <a:gd name="T108" fmla="*/ 537529 w 672"/>
                <a:gd name="T109" fmla="*/ 215900 h 643"/>
                <a:gd name="T110" fmla="*/ 546317 w 672"/>
                <a:gd name="T111" fmla="*/ 231775 h 643"/>
                <a:gd name="T112" fmla="*/ 559499 w 672"/>
                <a:gd name="T113" fmla="*/ 201613 h 643"/>
                <a:gd name="T114" fmla="*/ 562429 w 672"/>
                <a:gd name="T115" fmla="*/ 233363 h 643"/>
                <a:gd name="T116" fmla="*/ 562429 w 672"/>
                <a:gd name="T117" fmla="*/ 233363 h 643"/>
                <a:gd name="T118" fmla="*/ 575610 w 672"/>
                <a:gd name="T119" fmla="*/ 242888 h 643"/>
                <a:gd name="T120" fmla="*/ 714753 w 672"/>
                <a:gd name="T121" fmla="*/ 96838 h 643"/>
                <a:gd name="T122" fmla="*/ 613692 w 672"/>
                <a:gd name="T123" fmla="*/ 11113 h 64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72"/>
                <a:gd name="T187" fmla="*/ 0 h 643"/>
                <a:gd name="T188" fmla="*/ 672 w 672"/>
                <a:gd name="T189" fmla="*/ 643 h 64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72" h="643">
                  <a:moveTo>
                    <a:pt x="140" y="395"/>
                  </a:moveTo>
                  <a:lnTo>
                    <a:pt x="142" y="395"/>
                  </a:lnTo>
                  <a:lnTo>
                    <a:pt x="142" y="393"/>
                  </a:lnTo>
                  <a:lnTo>
                    <a:pt x="144" y="393"/>
                  </a:lnTo>
                  <a:lnTo>
                    <a:pt x="146" y="393"/>
                  </a:lnTo>
                  <a:lnTo>
                    <a:pt x="146" y="395"/>
                  </a:lnTo>
                  <a:lnTo>
                    <a:pt x="148" y="395"/>
                  </a:lnTo>
                  <a:lnTo>
                    <a:pt x="148" y="397"/>
                  </a:lnTo>
                  <a:lnTo>
                    <a:pt x="149" y="397"/>
                  </a:lnTo>
                  <a:lnTo>
                    <a:pt x="149" y="401"/>
                  </a:lnTo>
                  <a:lnTo>
                    <a:pt x="151" y="402"/>
                  </a:lnTo>
                  <a:lnTo>
                    <a:pt x="151" y="404"/>
                  </a:lnTo>
                  <a:lnTo>
                    <a:pt x="151" y="406"/>
                  </a:lnTo>
                  <a:lnTo>
                    <a:pt x="151" y="408"/>
                  </a:lnTo>
                  <a:lnTo>
                    <a:pt x="149" y="410"/>
                  </a:lnTo>
                  <a:lnTo>
                    <a:pt x="146" y="408"/>
                  </a:lnTo>
                  <a:lnTo>
                    <a:pt x="144" y="406"/>
                  </a:lnTo>
                  <a:lnTo>
                    <a:pt x="142" y="404"/>
                  </a:lnTo>
                  <a:lnTo>
                    <a:pt x="140" y="402"/>
                  </a:lnTo>
                  <a:lnTo>
                    <a:pt x="140" y="401"/>
                  </a:lnTo>
                  <a:lnTo>
                    <a:pt x="140" y="399"/>
                  </a:lnTo>
                  <a:lnTo>
                    <a:pt x="140" y="397"/>
                  </a:lnTo>
                  <a:lnTo>
                    <a:pt x="140" y="395"/>
                  </a:lnTo>
                  <a:close/>
                  <a:moveTo>
                    <a:pt x="142" y="449"/>
                  </a:moveTo>
                  <a:lnTo>
                    <a:pt x="142" y="450"/>
                  </a:lnTo>
                  <a:lnTo>
                    <a:pt x="140" y="452"/>
                  </a:lnTo>
                  <a:lnTo>
                    <a:pt x="135" y="454"/>
                  </a:lnTo>
                  <a:lnTo>
                    <a:pt x="129" y="454"/>
                  </a:lnTo>
                  <a:lnTo>
                    <a:pt x="127" y="452"/>
                  </a:lnTo>
                  <a:lnTo>
                    <a:pt x="125" y="452"/>
                  </a:lnTo>
                  <a:lnTo>
                    <a:pt x="124" y="452"/>
                  </a:lnTo>
                  <a:lnTo>
                    <a:pt x="124" y="450"/>
                  </a:lnTo>
                  <a:lnTo>
                    <a:pt x="122" y="450"/>
                  </a:lnTo>
                  <a:lnTo>
                    <a:pt x="122" y="449"/>
                  </a:lnTo>
                  <a:lnTo>
                    <a:pt x="122" y="447"/>
                  </a:lnTo>
                  <a:lnTo>
                    <a:pt x="122" y="445"/>
                  </a:lnTo>
                  <a:lnTo>
                    <a:pt x="124" y="443"/>
                  </a:lnTo>
                  <a:lnTo>
                    <a:pt x="124" y="441"/>
                  </a:lnTo>
                  <a:lnTo>
                    <a:pt x="125" y="441"/>
                  </a:lnTo>
                  <a:lnTo>
                    <a:pt x="127" y="439"/>
                  </a:lnTo>
                  <a:lnTo>
                    <a:pt x="129" y="437"/>
                  </a:lnTo>
                  <a:lnTo>
                    <a:pt x="133" y="436"/>
                  </a:lnTo>
                  <a:lnTo>
                    <a:pt x="137" y="434"/>
                  </a:lnTo>
                  <a:lnTo>
                    <a:pt x="138" y="434"/>
                  </a:lnTo>
                  <a:lnTo>
                    <a:pt x="140" y="432"/>
                  </a:lnTo>
                  <a:lnTo>
                    <a:pt x="142" y="432"/>
                  </a:lnTo>
                  <a:lnTo>
                    <a:pt x="144" y="432"/>
                  </a:lnTo>
                  <a:lnTo>
                    <a:pt x="144" y="434"/>
                  </a:lnTo>
                  <a:lnTo>
                    <a:pt x="146" y="434"/>
                  </a:lnTo>
                  <a:lnTo>
                    <a:pt x="146" y="436"/>
                  </a:lnTo>
                  <a:lnTo>
                    <a:pt x="146" y="437"/>
                  </a:lnTo>
                  <a:lnTo>
                    <a:pt x="146" y="439"/>
                  </a:lnTo>
                  <a:lnTo>
                    <a:pt x="146" y="441"/>
                  </a:lnTo>
                  <a:lnTo>
                    <a:pt x="144" y="443"/>
                  </a:lnTo>
                  <a:lnTo>
                    <a:pt x="142" y="445"/>
                  </a:lnTo>
                  <a:lnTo>
                    <a:pt x="142" y="447"/>
                  </a:lnTo>
                  <a:lnTo>
                    <a:pt x="142" y="449"/>
                  </a:lnTo>
                  <a:close/>
                  <a:moveTo>
                    <a:pt x="159" y="391"/>
                  </a:moveTo>
                  <a:lnTo>
                    <a:pt x="161" y="389"/>
                  </a:lnTo>
                  <a:lnTo>
                    <a:pt x="162" y="391"/>
                  </a:lnTo>
                  <a:lnTo>
                    <a:pt x="164" y="391"/>
                  </a:lnTo>
                  <a:lnTo>
                    <a:pt x="166" y="391"/>
                  </a:lnTo>
                  <a:lnTo>
                    <a:pt x="166" y="393"/>
                  </a:lnTo>
                  <a:lnTo>
                    <a:pt x="168" y="395"/>
                  </a:lnTo>
                  <a:lnTo>
                    <a:pt x="168" y="397"/>
                  </a:lnTo>
                  <a:lnTo>
                    <a:pt x="170" y="397"/>
                  </a:lnTo>
                  <a:lnTo>
                    <a:pt x="172" y="397"/>
                  </a:lnTo>
                  <a:lnTo>
                    <a:pt x="173" y="397"/>
                  </a:lnTo>
                  <a:lnTo>
                    <a:pt x="175" y="399"/>
                  </a:lnTo>
                  <a:lnTo>
                    <a:pt x="175" y="401"/>
                  </a:lnTo>
                  <a:lnTo>
                    <a:pt x="177" y="401"/>
                  </a:lnTo>
                  <a:lnTo>
                    <a:pt x="177" y="402"/>
                  </a:lnTo>
                  <a:lnTo>
                    <a:pt x="177" y="404"/>
                  </a:lnTo>
                  <a:lnTo>
                    <a:pt x="177" y="406"/>
                  </a:lnTo>
                  <a:lnTo>
                    <a:pt x="177" y="410"/>
                  </a:lnTo>
                  <a:lnTo>
                    <a:pt x="177" y="412"/>
                  </a:lnTo>
                  <a:lnTo>
                    <a:pt x="175" y="412"/>
                  </a:lnTo>
                  <a:lnTo>
                    <a:pt x="173" y="412"/>
                  </a:lnTo>
                  <a:lnTo>
                    <a:pt x="172" y="410"/>
                  </a:lnTo>
                  <a:lnTo>
                    <a:pt x="170" y="410"/>
                  </a:lnTo>
                  <a:lnTo>
                    <a:pt x="168" y="408"/>
                  </a:lnTo>
                  <a:lnTo>
                    <a:pt x="166" y="408"/>
                  </a:lnTo>
                  <a:lnTo>
                    <a:pt x="166" y="406"/>
                  </a:lnTo>
                  <a:lnTo>
                    <a:pt x="161" y="401"/>
                  </a:lnTo>
                  <a:lnTo>
                    <a:pt x="157" y="395"/>
                  </a:lnTo>
                  <a:lnTo>
                    <a:pt x="155" y="391"/>
                  </a:lnTo>
                  <a:lnTo>
                    <a:pt x="157" y="391"/>
                  </a:lnTo>
                  <a:lnTo>
                    <a:pt x="159" y="391"/>
                  </a:lnTo>
                  <a:close/>
                  <a:moveTo>
                    <a:pt x="137" y="548"/>
                  </a:moveTo>
                  <a:lnTo>
                    <a:pt x="138" y="546"/>
                  </a:lnTo>
                  <a:lnTo>
                    <a:pt x="140" y="546"/>
                  </a:lnTo>
                  <a:lnTo>
                    <a:pt x="142" y="546"/>
                  </a:lnTo>
                  <a:lnTo>
                    <a:pt x="142" y="548"/>
                  </a:lnTo>
                  <a:lnTo>
                    <a:pt x="144" y="548"/>
                  </a:lnTo>
                  <a:lnTo>
                    <a:pt x="146" y="548"/>
                  </a:lnTo>
                  <a:lnTo>
                    <a:pt x="146" y="550"/>
                  </a:lnTo>
                  <a:lnTo>
                    <a:pt x="148" y="550"/>
                  </a:lnTo>
                  <a:lnTo>
                    <a:pt x="148" y="552"/>
                  </a:lnTo>
                  <a:lnTo>
                    <a:pt x="148" y="554"/>
                  </a:lnTo>
                  <a:lnTo>
                    <a:pt x="148" y="556"/>
                  </a:lnTo>
                  <a:lnTo>
                    <a:pt x="149" y="558"/>
                  </a:lnTo>
                  <a:lnTo>
                    <a:pt x="144" y="558"/>
                  </a:lnTo>
                  <a:lnTo>
                    <a:pt x="142" y="558"/>
                  </a:lnTo>
                  <a:lnTo>
                    <a:pt x="138" y="556"/>
                  </a:lnTo>
                  <a:lnTo>
                    <a:pt x="137" y="556"/>
                  </a:lnTo>
                  <a:lnTo>
                    <a:pt x="137" y="554"/>
                  </a:lnTo>
                  <a:lnTo>
                    <a:pt x="135" y="554"/>
                  </a:lnTo>
                  <a:lnTo>
                    <a:pt x="135" y="552"/>
                  </a:lnTo>
                  <a:lnTo>
                    <a:pt x="135" y="550"/>
                  </a:lnTo>
                  <a:lnTo>
                    <a:pt x="137" y="550"/>
                  </a:lnTo>
                  <a:lnTo>
                    <a:pt x="137" y="548"/>
                  </a:lnTo>
                  <a:close/>
                  <a:moveTo>
                    <a:pt x="114" y="550"/>
                  </a:moveTo>
                  <a:lnTo>
                    <a:pt x="114" y="550"/>
                  </a:lnTo>
                  <a:lnTo>
                    <a:pt x="114" y="548"/>
                  </a:lnTo>
                  <a:lnTo>
                    <a:pt x="114" y="546"/>
                  </a:lnTo>
                  <a:lnTo>
                    <a:pt x="116" y="546"/>
                  </a:lnTo>
                  <a:lnTo>
                    <a:pt x="116" y="545"/>
                  </a:lnTo>
                  <a:lnTo>
                    <a:pt x="118" y="545"/>
                  </a:lnTo>
                  <a:lnTo>
                    <a:pt x="120" y="545"/>
                  </a:lnTo>
                  <a:lnTo>
                    <a:pt x="122" y="545"/>
                  </a:lnTo>
                  <a:lnTo>
                    <a:pt x="124" y="546"/>
                  </a:lnTo>
                  <a:lnTo>
                    <a:pt x="125" y="546"/>
                  </a:lnTo>
                  <a:lnTo>
                    <a:pt x="127" y="548"/>
                  </a:lnTo>
                  <a:lnTo>
                    <a:pt x="129" y="548"/>
                  </a:lnTo>
                  <a:lnTo>
                    <a:pt x="131" y="550"/>
                  </a:lnTo>
                  <a:lnTo>
                    <a:pt x="129" y="552"/>
                  </a:lnTo>
                  <a:lnTo>
                    <a:pt x="127" y="554"/>
                  </a:lnTo>
                  <a:lnTo>
                    <a:pt x="125" y="554"/>
                  </a:lnTo>
                  <a:lnTo>
                    <a:pt x="124" y="554"/>
                  </a:lnTo>
                  <a:lnTo>
                    <a:pt x="122" y="554"/>
                  </a:lnTo>
                  <a:lnTo>
                    <a:pt x="120" y="554"/>
                  </a:lnTo>
                  <a:lnTo>
                    <a:pt x="118" y="554"/>
                  </a:lnTo>
                  <a:lnTo>
                    <a:pt x="116" y="554"/>
                  </a:lnTo>
                  <a:lnTo>
                    <a:pt x="116" y="552"/>
                  </a:lnTo>
                  <a:lnTo>
                    <a:pt x="114" y="552"/>
                  </a:lnTo>
                  <a:lnTo>
                    <a:pt x="114" y="550"/>
                  </a:lnTo>
                  <a:close/>
                  <a:moveTo>
                    <a:pt x="153" y="572"/>
                  </a:moveTo>
                  <a:lnTo>
                    <a:pt x="151" y="571"/>
                  </a:lnTo>
                  <a:lnTo>
                    <a:pt x="151" y="569"/>
                  </a:lnTo>
                  <a:lnTo>
                    <a:pt x="151" y="567"/>
                  </a:lnTo>
                  <a:lnTo>
                    <a:pt x="153" y="565"/>
                  </a:lnTo>
                  <a:lnTo>
                    <a:pt x="153" y="563"/>
                  </a:lnTo>
                  <a:lnTo>
                    <a:pt x="155" y="563"/>
                  </a:lnTo>
                  <a:lnTo>
                    <a:pt x="155" y="561"/>
                  </a:lnTo>
                  <a:lnTo>
                    <a:pt x="157" y="561"/>
                  </a:lnTo>
                  <a:lnTo>
                    <a:pt x="159" y="561"/>
                  </a:lnTo>
                  <a:lnTo>
                    <a:pt x="161" y="561"/>
                  </a:lnTo>
                  <a:lnTo>
                    <a:pt x="162" y="563"/>
                  </a:lnTo>
                  <a:lnTo>
                    <a:pt x="162" y="565"/>
                  </a:lnTo>
                  <a:lnTo>
                    <a:pt x="162" y="567"/>
                  </a:lnTo>
                  <a:lnTo>
                    <a:pt x="161" y="569"/>
                  </a:lnTo>
                  <a:lnTo>
                    <a:pt x="161" y="571"/>
                  </a:lnTo>
                  <a:lnTo>
                    <a:pt x="159" y="571"/>
                  </a:lnTo>
                  <a:lnTo>
                    <a:pt x="159" y="572"/>
                  </a:lnTo>
                  <a:lnTo>
                    <a:pt x="157" y="572"/>
                  </a:lnTo>
                  <a:lnTo>
                    <a:pt x="155" y="572"/>
                  </a:lnTo>
                  <a:lnTo>
                    <a:pt x="153" y="572"/>
                  </a:lnTo>
                  <a:close/>
                  <a:moveTo>
                    <a:pt x="188" y="556"/>
                  </a:moveTo>
                  <a:lnTo>
                    <a:pt x="190" y="556"/>
                  </a:lnTo>
                  <a:lnTo>
                    <a:pt x="192" y="556"/>
                  </a:lnTo>
                  <a:lnTo>
                    <a:pt x="192" y="558"/>
                  </a:lnTo>
                  <a:lnTo>
                    <a:pt x="194" y="559"/>
                  </a:lnTo>
                  <a:lnTo>
                    <a:pt x="194" y="561"/>
                  </a:lnTo>
                  <a:lnTo>
                    <a:pt x="194" y="563"/>
                  </a:lnTo>
                  <a:lnTo>
                    <a:pt x="192" y="565"/>
                  </a:lnTo>
                  <a:lnTo>
                    <a:pt x="192" y="567"/>
                  </a:lnTo>
                  <a:lnTo>
                    <a:pt x="190" y="567"/>
                  </a:lnTo>
                  <a:lnTo>
                    <a:pt x="188" y="567"/>
                  </a:lnTo>
                  <a:lnTo>
                    <a:pt x="186" y="567"/>
                  </a:lnTo>
                  <a:lnTo>
                    <a:pt x="185" y="567"/>
                  </a:lnTo>
                  <a:lnTo>
                    <a:pt x="185" y="565"/>
                  </a:lnTo>
                  <a:lnTo>
                    <a:pt x="183" y="565"/>
                  </a:lnTo>
                  <a:lnTo>
                    <a:pt x="183" y="563"/>
                  </a:lnTo>
                  <a:lnTo>
                    <a:pt x="183" y="561"/>
                  </a:lnTo>
                  <a:lnTo>
                    <a:pt x="183" y="559"/>
                  </a:lnTo>
                  <a:lnTo>
                    <a:pt x="183" y="558"/>
                  </a:lnTo>
                  <a:lnTo>
                    <a:pt x="185" y="558"/>
                  </a:lnTo>
                  <a:lnTo>
                    <a:pt x="185" y="556"/>
                  </a:lnTo>
                  <a:lnTo>
                    <a:pt x="186" y="556"/>
                  </a:lnTo>
                  <a:lnTo>
                    <a:pt x="188" y="556"/>
                  </a:lnTo>
                  <a:close/>
                  <a:moveTo>
                    <a:pt x="188" y="528"/>
                  </a:moveTo>
                  <a:lnTo>
                    <a:pt x="190" y="528"/>
                  </a:lnTo>
                  <a:lnTo>
                    <a:pt x="192" y="528"/>
                  </a:lnTo>
                  <a:lnTo>
                    <a:pt x="192" y="530"/>
                  </a:lnTo>
                  <a:lnTo>
                    <a:pt x="194" y="530"/>
                  </a:lnTo>
                  <a:lnTo>
                    <a:pt x="194" y="532"/>
                  </a:lnTo>
                  <a:lnTo>
                    <a:pt x="194" y="534"/>
                  </a:lnTo>
                  <a:lnTo>
                    <a:pt x="194" y="535"/>
                  </a:lnTo>
                  <a:lnTo>
                    <a:pt x="192" y="535"/>
                  </a:lnTo>
                  <a:lnTo>
                    <a:pt x="192" y="537"/>
                  </a:lnTo>
                  <a:lnTo>
                    <a:pt x="190" y="537"/>
                  </a:lnTo>
                  <a:lnTo>
                    <a:pt x="188" y="537"/>
                  </a:lnTo>
                  <a:lnTo>
                    <a:pt x="186" y="537"/>
                  </a:lnTo>
                  <a:lnTo>
                    <a:pt x="186" y="535"/>
                  </a:lnTo>
                  <a:lnTo>
                    <a:pt x="185" y="535"/>
                  </a:lnTo>
                  <a:lnTo>
                    <a:pt x="185" y="534"/>
                  </a:lnTo>
                  <a:lnTo>
                    <a:pt x="185" y="532"/>
                  </a:lnTo>
                  <a:lnTo>
                    <a:pt x="185" y="530"/>
                  </a:lnTo>
                  <a:lnTo>
                    <a:pt x="186" y="528"/>
                  </a:lnTo>
                  <a:lnTo>
                    <a:pt x="188" y="528"/>
                  </a:lnTo>
                  <a:close/>
                  <a:moveTo>
                    <a:pt x="7" y="602"/>
                  </a:moveTo>
                  <a:lnTo>
                    <a:pt x="7" y="602"/>
                  </a:lnTo>
                  <a:lnTo>
                    <a:pt x="7" y="600"/>
                  </a:lnTo>
                  <a:lnTo>
                    <a:pt x="9" y="598"/>
                  </a:lnTo>
                  <a:lnTo>
                    <a:pt x="9" y="596"/>
                  </a:lnTo>
                  <a:lnTo>
                    <a:pt x="9" y="595"/>
                  </a:lnTo>
                  <a:lnTo>
                    <a:pt x="11" y="595"/>
                  </a:lnTo>
                  <a:lnTo>
                    <a:pt x="13" y="593"/>
                  </a:lnTo>
                  <a:lnTo>
                    <a:pt x="15" y="593"/>
                  </a:lnTo>
                  <a:lnTo>
                    <a:pt x="16" y="593"/>
                  </a:lnTo>
                  <a:lnTo>
                    <a:pt x="18" y="593"/>
                  </a:lnTo>
                  <a:lnTo>
                    <a:pt x="20" y="595"/>
                  </a:lnTo>
                  <a:lnTo>
                    <a:pt x="20" y="596"/>
                  </a:lnTo>
                  <a:lnTo>
                    <a:pt x="20" y="598"/>
                  </a:lnTo>
                  <a:lnTo>
                    <a:pt x="20" y="600"/>
                  </a:lnTo>
                  <a:lnTo>
                    <a:pt x="18" y="600"/>
                  </a:lnTo>
                  <a:lnTo>
                    <a:pt x="18" y="602"/>
                  </a:lnTo>
                  <a:lnTo>
                    <a:pt x="16" y="602"/>
                  </a:lnTo>
                  <a:lnTo>
                    <a:pt x="13" y="604"/>
                  </a:lnTo>
                  <a:lnTo>
                    <a:pt x="11" y="604"/>
                  </a:lnTo>
                  <a:lnTo>
                    <a:pt x="7" y="602"/>
                  </a:lnTo>
                  <a:close/>
                  <a:moveTo>
                    <a:pt x="16" y="607"/>
                  </a:moveTo>
                  <a:lnTo>
                    <a:pt x="16" y="607"/>
                  </a:lnTo>
                  <a:lnTo>
                    <a:pt x="18" y="609"/>
                  </a:lnTo>
                  <a:lnTo>
                    <a:pt x="20" y="611"/>
                  </a:lnTo>
                  <a:lnTo>
                    <a:pt x="20" y="613"/>
                  </a:lnTo>
                  <a:lnTo>
                    <a:pt x="20" y="615"/>
                  </a:lnTo>
                  <a:lnTo>
                    <a:pt x="20" y="617"/>
                  </a:lnTo>
                  <a:lnTo>
                    <a:pt x="20" y="619"/>
                  </a:lnTo>
                  <a:lnTo>
                    <a:pt x="20" y="620"/>
                  </a:lnTo>
                  <a:lnTo>
                    <a:pt x="20" y="624"/>
                  </a:lnTo>
                  <a:lnTo>
                    <a:pt x="20" y="628"/>
                  </a:lnTo>
                  <a:lnTo>
                    <a:pt x="20" y="631"/>
                  </a:lnTo>
                  <a:lnTo>
                    <a:pt x="18" y="635"/>
                  </a:lnTo>
                  <a:lnTo>
                    <a:pt x="18" y="639"/>
                  </a:lnTo>
                  <a:lnTo>
                    <a:pt x="16" y="641"/>
                  </a:lnTo>
                  <a:lnTo>
                    <a:pt x="15" y="643"/>
                  </a:lnTo>
                  <a:lnTo>
                    <a:pt x="13" y="643"/>
                  </a:lnTo>
                  <a:lnTo>
                    <a:pt x="11" y="643"/>
                  </a:lnTo>
                  <a:lnTo>
                    <a:pt x="9" y="643"/>
                  </a:lnTo>
                  <a:lnTo>
                    <a:pt x="7" y="643"/>
                  </a:lnTo>
                  <a:lnTo>
                    <a:pt x="7" y="641"/>
                  </a:lnTo>
                  <a:lnTo>
                    <a:pt x="5" y="641"/>
                  </a:lnTo>
                  <a:lnTo>
                    <a:pt x="4" y="639"/>
                  </a:lnTo>
                  <a:lnTo>
                    <a:pt x="2" y="637"/>
                  </a:lnTo>
                  <a:lnTo>
                    <a:pt x="2" y="635"/>
                  </a:lnTo>
                  <a:lnTo>
                    <a:pt x="2" y="633"/>
                  </a:lnTo>
                  <a:lnTo>
                    <a:pt x="0" y="631"/>
                  </a:lnTo>
                  <a:lnTo>
                    <a:pt x="0" y="630"/>
                  </a:lnTo>
                  <a:lnTo>
                    <a:pt x="0" y="628"/>
                  </a:lnTo>
                  <a:lnTo>
                    <a:pt x="0" y="626"/>
                  </a:lnTo>
                  <a:lnTo>
                    <a:pt x="0" y="624"/>
                  </a:lnTo>
                  <a:lnTo>
                    <a:pt x="0" y="622"/>
                  </a:lnTo>
                  <a:lnTo>
                    <a:pt x="2" y="620"/>
                  </a:lnTo>
                  <a:lnTo>
                    <a:pt x="2" y="619"/>
                  </a:lnTo>
                  <a:lnTo>
                    <a:pt x="2" y="617"/>
                  </a:lnTo>
                  <a:lnTo>
                    <a:pt x="4" y="615"/>
                  </a:lnTo>
                  <a:lnTo>
                    <a:pt x="5" y="613"/>
                  </a:lnTo>
                  <a:lnTo>
                    <a:pt x="7" y="611"/>
                  </a:lnTo>
                  <a:lnTo>
                    <a:pt x="9" y="611"/>
                  </a:lnTo>
                  <a:lnTo>
                    <a:pt x="11" y="609"/>
                  </a:lnTo>
                  <a:lnTo>
                    <a:pt x="13" y="609"/>
                  </a:lnTo>
                  <a:lnTo>
                    <a:pt x="13" y="607"/>
                  </a:lnTo>
                  <a:lnTo>
                    <a:pt x="16" y="607"/>
                  </a:lnTo>
                  <a:close/>
                  <a:moveTo>
                    <a:pt x="670" y="332"/>
                  </a:moveTo>
                  <a:lnTo>
                    <a:pt x="670" y="334"/>
                  </a:lnTo>
                  <a:lnTo>
                    <a:pt x="669" y="334"/>
                  </a:lnTo>
                  <a:lnTo>
                    <a:pt x="667" y="334"/>
                  </a:lnTo>
                  <a:lnTo>
                    <a:pt x="665" y="332"/>
                  </a:lnTo>
                  <a:lnTo>
                    <a:pt x="663" y="330"/>
                  </a:lnTo>
                  <a:lnTo>
                    <a:pt x="663" y="328"/>
                  </a:lnTo>
                  <a:lnTo>
                    <a:pt x="663" y="327"/>
                  </a:lnTo>
                  <a:lnTo>
                    <a:pt x="663" y="325"/>
                  </a:lnTo>
                  <a:lnTo>
                    <a:pt x="665" y="325"/>
                  </a:lnTo>
                  <a:lnTo>
                    <a:pt x="667" y="325"/>
                  </a:lnTo>
                  <a:lnTo>
                    <a:pt x="669" y="325"/>
                  </a:lnTo>
                  <a:lnTo>
                    <a:pt x="669" y="327"/>
                  </a:lnTo>
                  <a:lnTo>
                    <a:pt x="670" y="327"/>
                  </a:lnTo>
                  <a:lnTo>
                    <a:pt x="670" y="328"/>
                  </a:lnTo>
                  <a:lnTo>
                    <a:pt x="672" y="328"/>
                  </a:lnTo>
                  <a:lnTo>
                    <a:pt x="672" y="330"/>
                  </a:lnTo>
                  <a:lnTo>
                    <a:pt x="672" y="332"/>
                  </a:lnTo>
                  <a:lnTo>
                    <a:pt x="670" y="332"/>
                  </a:lnTo>
                  <a:close/>
                  <a:moveTo>
                    <a:pt x="654" y="314"/>
                  </a:moveTo>
                  <a:lnTo>
                    <a:pt x="656" y="314"/>
                  </a:lnTo>
                  <a:lnTo>
                    <a:pt x="656" y="316"/>
                  </a:lnTo>
                  <a:lnTo>
                    <a:pt x="657" y="316"/>
                  </a:lnTo>
                  <a:lnTo>
                    <a:pt x="659" y="316"/>
                  </a:lnTo>
                  <a:lnTo>
                    <a:pt x="659" y="317"/>
                  </a:lnTo>
                  <a:lnTo>
                    <a:pt x="661" y="317"/>
                  </a:lnTo>
                  <a:lnTo>
                    <a:pt x="661" y="319"/>
                  </a:lnTo>
                  <a:lnTo>
                    <a:pt x="661" y="321"/>
                  </a:lnTo>
                  <a:lnTo>
                    <a:pt x="659" y="321"/>
                  </a:lnTo>
                  <a:lnTo>
                    <a:pt x="659" y="323"/>
                  </a:lnTo>
                  <a:lnTo>
                    <a:pt x="657" y="323"/>
                  </a:lnTo>
                  <a:lnTo>
                    <a:pt x="656" y="323"/>
                  </a:lnTo>
                  <a:lnTo>
                    <a:pt x="654" y="323"/>
                  </a:lnTo>
                  <a:lnTo>
                    <a:pt x="652" y="323"/>
                  </a:lnTo>
                  <a:lnTo>
                    <a:pt x="650" y="323"/>
                  </a:lnTo>
                  <a:lnTo>
                    <a:pt x="650" y="321"/>
                  </a:lnTo>
                  <a:lnTo>
                    <a:pt x="648" y="321"/>
                  </a:lnTo>
                  <a:lnTo>
                    <a:pt x="648" y="319"/>
                  </a:lnTo>
                  <a:lnTo>
                    <a:pt x="648" y="317"/>
                  </a:lnTo>
                  <a:lnTo>
                    <a:pt x="650" y="316"/>
                  </a:lnTo>
                  <a:lnTo>
                    <a:pt x="652" y="316"/>
                  </a:lnTo>
                  <a:lnTo>
                    <a:pt x="654" y="316"/>
                  </a:lnTo>
                  <a:lnTo>
                    <a:pt x="654" y="314"/>
                  </a:lnTo>
                  <a:close/>
                  <a:moveTo>
                    <a:pt x="441" y="417"/>
                  </a:moveTo>
                  <a:lnTo>
                    <a:pt x="441" y="417"/>
                  </a:lnTo>
                  <a:lnTo>
                    <a:pt x="443" y="417"/>
                  </a:lnTo>
                  <a:lnTo>
                    <a:pt x="443" y="415"/>
                  </a:lnTo>
                  <a:lnTo>
                    <a:pt x="445" y="415"/>
                  </a:lnTo>
                  <a:lnTo>
                    <a:pt x="445" y="417"/>
                  </a:lnTo>
                  <a:lnTo>
                    <a:pt x="447" y="417"/>
                  </a:lnTo>
                  <a:lnTo>
                    <a:pt x="449" y="421"/>
                  </a:lnTo>
                  <a:lnTo>
                    <a:pt x="451" y="426"/>
                  </a:lnTo>
                  <a:lnTo>
                    <a:pt x="451" y="428"/>
                  </a:lnTo>
                  <a:lnTo>
                    <a:pt x="451" y="430"/>
                  </a:lnTo>
                  <a:lnTo>
                    <a:pt x="449" y="432"/>
                  </a:lnTo>
                  <a:lnTo>
                    <a:pt x="447" y="432"/>
                  </a:lnTo>
                  <a:lnTo>
                    <a:pt x="445" y="432"/>
                  </a:lnTo>
                  <a:lnTo>
                    <a:pt x="445" y="430"/>
                  </a:lnTo>
                  <a:lnTo>
                    <a:pt x="443" y="430"/>
                  </a:lnTo>
                  <a:lnTo>
                    <a:pt x="443" y="428"/>
                  </a:lnTo>
                  <a:lnTo>
                    <a:pt x="441" y="428"/>
                  </a:lnTo>
                  <a:lnTo>
                    <a:pt x="441" y="426"/>
                  </a:lnTo>
                  <a:lnTo>
                    <a:pt x="441" y="425"/>
                  </a:lnTo>
                  <a:lnTo>
                    <a:pt x="439" y="425"/>
                  </a:lnTo>
                  <a:lnTo>
                    <a:pt x="439" y="423"/>
                  </a:lnTo>
                  <a:lnTo>
                    <a:pt x="439" y="421"/>
                  </a:lnTo>
                  <a:lnTo>
                    <a:pt x="441" y="419"/>
                  </a:lnTo>
                  <a:lnTo>
                    <a:pt x="441" y="417"/>
                  </a:lnTo>
                  <a:close/>
                  <a:moveTo>
                    <a:pt x="421" y="419"/>
                  </a:moveTo>
                  <a:lnTo>
                    <a:pt x="421" y="417"/>
                  </a:lnTo>
                  <a:lnTo>
                    <a:pt x="423" y="417"/>
                  </a:lnTo>
                  <a:lnTo>
                    <a:pt x="425" y="415"/>
                  </a:lnTo>
                  <a:lnTo>
                    <a:pt x="427" y="415"/>
                  </a:lnTo>
                  <a:lnTo>
                    <a:pt x="428" y="415"/>
                  </a:lnTo>
                  <a:lnTo>
                    <a:pt x="428" y="417"/>
                  </a:lnTo>
                  <a:lnTo>
                    <a:pt x="430" y="417"/>
                  </a:lnTo>
                  <a:lnTo>
                    <a:pt x="432" y="417"/>
                  </a:lnTo>
                  <a:lnTo>
                    <a:pt x="434" y="419"/>
                  </a:lnTo>
                  <a:lnTo>
                    <a:pt x="436" y="421"/>
                  </a:lnTo>
                  <a:lnTo>
                    <a:pt x="436" y="423"/>
                  </a:lnTo>
                  <a:lnTo>
                    <a:pt x="438" y="426"/>
                  </a:lnTo>
                  <a:lnTo>
                    <a:pt x="436" y="426"/>
                  </a:lnTo>
                  <a:lnTo>
                    <a:pt x="436" y="428"/>
                  </a:lnTo>
                  <a:lnTo>
                    <a:pt x="434" y="428"/>
                  </a:lnTo>
                  <a:lnTo>
                    <a:pt x="432" y="428"/>
                  </a:lnTo>
                  <a:lnTo>
                    <a:pt x="430" y="428"/>
                  </a:lnTo>
                  <a:lnTo>
                    <a:pt x="428" y="426"/>
                  </a:lnTo>
                  <a:lnTo>
                    <a:pt x="427" y="426"/>
                  </a:lnTo>
                  <a:lnTo>
                    <a:pt x="425" y="425"/>
                  </a:lnTo>
                  <a:lnTo>
                    <a:pt x="423" y="425"/>
                  </a:lnTo>
                  <a:lnTo>
                    <a:pt x="421" y="423"/>
                  </a:lnTo>
                  <a:lnTo>
                    <a:pt x="421" y="421"/>
                  </a:lnTo>
                  <a:lnTo>
                    <a:pt x="421" y="419"/>
                  </a:lnTo>
                  <a:close/>
                  <a:moveTo>
                    <a:pt x="419" y="421"/>
                  </a:moveTo>
                  <a:lnTo>
                    <a:pt x="419" y="423"/>
                  </a:lnTo>
                  <a:lnTo>
                    <a:pt x="417" y="423"/>
                  </a:lnTo>
                  <a:lnTo>
                    <a:pt x="415" y="425"/>
                  </a:lnTo>
                  <a:lnTo>
                    <a:pt x="412" y="425"/>
                  </a:lnTo>
                  <a:lnTo>
                    <a:pt x="406" y="425"/>
                  </a:lnTo>
                  <a:lnTo>
                    <a:pt x="404" y="425"/>
                  </a:lnTo>
                  <a:lnTo>
                    <a:pt x="403" y="423"/>
                  </a:lnTo>
                  <a:lnTo>
                    <a:pt x="401" y="421"/>
                  </a:lnTo>
                  <a:lnTo>
                    <a:pt x="403" y="419"/>
                  </a:lnTo>
                  <a:lnTo>
                    <a:pt x="403" y="417"/>
                  </a:lnTo>
                  <a:lnTo>
                    <a:pt x="404" y="417"/>
                  </a:lnTo>
                  <a:lnTo>
                    <a:pt x="406" y="417"/>
                  </a:lnTo>
                  <a:lnTo>
                    <a:pt x="406" y="415"/>
                  </a:lnTo>
                  <a:lnTo>
                    <a:pt x="408" y="415"/>
                  </a:lnTo>
                  <a:lnTo>
                    <a:pt x="410" y="415"/>
                  </a:lnTo>
                  <a:lnTo>
                    <a:pt x="412" y="415"/>
                  </a:lnTo>
                  <a:lnTo>
                    <a:pt x="414" y="415"/>
                  </a:lnTo>
                  <a:lnTo>
                    <a:pt x="415" y="417"/>
                  </a:lnTo>
                  <a:lnTo>
                    <a:pt x="417" y="417"/>
                  </a:lnTo>
                  <a:lnTo>
                    <a:pt x="419" y="419"/>
                  </a:lnTo>
                  <a:lnTo>
                    <a:pt x="419" y="421"/>
                  </a:lnTo>
                  <a:close/>
                  <a:moveTo>
                    <a:pt x="408" y="393"/>
                  </a:moveTo>
                  <a:lnTo>
                    <a:pt x="406" y="395"/>
                  </a:lnTo>
                  <a:lnTo>
                    <a:pt x="403" y="397"/>
                  </a:lnTo>
                  <a:lnTo>
                    <a:pt x="399" y="397"/>
                  </a:lnTo>
                  <a:lnTo>
                    <a:pt x="397" y="397"/>
                  </a:lnTo>
                  <a:lnTo>
                    <a:pt x="395" y="397"/>
                  </a:lnTo>
                  <a:lnTo>
                    <a:pt x="395" y="395"/>
                  </a:lnTo>
                  <a:lnTo>
                    <a:pt x="393" y="393"/>
                  </a:lnTo>
                  <a:lnTo>
                    <a:pt x="391" y="393"/>
                  </a:lnTo>
                  <a:lnTo>
                    <a:pt x="393" y="391"/>
                  </a:lnTo>
                  <a:lnTo>
                    <a:pt x="395" y="389"/>
                  </a:lnTo>
                  <a:lnTo>
                    <a:pt x="397" y="388"/>
                  </a:lnTo>
                  <a:lnTo>
                    <a:pt x="399" y="388"/>
                  </a:lnTo>
                  <a:lnTo>
                    <a:pt x="401" y="388"/>
                  </a:lnTo>
                  <a:lnTo>
                    <a:pt x="403" y="388"/>
                  </a:lnTo>
                  <a:lnTo>
                    <a:pt x="404" y="389"/>
                  </a:lnTo>
                  <a:lnTo>
                    <a:pt x="406" y="391"/>
                  </a:lnTo>
                  <a:lnTo>
                    <a:pt x="408" y="393"/>
                  </a:lnTo>
                  <a:close/>
                  <a:moveTo>
                    <a:pt x="419" y="382"/>
                  </a:moveTo>
                  <a:lnTo>
                    <a:pt x="419" y="384"/>
                  </a:lnTo>
                  <a:lnTo>
                    <a:pt x="421" y="384"/>
                  </a:lnTo>
                  <a:lnTo>
                    <a:pt x="421" y="388"/>
                  </a:lnTo>
                  <a:lnTo>
                    <a:pt x="423" y="391"/>
                  </a:lnTo>
                  <a:lnTo>
                    <a:pt x="421" y="393"/>
                  </a:lnTo>
                  <a:lnTo>
                    <a:pt x="419" y="393"/>
                  </a:lnTo>
                  <a:lnTo>
                    <a:pt x="419" y="395"/>
                  </a:lnTo>
                  <a:lnTo>
                    <a:pt x="417" y="395"/>
                  </a:lnTo>
                  <a:lnTo>
                    <a:pt x="417" y="393"/>
                  </a:lnTo>
                  <a:lnTo>
                    <a:pt x="415" y="393"/>
                  </a:lnTo>
                  <a:lnTo>
                    <a:pt x="415" y="391"/>
                  </a:lnTo>
                  <a:lnTo>
                    <a:pt x="414" y="391"/>
                  </a:lnTo>
                  <a:lnTo>
                    <a:pt x="414" y="389"/>
                  </a:lnTo>
                  <a:lnTo>
                    <a:pt x="414" y="388"/>
                  </a:lnTo>
                  <a:lnTo>
                    <a:pt x="414" y="386"/>
                  </a:lnTo>
                  <a:lnTo>
                    <a:pt x="415" y="384"/>
                  </a:lnTo>
                  <a:lnTo>
                    <a:pt x="417" y="384"/>
                  </a:lnTo>
                  <a:lnTo>
                    <a:pt x="419" y="382"/>
                  </a:lnTo>
                  <a:close/>
                  <a:moveTo>
                    <a:pt x="432" y="384"/>
                  </a:moveTo>
                  <a:lnTo>
                    <a:pt x="434" y="384"/>
                  </a:lnTo>
                  <a:lnTo>
                    <a:pt x="436" y="384"/>
                  </a:lnTo>
                  <a:lnTo>
                    <a:pt x="438" y="384"/>
                  </a:lnTo>
                  <a:lnTo>
                    <a:pt x="439" y="384"/>
                  </a:lnTo>
                  <a:lnTo>
                    <a:pt x="441" y="384"/>
                  </a:lnTo>
                  <a:lnTo>
                    <a:pt x="443" y="386"/>
                  </a:lnTo>
                  <a:lnTo>
                    <a:pt x="445" y="386"/>
                  </a:lnTo>
                  <a:lnTo>
                    <a:pt x="445" y="388"/>
                  </a:lnTo>
                  <a:lnTo>
                    <a:pt x="447" y="388"/>
                  </a:lnTo>
                  <a:lnTo>
                    <a:pt x="447" y="389"/>
                  </a:lnTo>
                  <a:lnTo>
                    <a:pt x="449" y="391"/>
                  </a:lnTo>
                  <a:lnTo>
                    <a:pt x="449" y="395"/>
                  </a:lnTo>
                  <a:lnTo>
                    <a:pt x="451" y="397"/>
                  </a:lnTo>
                  <a:lnTo>
                    <a:pt x="445" y="395"/>
                  </a:lnTo>
                  <a:lnTo>
                    <a:pt x="441" y="395"/>
                  </a:lnTo>
                  <a:lnTo>
                    <a:pt x="436" y="393"/>
                  </a:lnTo>
                  <a:lnTo>
                    <a:pt x="434" y="393"/>
                  </a:lnTo>
                  <a:lnTo>
                    <a:pt x="434" y="391"/>
                  </a:lnTo>
                  <a:lnTo>
                    <a:pt x="432" y="391"/>
                  </a:lnTo>
                  <a:lnTo>
                    <a:pt x="430" y="389"/>
                  </a:lnTo>
                  <a:lnTo>
                    <a:pt x="430" y="388"/>
                  </a:lnTo>
                  <a:lnTo>
                    <a:pt x="430" y="386"/>
                  </a:lnTo>
                  <a:lnTo>
                    <a:pt x="432" y="384"/>
                  </a:lnTo>
                  <a:close/>
                  <a:moveTo>
                    <a:pt x="428" y="375"/>
                  </a:moveTo>
                  <a:lnTo>
                    <a:pt x="428" y="375"/>
                  </a:lnTo>
                  <a:lnTo>
                    <a:pt x="428" y="373"/>
                  </a:lnTo>
                  <a:lnTo>
                    <a:pt x="428" y="371"/>
                  </a:lnTo>
                  <a:lnTo>
                    <a:pt x="428" y="369"/>
                  </a:lnTo>
                  <a:lnTo>
                    <a:pt x="432" y="367"/>
                  </a:lnTo>
                  <a:lnTo>
                    <a:pt x="434" y="367"/>
                  </a:lnTo>
                  <a:lnTo>
                    <a:pt x="439" y="365"/>
                  </a:lnTo>
                  <a:lnTo>
                    <a:pt x="445" y="362"/>
                  </a:lnTo>
                  <a:lnTo>
                    <a:pt x="447" y="362"/>
                  </a:lnTo>
                  <a:lnTo>
                    <a:pt x="449" y="362"/>
                  </a:lnTo>
                  <a:lnTo>
                    <a:pt x="451" y="362"/>
                  </a:lnTo>
                  <a:lnTo>
                    <a:pt x="451" y="364"/>
                  </a:lnTo>
                  <a:lnTo>
                    <a:pt x="452" y="364"/>
                  </a:lnTo>
                  <a:lnTo>
                    <a:pt x="452" y="365"/>
                  </a:lnTo>
                  <a:lnTo>
                    <a:pt x="454" y="365"/>
                  </a:lnTo>
                  <a:lnTo>
                    <a:pt x="452" y="367"/>
                  </a:lnTo>
                  <a:lnTo>
                    <a:pt x="452" y="369"/>
                  </a:lnTo>
                  <a:lnTo>
                    <a:pt x="452" y="371"/>
                  </a:lnTo>
                  <a:lnTo>
                    <a:pt x="451" y="371"/>
                  </a:lnTo>
                  <a:lnTo>
                    <a:pt x="447" y="373"/>
                  </a:lnTo>
                  <a:lnTo>
                    <a:pt x="443" y="373"/>
                  </a:lnTo>
                  <a:lnTo>
                    <a:pt x="441" y="373"/>
                  </a:lnTo>
                  <a:lnTo>
                    <a:pt x="439" y="373"/>
                  </a:lnTo>
                  <a:lnTo>
                    <a:pt x="438" y="375"/>
                  </a:lnTo>
                  <a:lnTo>
                    <a:pt x="436" y="375"/>
                  </a:lnTo>
                  <a:lnTo>
                    <a:pt x="432" y="375"/>
                  </a:lnTo>
                  <a:lnTo>
                    <a:pt x="430" y="375"/>
                  </a:lnTo>
                  <a:lnTo>
                    <a:pt x="428" y="375"/>
                  </a:lnTo>
                  <a:close/>
                  <a:moveTo>
                    <a:pt x="425" y="360"/>
                  </a:moveTo>
                  <a:lnTo>
                    <a:pt x="425" y="360"/>
                  </a:lnTo>
                  <a:lnTo>
                    <a:pt x="425" y="358"/>
                  </a:lnTo>
                  <a:lnTo>
                    <a:pt x="425" y="356"/>
                  </a:lnTo>
                  <a:lnTo>
                    <a:pt x="427" y="354"/>
                  </a:lnTo>
                  <a:lnTo>
                    <a:pt x="428" y="354"/>
                  </a:lnTo>
                  <a:lnTo>
                    <a:pt x="430" y="352"/>
                  </a:lnTo>
                  <a:lnTo>
                    <a:pt x="432" y="351"/>
                  </a:lnTo>
                  <a:lnTo>
                    <a:pt x="434" y="349"/>
                  </a:lnTo>
                  <a:lnTo>
                    <a:pt x="436" y="347"/>
                  </a:lnTo>
                  <a:lnTo>
                    <a:pt x="436" y="345"/>
                  </a:lnTo>
                  <a:lnTo>
                    <a:pt x="438" y="343"/>
                  </a:lnTo>
                  <a:lnTo>
                    <a:pt x="439" y="343"/>
                  </a:lnTo>
                  <a:lnTo>
                    <a:pt x="441" y="343"/>
                  </a:lnTo>
                  <a:lnTo>
                    <a:pt x="443" y="343"/>
                  </a:lnTo>
                  <a:lnTo>
                    <a:pt x="445" y="343"/>
                  </a:lnTo>
                  <a:lnTo>
                    <a:pt x="447" y="343"/>
                  </a:lnTo>
                  <a:lnTo>
                    <a:pt x="447" y="345"/>
                  </a:lnTo>
                  <a:lnTo>
                    <a:pt x="449" y="347"/>
                  </a:lnTo>
                  <a:lnTo>
                    <a:pt x="449" y="349"/>
                  </a:lnTo>
                  <a:lnTo>
                    <a:pt x="447" y="351"/>
                  </a:lnTo>
                  <a:lnTo>
                    <a:pt x="445" y="356"/>
                  </a:lnTo>
                  <a:lnTo>
                    <a:pt x="441" y="360"/>
                  </a:lnTo>
                  <a:lnTo>
                    <a:pt x="439" y="362"/>
                  </a:lnTo>
                  <a:lnTo>
                    <a:pt x="438" y="362"/>
                  </a:lnTo>
                  <a:lnTo>
                    <a:pt x="434" y="364"/>
                  </a:lnTo>
                  <a:lnTo>
                    <a:pt x="430" y="364"/>
                  </a:lnTo>
                  <a:lnTo>
                    <a:pt x="428" y="364"/>
                  </a:lnTo>
                  <a:lnTo>
                    <a:pt x="427" y="362"/>
                  </a:lnTo>
                  <a:lnTo>
                    <a:pt x="425" y="360"/>
                  </a:lnTo>
                  <a:close/>
                  <a:moveTo>
                    <a:pt x="318" y="323"/>
                  </a:moveTo>
                  <a:lnTo>
                    <a:pt x="318" y="323"/>
                  </a:lnTo>
                  <a:lnTo>
                    <a:pt x="318" y="325"/>
                  </a:lnTo>
                  <a:lnTo>
                    <a:pt x="318" y="327"/>
                  </a:lnTo>
                  <a:lnTo>
                    <a:pt x="316" y="327"/>
                  </a:lnTo>
                  <a:lnTo>
                    <a:pt x="316" y="328"/>
                  </a:lnTo>
                  <a:lnTo>
                    <a:pt x="314" y="328"/>
                  </a:lnTo>
                  <a:lnTo>
                    <a:pt x="314" y="330"/>
                  </a:lnTo>
                  <a:lnTo>
                    <a:pt x="312" y="330"/>
                  </a:lnTo>
                  <a:lnTo>
                    <a:pt x="310" y="330"/>
                  </a:lnTo>
                  <a:lnTo>
                    <a:pt x="308" y="332"/>
                  </a:lnTo>
                  <a:lnTo>
                    <a:pt x="306" y="332"/>
                  </a:lnTo>
                  <a:lnTo>
                    <a:pt x="305" y="332"/>
                  </a:lnTo>
                  <a:lnTo>
                    <a:pt x="305" y="330"/>
                  </a:lnTo>
                  <a:lnTo>
                    <a:pt x="303" y="330"/>
                  </a:lnTo>
                  <a:lnTo>
                    <a:pt x="301" y="330"/>
                  </a:lnTo>
                  <a:lnTo>
                    <a:pt x="301" y="328"/>
                  </a:lnTo>
                  <a:lnTo>
                    <a:pt x="301" y="327"/>
                  </a:lnTo>
                  <a:lnTo>
                    <a:pt x="301" y="325"/>
                  </a:lnTo>
                  <a:lnTo>
                    <a:pt x="301" y="323"/>
                  </a:lnTo>
                  <a:lnTo>
                    <a:pt x="303" y="323"/>
                  </a:lnTo>
                  <a:lnTo>
                    <a:pt x="303" y="321"/>
                  </a:lnTo>
                  <a:lnTo>
                    <a:pt x="305" y="321"/>
                  </a:lnTo>
                  <a:lnTo>
                    <a:pt x="306" y="319"/>
                  </a:lnTo>
                  <a:lnTo>
                    <a:pt x="308" y="319"/>
                  </a:lnTo>
                  <a:lnTo>
                    <a:pt x="310" y="319"/>
                  </a:lnTo>
                  <a:lnTo>
                    <a:pt x="312" y="319"/>
                  </a:lnTo>
                  <a:lnTo>
                    <a:pt x="314" y="319"/>
                  </a:lnTo>
                  <a:lnTo>
                    <a:pt x="314" y="321"/>
                  </a:lnTo>
                  <a:lnTo>
                    <a:pt x="316" y="321"/>
                  </a:lnTo>
                  <a:lnTo>
                    <a:pt x="318" y="323"/>
                  </a:lnTo>
                  <a:close/>
                  <a:moveTo>
                    <a:pt x="395" y="64"/>
                  </a:moveTo>
                  <a:lnTo>
                    <a:pt x="397" y="62"/>
                  </a:lnTo>
                  <a:lnTo>
                    <a:pt x="399" y="61"/>
                  </a:lnTo>
                  <a:lnTo>
                    <a:pt x="401" y="57"/>
                  </a:lnTo>
                  <a:lnTo>
                    <a:pt x="404" y="55"/>
                  </a:lnTo>
                  <a:lnTo>
                    <a:pt x="406" y="53"/>
                  </a:lnTo>
                  <a:lnTo>
                    <a:pt x="408" y="51"/>
                  </a:lnTo>
                  <a:lnTo>
                    <a:pt x="406" y="48"/>
                  </a:lnTo>
                  <a:lnTo>
                    <a:pt x="404" y="42"/>
                  </a:lnTo>
                  <a:lnTo>
                    <a:pt x="404" y="40"/>
                  </a:lnTo>
                  <a:lnTo>
                    <a:pt x="404" y="38"/>
                  </a:lnTo>
                  <a:lnTo>
                    <a:pt x="404" y="36"/>
                  </a:lnTo>
                  <a:lnTo>
                    <a:pt x="404" y="35"/>
                  </a:lnTo>
                  <a:lnTo>
                    <a:pt x="406" y="35"/>
                  </a:lnTo>
                  <a:lnTo>
                    <a:pt x="408" y="35"/>
                  </a:lnTo>
                  <a:lnTo>
                    <a:pt x="412" y="33"/>
                  </a:lnTo>
                  <a:lnTo>
                    <a:pt x="417" y="31"/>
                  </a:lnTo>
                  <a:lnTo>
                    <a:pt x="419" y="29"/>
                  </a:lnTo>
                  <a:lnTo>
                    <a:pt x="421" y="29"/>
                  </a:lnTo>
                  <a:lnTo>
                    <a:pt x="421" y="27"/>
                  </a:lnTo>
                  <a:lnTo>
                    <a:pt x="423" y="25"/>
                  </a:lnTo>
                  <a:lnTo>
                    <a:pt x="425" y="24"/>
                  </a:lnTo>
                  <a:lnTo>
                    <a:pt x="427" y="24"/>
                  </a:lnTo>
                  <a:lnTo>
                    <a:pt x="427" y="22"/>
                  </a:lnTo>
                  <a:lnTo>
                    <a:pt x="428" y="22"/>
                  </a:lnTo>
                  <a:lnTo>
                    <a:pt x="430" y="22"/>
                  </a:lnTo>
                  <a:lnTo>
                    <a:pt x="434" y="22"/>
                  </a:lnTo>
                  <a:lnTo>
                    <a:pt x="436" y="22"/>
                  </a:lnTo>
                  <a:lnTo>
                    <a:pt x="438" y="22"/>
                  </a:lnTo>
                  <a:lnTo>
                    <a:pt x="443" y="20"/>
                  </a:lnTo>
                  <a:lnTo>
                    <a:pt x="447" y="20"/>
                  </a:lnTo>
                  <a:lnTo>
                    <a:pt x="449" y="18"/>
                  </a:lnTo>
                  <a:lnTo>
                    <a:pt x="449" y="16"/>
                  </a:lnTo>
                  <a:lnTo>
                    <a:pt x="451" y="16"/>
                  </a:lnTo>
                  <a:lnTo>
                    <a:pt x="451" y="14"/>
                  </a:lnTo>
                  <a:lnTo>
                    <a:pt x="451" y="12"/>
                  </a:lnTo>
                  <a:lnTo>
                    <a:pt x="451" y="11"/>
                  </a:lnTo>
                  <a:lnTo>
                    <a:pt x="451" y="9"/>
                  </a:lnTo>
                  <a:lnTo>
                    <a:pt x="451" y="7"/>
                  </a:lnTo>
                  <a:lnTo>
                    <a:pt x="451" y="5"/>
                  </a:lnTo>
                  <a:lnTo>
                    <a:pt x="451" y="3"/>
                  </a:lnTo>
                  <a:lnTo>
                    <a:pt x="452" y="3"/>
                  </a:lnTo>
                  <a:lnTo>
                    <a:pt x="452" y="1"/>
                  </a:lnTo>
                  <a:lnTo>
                    <a:pt x="454" y="1"/>
                  </a:lnTo>
                  <a:lnTo>
                    <a:pt x="458" y="0"/>
                  </a:lnTo>
                  <a:lnTo>
                    <a:pt x="460" y="1"/>
                  </a:lnTo>
                  <a:lnTo>
                    <a:pt x="462" y="1"/>
                  </a:lnTo>
                  <a:lnTo>
                    <a:pt x="464" y="1"/>
                  </a:lnTo>
                  <a:lnTo>
                    <a:pt x="465" y="3"/>
                  </a:lnTo>
                  <a:lnTo>
                    <a:pt x="465" y="5"/>
                  </a:lnTo>
                  <a:lnTo>
                    <a:pt x="467" y="7"/>
                  </a:lnTo>
                  <a:lnTo>
                    <a:pt x="467" y="9"/>
                  </a:lnTo>
                  <a:lnTo>
                    <a:pt x="467" y="11"/>
                  </a:lnTo>
                  <a:lnTo>
                    <a:pt x="469" y="16"/>
                  </a:lnTo>
                  <a:lnTo>
                    <a:pt x="469" y="22"/>
                  </a:lnTo>
                  <a:lnTo>
                    <a:pt x="469" y="24"/>
                  </a:lnTo>
                  <a:lnTo>
                    <a:pt x="469" y="25"/>
                  </a:lnTo>
                  <a:lnTo>
                    <a:pt x="469" y="27"/>
                  </a:lnTo>
                  <a:lnTo>
                    <a:pt x="469" y="29"/>
                  </a:lnTo>
                  <a:lnTo>
                    <a:pt x="471" y="29"/>
                  </a:lnTo>
                  <a:lnTo>
                    <a:pt x="471" y="31"/>
                  </a:lnTo>
                  <a:lnTo>
                    <a:pt x="473" y="33"/>
                  </a:lnTo>
                  <a:lnTo>
                    <a:pt x="475" y="35"/>
                  </a:lnTo>
                  <a:lnTo>
                    <a:pt x="478" y="36"/>
                  </a:lnTo>
                  <a:lnTo>
                    <a:pt x="482" y="40"/>
                  </a:lnTo>
                  <a:lnTo>
                    <a:pt x="484" y="42"/>
                  </a:lnTo>
                  <a:lnTo>
                    <a:pt x="484" y="44"/>
                  </a:lnTo>
                  <a:lnTo>
                    <a:pt x="486" y="46"/>
                  </a:lnTo>
                  <a:lnTo>
                    <a:pt x="488" y="48"/>
                  </a:lnTo>
                  <a:lnTo>
                    <a:pt x="488" y="49"/>
                  </a:lnTo>
                  <a:lnTo>
                    <a:pt x="488" y="51"/>
                  </a:lnTo>
                  <a:lnTo>
                    <a:pt x="488" y="53"/>
                  </a:lnTo>
                  <a:lnTo>
                    <a:pt x="488" y="55"/>
                  </a:lnTo>
                  <a:lnTo>
                    <a:pt x="488" y="57"/>
                  </a:lnTo>
                  <a:lnTo>
                    <a:pt x="486" y="59"/>
                  </a:lnTo>
                  <a:lnTo>
                    <a:pt x="484" y="61"/>
                  </a:lnTo>
                  <a:lnTo>
                    <a:pt x="482" y="62"/>
                  </a:lnTo>
                  <a:lnTo>
                    <a:pt x="480" y="64"/>
                  </a:lnTo>
                  <a:lnTo>
                    <a:pt x="478" y="66"/>
                  </a:lnTo>
                  <a:lnTo>
                    <a:pt x="476" y="68"/>
                  </a:lnTo>
                  <a:lnTo>
                    <a:pt x="476" y="70"/>
                  </a:lnTo>
                  <a:lnTo>
                    <a:pt x="476" y="72"/>
                  </a:lnTo>
                  <a:lnTo>
                    <a:pt x="476" y="75"/>
                  </a:lnTo>
                  <a:lnTo>
                    <a:pt x="478" y="81"/>
                  </a:lnTo>
                  <a:lnTo>
                    <a:pt x="478" y="83"/>
                  </a:lnTo>
                  <a:lnTo>
                    <a:pt x="478" y="85"/>
                  </a:lnTo>
                  <a:lnTo>
                    <a:pt x="478" y="86"/>
                  </a:lnTo>
                  <a:lnTo>
                    <a:pt x="476" y="86"/>
                  </a:lnTo>
                  <a:lnTo>
                    <a:pt x="476" y="88"/>
                  </a:lnTo>
                  <a:lnTo>
                    <a:pt x="475" y="90"/>
                  </a:lnTo>
                  <a:lnTo>
                    <a:pt x="473" y="90"/>
                  </a:lnTo>
                  <a:lnTo>
                    <a:pt x="471" y="90"/>
                  </a:lnTo>
                  <a:lnTo>
                    <a:pt x="469" y="92"/>
                  </a:lnTo>
                  <a:lnTo>
                    <a:pt x="465" y="92"/>
                  </a:lnTo>
                  <a:lnTo>
                    <a:pt x="460" y="92"/>
                  </a:lnTo>
                  <a:lnTo>
                    <a:pt x="458" y="92"/>
                  </a:lnTo>
                  <a:lnTo>
                    <a:pt x="454" y="92"/>
                  </a:lnTo>
                  <a:lnTo>
                    <a:pt x="452" y="92"/>
                  </a:lnTo>
                  <a:lnTo>
                    <a:pt x="451" y="94"/>
                  </a:lnTo>
                  <a:lnTo>
                    <a:pt x="449" y="94"/>
                  </a:lnTo>
                  <a:lnTo>
                    <a:pt x="447" y="94"/>
                  </a:lnTo>
                  <a:lnTo>
                    <a:pt x="447" y="96"/>
                  </a:lnTo>
                  <a:lnTo>
                    <a:pt x="445" y="96"/>
                  </a:lnTo>
                  <a:lnTo>
                    <a:pt x="441" y="97"/>
                  </a:lnTo>
                  <a:lnTo>
                    <a:pt x="438" y="99"/>
                  </a:lnTo>
                  <a:lnTo>
                    <a:pt x="434" y="101"/>
                  </a:lnTo>
                  <a:lnTo>
                    <a:pt x="430" y="103"/>
                  </a:lnTo>
                  <a:lnTo>
                    <a:pt x="427" y="103"/>
                  </a:lnTo>
                  <a:lnTo>
                    <a:pt x="425" y="105"/>
                  </a:lnTo>
                  <a:lnTo>
                    <a:pt x="423" y="105"/>
                  </a:lnTo>
                  <a:lnTo>
                    <a:pt x="421" y="105"/>
                  </a:lnTo>
                  <a:lnTo>
                    <a:pt x="417" y="105"/>
                  </a:lnTo>
                  <a:lnTo>
                    <a:pt x="415" y="107"/>
                  </a:lnTo>
                  <a:lnTo>
                    <a:pt x="414" y="107"/>
                  </a:lnTo>
                  <a:lnTo>
                    <a:pt x="412" y="107"/>
                  </a:lnTo>
                  <a:lnTo>
                    <a:pt x="410" y="107"/>
                  </a:lnTo>
                  <a:lnTo>
                    <a:pt x="408" y="105"/>
                  </a:lnTo>
                  <a:lnTo>
                    <a:pt x="406" y="105"/>
                  </a:lnTo>
                  <a:lnTo>
                    <a:pt x="404" y="105"/>
                  </a:lnTo>
                  <a:lnTo>
                    <a:pt x="403" y="103"/>
                  </a:lnTo>
                  <a:lnTo>
                    <a:pt x="401" y="101"/>
                  </a:lnTo>
                  <a:lnTo>
                    <a:pt x="401" y="99"/>
                  </a:lnTo>
                  <a:lnTo>
                    <a:pt x="401" y="97"/>
                  </a:lnTo>
                  <a:lnTo>
                    <a:pt x="399" y="97"/>
                  </a:lnTo>
                  <a:lnTo>
                    <a:pt x="399" y="96"/>
                  </a:lnTo>
                  <a:lnTo>
                    <a:pt x="401" y="96"/>
                  </a:lnTo>
                  <a:lnTo>
                    <a:pt x="401" y="94"/>
                  </a:lnTo>
                  <a:lnTo>
                    <a:pt x="401" y="92"/>
                  </a:lnTo>
                  <a:lnTo>
                    <a:pt x="403" y="90"/>
                  </a:lnTo>
                  <a:lnTo>
                    <a:pt x="403" y="88"/>
                  </a:lnTo>
                  <a:lnTo>
                    <a:pt x="404" y="85"/>
                  </a:lnTo>
                  <a:lnTo>
                    <a:pt x="406" y="83"/>
                  </a:lnTo>
                  <a:lnTo>
                    <a:pt x="408" y="81"/>
                  </a:lnTo>
                  <a:lnTo>
                    <a:pt x="406" y="81"/>
                  </a:lnTo>
                  <a:lnTo>
                    <a:pt x="404" y="81"/>
                  </a:lnTo>
                  <a:lnTo>
                    <a:pt x="401" y="81"/>
                  </a:lnTo>
                  <a:lnTo>
                    <a:pt x="397" y="81"/>
                  </a:lnTo>
                  <a:lnTo>
                    <a:pt x="395" y="81"/>
                  </a:lnTo>
                  <a:lnTo>
                    <a:pt x="393" y="81"/>
                  </a:lnTo>
                  <a:lnTo>
                    <a:pt x="393" y="79"/>
                  </a:lnTo>
                  <a:lnTo>
                    <a:pt x="391" y="79"/>
                  </a:lnTo>
                  <a:lnTo>
                    <a:pt x="391" y="77"/>
                  </a:lnTo>
                  <a:lnTo>
                    <a:pt x="391" y="75"/>
                  </a:lnTo>
                  <a:lnTo>
                    <a:pt x="391" y="73"/>
                  </a:lnTo>
                  <a:lnTo>
                    <a:pt x="391" y="72"/>
                  </a:lnTo>
                  <a:lnTo>
                    <a:pt x="391" y="70"/>
                  </a:lnTo>
                  <a:lnTo>
                    <a:pt x="393" y="68"/>
                  </a:lnTo>
                  <a:lnTo>
                    <a:pt x="393" y="66"/>
                  </a:lnTo>
                  <a:lnTo>
                    <a:pt x="395" y="64"/>
                  </a:lnTo>
                  <a:close/>
                  <a:moveTo>
                    <a:pt x="432" y="116"/>
                  </a:moveTo>
                  <a:lnTo>
                    <a:pt x="434" y="112"/>
                  </a:lnTo>
                  <a:lnTo>
                    <a:pt x="434" y="110"/>
                  </a:lnTo>
                  <a:lnTo>
                    <a:pt x="436" y="109"/>
                  </a:lnTo>
                  <a:lnTo>
                    <a:pt x="436" y="107"/>
                  </a:lnTo>
                  <a:lnTo>
                    <a:pt x="438" y="107"/>
                  </a:lnTo>
                  <a:lnTo>
                    <a:pt x="439" y="105"/>
                  </a:lnTo>
                  <a:lnTo>
                    <a:pt x="441" y="105"/>
                  </a:lnTo>
                  <a:lnTo>
                    <a:pt x="447" y="105"/>
                  </a:lnTo>
                  <a:lnTo>
                    <a:pt x="451" y="105"/>
                  </a:lnTo>
                  <a:lnTo>
                    <a:pt x="454" y="103"/>
                  </a:lnTo>
                  <a:lnTo>
                    <a:pt x="458" y="101"/>
                  </a:lnTo>
                  <a:lnTo>
                    <a:pt x="460" y="99"/>
                  </a:lnTo>
                  <a:lnTo>
                    <a:pt x="462" y="99"/>
                  </a:lnTo>
                  <a:lnTo>
                    <a:pt x="464" y="99"/>
                  </a:lnTo>
                  <a:lnTo>
                    <a:pt x="465" y="99"/>
                  </a:lnTo>
                  <a:lnTo>
                    <a:pt x="467" y="97"/>
                  </a:lnTo>
                  <a:lnTo>
                    <a:pt x="469" y="97"/>
                  </a:lnTo>
                  <a:lnTo>
                    <a:pt x="471" y="97"/>
                  </a:lnTo>
                  <a:lnTo>
                    <a:pt x="473" y="97"/>
                  </a:lnTo>
                  <a:lnTo>
                    <a:pt x="475" y="99"/>
                  </a:lnTo>
                  <a:lnTo>
                    <a:pt x="476" y="99"/>
                  </a:lnTo>
                  <a:lnTo>
                    <a:pt x="478" y="101"/>
                  </a:lnTo>
                  <a:lnTo>
                    <a:pt x="480" y="101"/>
                  </a:lnTo>
                  <a:lnTo>
                    <a:pt x="482" y="103"/>
                  </a:lnTo>
                  <a:lnTo>
                    <a:pt x="482" y="105"/>
                  </a:lnTo>
                  <a:lnTo>
                    <a:pt x="482" y="107"/>
                  </a:lnTo>
                  <a:lnTo>
                    <a:pt x="482" y="109"/>
                  </a:lnTo>
                  <a:lnTo>
                    <a:pt x="482" y="112"/>
                  </a:lnTo>
                  <a:lnTo>
                    <a:pt x="480" y="114"/>
                  </a:lnTo>
                  <a:lnTo>
                    <a:pt x="478" y="120"/>
                  </a:lnTo>
                  <a:lnTo>
                    <a:pt x="476" y="125"/>
                  </a:lnTo>
                  <a:lnTo>
                    <a:pt x="476" y="127"/>
                  </a:lnTo>
                  <a:lnTo>
                    <a:pt x="475" y="129"/>
                  </a:lnTo>
                  <a:lnTo>
                    <a:pt x="475" y="131"/>
                  </a:lnTo>
                  <a:lnTo>
                    <a:pt x="475" y="133"/>
                  </a:lnTo>
                  <a:lnTo>
                    <a:pt x="475" y="134"/>
                  </a:lnTo>
                  <a:lnTo>
                    <a:pt x="476" y="134"/>
                  </a:lnTo>
                  <a:lnTo>
                    <a:pt x="476" y="136"/>
                  </a:lnTo>
                  <a:lnTo>
                    <a:pt x="478" y="136"/>
                  </a:lnTo>
                  <a:lnTo>
                    <a:pt x="478" y="138"/>
                  </a:lnTo>
                  <a:lnTo>
                    <a:pt x="480" y="138"/>
                  </a:lnTo>
                  <a:lnTo>
                    <a:pt x="480" y="136"/>
                  </a:lnTo>
                  <a:lnTo>
                    <a:pt x="482" y="136"/>
                  </a:lnTo>
                  <a:lnTo>
                    <a:pt x="482" y="134"/>
                  </a:lnTo>
                  <a:lnTo>
                    <a:pt x="484" y="134"/>
                  </a:lnTo>
                  <a:lnTo>
                    <a:pt x="484" y="129"/>
                  </a:lnTo>
                  <a:lnTo>
                    <a:pt x="484" y="125"/>
                  </a:lnTo>
                  <a:lnTo>
                    <a:pt x="484" y="123"/>
                  </a:lnTo>
                  <a:lnTo>
                    <a:pt x="486" y="121"/>
                  </a:lnTo>
                  <a:lnTo>
                    <a:pt x="488" y="120"/>
                  </a:lnTo>
                  <a:lnTo>
                    <a:pt x="489" y="118"/>
                  </a:lnTo>
                  <a:lnTo>
                    <a:pt x="493" y="116"/>
                  </a:lnTo>
                  <a:lnTo>
                    <a:pt x="499" y="112"/>
                  </a:lnTo>
                  <a:lnTo>
                    <a:pt x="500" y="112"/>
                  </a:lnTo>
                  <a:lnTo>
                    <a:pt x="502" y="110"/>
                  </a:lnTo>
                  <a:lnTo>
                    <a:pt x="504" y="112"/>
                  </a:lnTo>
                  <a:lnTo>
                    <a:pt x="508" y="116"/>
                  </a:lnTo>
                  <a:lnTo>
                    <a:pt x="512" y="118"/>
                  </a:lnTo>
                  <a:lnTo>
                    <a:pt x="513" y="120"/>
                  </a:lnTo>
                  <a:lnTo>
                    <a:pt x="515" y="120"/>
                  </a:lnTo>
                  <a:lnTo>
                    <a:pt x="515" y="121"/>
                  </a:lnTo>
                  <a:lnTo>
                    <a:pt x="517" y="121"/>
                  </a:lnTo>
                  <a:lnTo>
                    <a:pt x="517" y="123"/>
                  </a:lnTo>
                  <a:lnTo>
                    <a:pt x="519" y="125"/>
                  </a:lnTo>
                  <a:lnTo>
                    <a:pt x="521" y="127"/>
                  </a:lnTo>
                  <a:lnTo>
                    <a:pt x="521" y="129"/>
                  </a:lnTo>
                  <a:lnTo>
                    <a:pt x="523" y="133"/>
                  </a:lnTo>
                  <a:lnTo>
                    <a:pt x="523" y="134"/>
                  </a:lnTo>
                  <a:lnTo>
                    <a:pt x="523" y="136"/>
                  </a:lnTo>
                  <a:lnTo>
                    <a:pt x="523" y="138"/>
                  </a:lnTo>
                  <a:lnTo>
                    <a:pt x="523" y="140"/>
                  </a:lnTo>
                  <a:lnTo>
                    <a:pt x="523" y="144"/>
                  </a:lnTo>
                  <a:lnTo>
                    <a:pt x="521" y="149"/>
                  </a:lnTo>
                  <a:lnTo>
                    <a:pt x="523" y="151"/>
                  </a:lnTo>
                  <a:lnTo>
                    <a:pt x="523" y="153"/>
                  </a:lnTo>
                  <a:lnTo>
                    <a:pt x="523" y="155"/>
                  </a:lnTo>
                  <a:lnTo>
                    <a:pt x="521" y="157"/>
                  </a:lnTo>
                  <a:lnTo>
                    <a:pt x="521" y="158"/>
                  </a:lnTo>
                  <a:lnTo>
                    <a:pt x="521" y="160"/>
                  </a:lnTo>
                  <a:lnTo>
                    <a:pt x="519" y="162"/>
                  </a:lnTo>
                  <a:lnTo>
                    <a:pt x="519" y="164"/>
                  </a:lnTo>
                  <a:lnTo>
                    <a:pt x="517" y="164"/>
                  </a:lnTo>
                  <a:lnTo>
                    <a:pt x="515" y="166"/>
                  </a:lnTo>
                  <a:lnTo>
                    <a:pt x="513" y="166"/>
                  </a:lnTo>
                  <a:lnTo>
                    <a:pt x="512" y="166"/>
                  </a:lnTo>
                  <a:lnTo>
                    <a:pt x="510" y="168"/>
                  </a:lnTo>
                  <a:lnTo>
                    <a:pt x="508" y="168"/>
                  </a:lnTo>
                  <a:lnTo>
                    <a:pt x="506" y="168"/>
                  </a:lnTo>
                  <a:lnTo>
                    <a:pt x="506" y="170"/>
                  </a:lnTo>
                  <a:lnTo>
                    <a:pt x="506" y="171"/>
                  </a:lnTo>
                  <a:lnTo>
                    <a:pt x="506" y="173"/>
                  </a:lnTo>
                  <a:lnTo>
                    <a:pt x="508" y="175"/>
                  </a:lnTo>
                  <a:lnTo>
                    <a:pt x="508" y="177"/>
                  </a:lnTo>
                  <a:lnTo>
                    <a:pt x="510" y="177"/>
                  </a:lnTo>
                  <a:lnTo>
                    <a:pt x="510" y="179"/>
                  </a:lnTo>
                  <a:lnTo>
                    <a:pt x="512" y="179"/>
                  </a:lnTo>
                  <a:lnTo>
                    <a:pt x="513" y="181"/>
                  </a:lnTo>
                  <a:lnTo>
                    <a:pt x="517" y="182"/>
                  </a:lnTo>
                  <a:lnTo>
                    <a:pt x="519" y="182"/>
                  </a:lnTo>
                  <a:lnTo>
                    <a:pt x="519" y="184"/>
                  </a:lnTo>
                  <a:lnTo>
                    <a:pt x="521" y="184"/>
                  </a:lnTo>
                  <a:lnTo>
                    <a:pt x="521" y="186"/>
                  </a:lnTo>
                  <a:lnTo>
                    <a:pt x="521" y="188"/>
                  </a:lnTo>
                  <a:lnTo>
                    <a:pt x="521" y="190"/>
                  </a:lnTo>
                  <a:lnTo>
                    <a:pt x="521" y="192"/>
                  </a:lnTo>
                  <a:lnTo>
                    <a:pt x="517" y="199"/>
                  </a:lnTo>
                  <a:lnTo>
                    <a:pt x="513" y="206"/>
                  </a:lnTo>
                  <a:lnTo>
                    <a:pt x="512" y="208"/>
                  </a:lnTo>
                  <a:lnTo>
                    <a:pt x="510" y="210"/>
                  </a:lnTo>
                  <a:lnTo>
                    <a:pt x="508" y="212"/>
                  </a:lnTo>
                  <a:lnTo>
                    <a:pt x="508" y="214"/>
                  </a:lnTo>
                  <a:lnTo>
                    <a:pt x="504" y="214"/>
                  </a:lnTo>
                  <a:lnTo>
                    <a:pt x="502" y="214"/>
                  </a:lnTo>
                  <a:lnTo>
                    <a:pt x="500" y="214"/>
                  </a:lnTo>
                  <a:lnTo>
                    <a:pt x="499" y="214"/>
                  </a:lnTo>
                  <a:lnTo>
                    <a:pt x="497" y="214"/>
                  </a:lnTo>
                  <a:lnTo>
                    <a:pt x="493" y="214"/>
                  </a:lnTo>
                  <a:lnTo>
                    <a:pt x="489" y="216"/>
                  </a:lnTo>
                  <a:lnTo>
                    <a:pt x="486" y="218"/>
                  </a:lnTo>
                  <a:lnTo>
                    <a:pt x="484" y="218"/>
                  </a:lnTo>
                  <a:lnTo>
                    <a:pt x="482" y="218"/>
                  </a:lnTo>
                  <a:lnTo>
                    <a:pt x="480" y="218"/>
                  </a:lnTo>
                  <a:lnTo>
                    <a:pt x="478" y="218"/>
                  </a:lnTo>
                  <a:lnTo>
                    <a:pt x="475" y="216"/>
                  </a:lnTo>
                  <a:lnTo>
                    <a:pt x="473" y="214"/>
                  </a:lnTo>
                  <a:lnTo>
                    <a:pt x="471" y="214"/>
                  </a:lnTo>
                  <a:lnTo>
                    <a:pt x="471" y="212"/>
                  </a:lnTo>
                  <a:lnTo>
                    <a:pt x="469" y="212"/>
                  </a:lnTo>
                  <a:lnTo>
                    <a:pt x="469" y="210"/>
                  </a:lnTo>
                  <a:lnTo>
                    <a:pt x="467" y="208"/>
                  </a:lnTo>
                  <a:lnTo>
                    <a:pt x="467" y="205"/>
                  </a:lnTo>
                  <a:lnTo>
                    <a:pt x="465" y="203"/>
                  </a:lnTo>
                  <a:lnTo>
                    <a:pt x="464" y="201"/>
                  </a:lnTo>
                  <a:lnTo>
                    <a:pt x="462" y="201"/>
                  </a:lnTo>
                  <a:lnTo>
                    <a:pt x="462" y="199"/>
                  </a:lnTo>
                  <a:lnTo>
                    <a:pt x="456" y="199"/>
                  </a:lnTo>
                  <a:lnTo>
                    <a:pt x="452" y="199"/>
                  </a:lnTo>
                  <a:lnTo>
                    <a:pt x="451" y="199"/>
                  </a:lnTo>
                  <a:lnTo>
                    <a:pt x="449" y="197"/>
                  </a:lnTo>
                  <a:lnTo>
                    <a:pt x="447" y="197"/>
                  </a:lnTo>
                  <a:lnTo>
                    <a:pt x="445" y="197"/>
                  </a:lnTo>
                  <a:lnTo>
                    <a:pt x="445" y="195"/>
                  </a:lnTo>
                  <a:lnTo>
                    <a:pt x="443" y="195"/>
                  </a:lnTo>
                  <a:lnTo>
                    <a:pt x="441" y="194"/>
                  </a:lnTo>
                  <a:lnTo>
                    <a:pt x="438" y="194"/>
                  </a:lnTo>
                  <a:lnTo>
                    <a:pt x="436" y="192"/>
                  </a:lnTo>
                  <a:lnTo>
                    <a:pt x="434" y="192"/>
                  </a:lnTo>
                  <a:lnTo>
                    <a:pt x="434" y="190"/>
                  </a:lnTo>
                  <a:lnTo>
                    <a:pt x="432" y="190"/>
                  </a:lnTo>
                  <a:lnTo>
                    <a:pt x="430" y="188"/>
                  </a:lnTo>
                  <a:lnTo>
                    <a:pt x="428" y="186"/>
                  </a:lnTo>
                  <a:lnTo>
                    <a:pt x="427" y="184"/>
                  </a:lnTo>
                  <a:lnTo>
                    <a:pt x="427" y="182"/>
                  </a:lnTo>
                  <a:lnTo>
                    <a:pt x="425" y="181"/>
                  </a:lnTo>
                  <a:lnTo>
                    <a:pt x="425" y="179"/>
                  </a:lnTo>
                  <a:lnTo>
                    <a:pt x="423" y="177"/>
                  </a:lnTo>
                  <a:lnTo>
                    <a:pt x="423" y="175"/>
                  </a:lnTo>
                  <a:lnTo>
                    <a:pt x="423" y="173"/>
                  </a:lnTo>
                  <a:lnTo>
                    <a:pt x="421" y="171"/>
                  </a:lnTo>
                  <a:lnTo>
                    <a:pt x="421" y="164"/>
                  </a:lnTo>
                  <a:lnTo>
                    <a:pt x="421" y="155"/>
                  </a:lnTo>
                  <a:lnTo>
                    <a:pt x="419" y="155"/>
                  </a:lnTo>
                  <a:lnTo>
                    <a:pt x="419" y="153"/>
                  </a:lnTo>
                  <a:lnTo>
                    <a:pt x="417" y="153"/>
                  </a:lnTo>
                  <a:lnTo>
                    <a:pt x="414" y="151"/>
                  </a:lnTo>
                  <a:lnTo>
                    <a:pt x="412" y="149"/>
                  </a:lnTo>
                  <a:lnTo>
                    <a:pt x="408" y="147"/>
                  </a:lnTo>
                  <a:lnTo>
                    <a:pt x="406" y="146"/>
                  </a:lnTo>
                  <a:lnTo>
                    <a:pt x="404" y="146"/>
                  </a:lnTo>
                  <a:lnTo>
                    <a:pt x="404" y="144"/>
                  </a:lnTo>
                  <a:lnTo>
                    <a:pt x="404" y="142"/>
                  </a:lnTo>
                  <a:lnTo>
                    <a:pt x="404" y="140"/>
                  </a:lnTo>
                  <a:lnTo>
                    <a:pt x="406" y="138"/>
                  </a:lnTo>
                  <a:lnTo>
                    <a:pt x="408" y="136"/>
                  </a:lnTo>
                  <a:lnTo>
                    <a:pt x="412" y="134"/>
                  </a:lnTo>
                  <a:lnTo>
                    <a:pt x="414" y="133"/>
                  </a:lnTo>
                  <a:lnTo>
                    <a:pt x="414" y="131"/>
                  </a:lnTo>
                  <a:lnTo>
                    <a:pt x="415" y="131"/>
                  </a:lnTo>
                  <a:lnTo>
                    <a:pt x="417" y="129"/>
                  </a:lnTo>
                  <a:lnTo>
                    <a:pt x="419" y="129"/>
                  </a:lnTo>
                  <a:lnTo>
                    <a:pt x="419" y="127"/>
                  </a:lnTo>
                  <a:lnTo>
                    <a:pt x="423" y="127"/>
                  </a:lnTo>
                  <a:lnTo>
                    <a:pt x="425" y="127"/>
                  </a:lnTo>
                  <a:lnTo>
                    <a:pt x="428" y="125"/>
                  </a:lnTo>
                  <a:lnTo>
                    <a:pt x="430" y="125"/>
                  </a:lnTo>
                  <a:lnTo>
                    <a:pt x="432" y="125"/>
                  </a:lnTo>
                  <a:lnTo>
                    <a:pt x="432" y="120"/>
                  </a:lnTo>
                  <a:lnTo>
                    <a:pt x="432" y="116"/>
                  </a:lnTo>
                  <a:close/>
                  <a:moveTo>
                    <a:pt x="373" y="94"/>
                  </a:moveTo>
                  <a:lnTo>
                    <a:pt x="375" y="94"/>
                  </a:lnTo>
                  <a:lnTo>
                    <a:pt x="377" y="92"/>
                  </a:lnTo>
                  <a:lnTo>
                    <a:pt x="379" y="94"/>
                  </a:lnTo>
                  <a:lnTo>
                    <a:pt x="380" y="94"/>
                  </a:lnTo>
                  <a:lnTo>
                    <a:pt x="382" y="94"/>
                  </a:lnTo>
                  <a:lnTo>
                    <a:pt x="384" y="94"/>
                  </a:lnTo>
                  <a:lnTo>
                    <a:pt x="386" y="96"/>
                  </a:lnTo>
                  <a:lnTo>
                    <a:pt x="388" y="96"/>
                  </a:lnTo>
                  <a:lnTo>
                    <a:pt x="390" y="97"/>
                  </a:lnTo>
                  <a:lnTo>
                    <a:pt x="393" y="99"/>
                  </a:lnTo>
                  <a:lnTo>
                    <a:pt x="397" y="101"/>
                  </a:lnTo>
                  <a:lnTo>
                    <a:pt x="399" y="103"/>
                  </a:lnTo>
                  <a:lnTo>
                    <a:pt x="401" y="105"/>
                  </a:lnTo>
                  <a:lnTo>
                    <a:pt x="403" y="107"/>
                  </a:lnTo>
                  <a:lnTo>
                    <a:pt x="406" y="109"/>
                  </a:lnTo>
                  <a:lnTo>
                    <a:pt x="408" y="110"/>
                  </a:lnTo>
                  <a:lnTo>
                    <a:pt x="408" y="112"/>
                  </a:lnTo>
                  <a:lnTo>
                    <a:pt x="410" y="114"/>
                  </a:lnTo>
                  <a:lnTo>
                    <a:pt x="412" y="116"/>
                  </a:lnTo>
                  <a:lnTo>
                    <a:pt x="414" y="118"/>
                  </a:lnTo>
                  <a:lnTo>
                    <a:pt x="414" y="120"/>
                  </a:lnTo>
                  <a:lnTo>
                    <a:pt x="415" y="120"/>
                  </a:lnTo>
                  <a:lnTo>
                    <a:pt x="415" y="121"/>
                  </a:lnTo>
                  <a:lnTo>
                    <a:pt x="414" y="123"/>
                  </a:lnTo>
                  <a:lnTo>
                    <a:pt x="414" y="125"/>
                  </a:lnTo>
                  <a:lnTo>
                    <a:pt x="412" y="125"/>
                  </a:lnTo>
                  <a:lnTo>
                    <a:pt x="412" y="127"/>
                  </a:lnTo>
                  <a:lnTo>
                    <a:pt x="412" y="129"/>
                  </a:lnTo>
                  <a:lnTo>
                    <a:pt x="410" y="129"/>
                  </a:lnTo>
                  <a:lnTo>
                    <a:pt x="410" y="131"/>
                  </a:lnTo>
                  <a:lnTo>
                    <a:pt x="408" y="131"/>
                  </a:lnTo>
                  <a:lnTo>
                    <a:pt x="408" y="133"/>
                  </a:lnTo>
                  <a:lnTo>
                    <a:pt x="406" y="133"/>
                  </a:lnTo>
                  <a:lnTo>
                    <a:pt x="404" y="133"/>
                  </a:lnTo>
                  <a:lnTo>
                    <a:pt x="403" y="133"/>
                  </a:lnTo>
                  <a:lnTo>
                    <a:pt x="401" y="133"/>
                  </a:lnTo>
                  <a:lnTo>
                    <a:pt x="399" y="133"/>
                  </a:lnTo>
                  <a:lnTo>
                    <a:pt x="397" y="133"/>
                  </a:lnTo>
                  <a:lnTo>
                    <a:pt x="393" y="131"/>
                  </a:lnTo>
                  <a:lnTo>
                    <a:pt x="391" y="131"/>
                  </a:lnTo>
                  <a:lnTo>
                    <a:pt x="390" y="129"/>
                  </a:lnTo>
                  <a:lnTo>
                    <a:pt x="388" y="127"/>
                  </a:lnTo>
                  <a:lnTo>
                    <a:pt x="386" y="127"/>
                  </a:lnTo>
                  <a:lnTo>
                    <a:pt x="384" y="125"/>
                  </a:lnTo>
                  <a:lnTo>
                    <a:pt x="382" y="123"/>
                  </a:lnTo>
                  <a:lnTo>
                    <a:pt x="380" y="121"/>
                  </a:lnTo>
                  <a:lnTo>
                    <a:pt x="379" y="118"/>
                  </a:lnTo>
                  <a:lnTo>
                    <a:pt x="375" y="116"/>
                  </a:lnTo>
                  <a:lnTo>
                    <a:pt x="375" y="112"/>
                  </a:lnTo>
                  <a:lnTo>
                    <a:pt x="373" y="110"/>
                  </a:lnTo>
                  <a:lnTo>
                    <a:pt x="371" y="109"/>
                  </a:lnTo>
                  <a:lnTo>
                    <a:pt x="369" y="107"/>
                  </a:lnTo>
                  <a:lnTo>
                    <a:pt x="369" y="105"/>
                  </a:lnTo>
                  <a:lnTo>
                    <a:pt x="369" y="103"/>
                  </a:lnTo>
                  <a:lnTo>
                    <a:pt x="367" y="101"/>
                  </a:lnTo>
                  <a:lnTo>
                    <a:pt x="367" y="99"/>
                  </a:lnTo>
                  <a:lnTo>
                    <a:pt x="367" y="97"/>
                  </a:lnTo>
                  <a:lnTo>
                    <a:pt x="367" y="96"/>
                  </a:lnTo>
                  <a:lnTo>
                    <a:pt x="369" y="94"/>
                  </a:lnTo>
                  <a:lnTo>
                    <a:pt x="371" y="94"/>
                  </a:lnTo>
                  <a:lnTo>
                    <a:pt x="373" y="94"/>
                  </a:lnTo>
                  <a:close/>
                  <a:moveTo>
                    <a:pt x="539" y="203"/>
                  </a:moveTo>
                  <a:lnTo>
                    <a:pt x="539" y="201"/>
                  </a:lnTo>
                  <a:lnTo>
                    <a:pt x="539" y="199"/>
                  </a:lnTo>
                  <a:lnTo>
                    <a:pt x="539" y="197"/>
                  </a:lnTo>
                  <a:lnTo>
                    <a:pt x="541" y="195"/>
                  </a:lnTo>
                  <a:lnTo>
                    <a:pt x="541" y="194"/>
                  </a:lnTo>
                  <a:lnTo>
                    <a:pt x="541" y="192"/>
                  </a:lnTo>
                  <a:lnTo>
                    <a:pt x="543" y="192"/>
                  </a:lnTo>
                  <a:lnTo>
                    <a:pt x="543" y="190"/>
                  </a:lnTo>
                  <a:lnTo>
                    <a:pt x="541" y="184"/>
                  </a:lnTo>
                  <a:lnTo>
                    <a:pt x="541" y="179"/>
                  </a:lnTo>
                  <a:lnTo>
                    <a:pt x="541" y="177"/>
                  </a:lnTo>
                  <a:lnTo>
                    <a:pt x="543" y="175"/>
                  </a:lnTo>
                  <a:lnTo>
                    <a:pt x="543" y="173"/>
                  </a:lnTo>
                  <a:lnTo>
                    <a:pt x="543" y="171"/>
                  </a:lnTo>
                  <a:lnTo>
                    <a:pt x="545" y="170"/>
                  </a:lnTo>
                  <a:lnTo>
                    <a:pt x="545" y="168"/>
                  </a:lnTo>
                  <a:lnTo>
                    <a:pt x="547" y="168"/>
                  </a:lnTo>
                  <a:lnTo>
                    <a:pt x="547" y="166"/>
                  </a:lnTo>
                  <a:lnTo>
                    <a:pt x="548" y="166"/>
                  </a:lnTo>
                  <a:lnTo>
                    <a:pt x="550" y="166"/>
                  </a:lnTo>
                  <a:lnTo>
                    <a:pt x="552" y="166"/>
                  </a:lnTo>
                  <a:lnTo>
                    <a:pt x="552" y="168"/>
                  </a:lnTo>
                  <a:lnTo>
                    <a:pt x="554" y="168"/>
                  </a:lnTo>
                  <a:lnTo>
                    <a:pt x="556" y="170"/>
                  </a:lnTo>
                  <a:lnTo>
                    <a:pt x="556" y="171"/>
                  </a:lnTo>
                  <a:lnTo>
                    <a:pt x="558" y="171"/>
                  </a:lnTo>
                  <a:lnTo>
                    <a:pt x="558" y="173"/>
                  </a:lnTo>
                  <a:lnTo>
                    <a:pt x="558" y="171"/>
                  </a:lnTo>
                  <a:lnTo>
                    <a:pt x="560" y="170"/>
                  </a:lnTo>
                  <a:lnTo>
                    <a:pt x="560" y="168"/>
                  </a:lnTo>
                  <a:lnTo>
                    <a:pt x="561" y="164"/>
                  </a:lnTo>
                  <a:lnTo>
                    <a:pt x="561" y="162"/>
                  </a:lnTo>
                  <a:lnTo>
                    <a:pt x="563" y="162"/>
                  </a:lnTo>
                  <a:lnTo>
                    <a:pt x="563" y="160"/>
                  </a:lnTo>
                  <a:lnTo>
                    <a:pt x="565" y="160"/>
                  </a:lnTo>
                  <a:lnTo>
                    <a:pt x="565" y="158"/>
                  </a:lnTo>
                  <a:lnTo>
                    <a:pt x="567" y="158"/>
                  </a:lnTo>
                  <a:lnTo>
                    <a:pt x="569" y="158"/>
                  </a:lnTo>
                  <a:lnTo>
                    <a:pt x="571" y="158"/>
                  </a:lnTo>
                  <a:lnTo>
                    <a:pt x="572" y="158"/>
                  </a:lnTo>
                  <a:lnTo>
                    <a:pt x="574" y="158"/>
                  </a:lnTo>
                  <a:lnTo>
                    <a:pt x="574" y="160"/>
                  </a:lnTo>
                  <a:lnTo>
                    <a:pt x="576" y="160"/>
                  </a:lnTo>
                  <a:lnTo>
                    <a:pt x="576" y="162"/>
                  </a:lnTo>
                  <a:lnTo>
                    <a:pt x="578" y="164"/>
                  </a:lnTo>
                  <a:lnTo>
                    <a:pt x="578" y="166"/>
                  </a:lnTo>
                  <a:lnTo>
                    <a:pt x="578" y="168"/>
                  </a:lnTo>
                  <a:lnTo>
                    <a:pt x="576" y="171"/>
                  </a:lnTo>
                  <a:lnTo>
                    <a:pt x="576" y="173"/>
                  </a:lnTo>
                  <a:lnTo>
                    <a:pt x="574" y="179"/>
                  </a:lnTo>
                  <a:lnTo>
                    <a:pt x="574" y="184"/>
                  </a:lnTo>
                  <a:lnTo>
                    <a:pt x="574" y="188"/>
                  </a:lnTo>
                  <a:lnTo>
                    <a:pt x="574" y="190"/>
                  </a:lnTo>
                  <a:lnTo>
                    <a:pt x="576" y="190"/>
                  </a:lnTo>
                  <a:lnTo>
                    <a:pt x="578" y="190"/>
                  </a:lnTo>
                  <a:lnTo>
                    <a:pt x="580" y="190"/>
                  </a:lnTo>
                  <a:lnTo>
                    <a:pt x="582" y="188"/>
                  </a:lnTo>
                  <a:lnTo>
                    <a:pt x="584" y="186"/>
                  </a:lnTo>
                  <a:lnTo>
                    <a:pt x="585" y="184"/>
                  </a:lnTo>
                  <a:lnTo>
                    <a:pt x="587" y="184"/>
                  </a:lnTo>
                  <a:lnTo>
                    <a:pt x="589" y="182"/>
                  </a:lnTo>
                  <a:lnTo>
                    <a:pt x="591" y="182"/>
                  </a:lnTo>
                  <a:lnTo>
                    <a:pt x="593" y="182"/>
                  </a:lnTo>
                  <a:lnTo>
                    <a:pt x="595" y="182"/>
                  </a:lnTo>
                  <a:lnTo>
                    <a:pt x="597" y="182"/>
                  </a:lnTo>
                  <a:lnTo>
                    <a:pt x="597" y="184"/>
                  </a:lnTo>
                  <a:lnTo>
                    <a:pt x="598" y="184"/>
                  </a:lnTo>
                  <a:lnTo>
                    <a:pt x="600" y="186"/>
                  </a:lnTo>
                  <a:lnTo>
                    <a:pt x="602" y="190"/>
                  </a:lnTo>
                  <a:lnTo>
                    <a:pt x="604" y="192"/>
                  </a:lnTo>
                  <a:lnTo>
                    <a:pt x="606" y="194"/>
                  </a:lnTo>
                  <a:lnTo>
                    <a:pt x="606" y="195"/>
                  </a:lnTo>
                  <a:lnTo>
                    <a:pt x="606" y="197"/>
                  </a:lnTo>
                  <a:lnTo>
                    <a:pt x="604" y="199"/>
                  </a:lnTo>
                  <a:lnTo>
                    <a:pt x="604" y="201"/>
                  </a:lnTo>
                  <a:lnTo>
                    <a:pt x="604" y="203"/>
                  </a:lnTo>
                  <a:lnTo>
                    <a:pt x="602" y="205"/>
                  </a:lnTo>
                  <a:lnTo>
                    <a:pt x="602" y="206"/>
                  </a:lnTo>
                  <a:lnTo>
                    <a:pt x="604" y="206"/>
                  </a:lnTo>
                  <a:lnTo>
                    <a:pt x="606" y="208"/>
                  </a:lnTo>
                  <a:lnTo>
                    <a:pt x="608" y="208"/>
                  </a:lnTo>
                  <a:lnTo>
                    <a:pt x="611" y="208"/>
                  </a:lnTo>
                  <a:lnTo>
                    <a:pt x="615" y="208"/>
                  </a:lnTo>
                  <a:lnTo>
                    <a:pt x="617" y="208"/>
                  </a:lnTo>
                  <a:lnTo>
                    <a:pt x="619" y="208"/>
                  </a:lnTo>
                  <a:lnTo>
                    <a:pt x="621" y="208"/>
                  </a:lnTo>
                  <a:lnTo>
                    <a:pt x="622" y="208"/>
                  </a:lnTo>
                  <a:lnTo>
                    <a:pt x="624" y="208"/>
                  </a:lnTo>
                  <a:lnTo>
                    <a:pt x="624" y="210"/>
                  </a:lnTo>
                  <a:lnTo>
                    <a:pt x="626" y="210"/>
                  </a:lnTo>
                  <a:lnTo>
                    <a:pt x="626" y="214"/>
                  </a:lnTo>
                  <a:lnTo>
                    <a:pt x="626" y="218"/>
                  </a:lnTo>
                  <a:lnTo>
                    <a:pt x="626" y="219"/>
                  </a:lnTo>
                  <a:lnTo>
                    <a:pt x="626" y="223"/>
                  </a:lnTo>
                  <a:lnTo>
                    <a:pt x="626" y="225"/>
                  </a:lnTo>
                  <a:lnTo>
                    <a:pt x="626" y="227"/>
                  </a:lnTo>
                  <a:lnTo>
                    <a:pt x="626" y="231"/>
                  </a:lnTo>
                  <a:lnTo>
                    <a:pt x="624" y="232"/>
                  </a:lnTo>
                  <a:lnTo>
                    <a:pt x="624" y="234"/>
                  </a:lnTo>
                  <a:lnTo>
                    <a:pt x="624" y="236"/>
                  </a:lnTo>
                  <a:lnTo>
                    <a:pt x="622" y="238"/>
                  </a:lnTo>
                  <a:lnTo>
                    <a:pt x="622" y="240"/>
                  </a:lnTo>
                  <a:lnTo>
                    <a:pt x="621" y="242"/>
                  </a:lnTo>
                  <a:lnTo>
                    <a:pt x="619" y="243"/>
                  </a:lnTo>
                  <a:lnTo>
                    <a:pt x="619" y="245"/>
                  </a:lnTo>
                  <a:lnTo>
                    <a:pt x="617" y="245"/>
                  </a:lnTo>
                  <a:lnTo>
                    <a:pt x="615" y="247"/>
                  </a:lnTo>
                  <a:lnTo>
                    <a:pt x="613" y="249"/>
                  </a:lnTo>
                  <a:lnTo>
                    <a:pt x="611" y="251"/>
                  </a:lnTo>
                  <a:lnTo>
                    <a:pt x="609" y="251"/>
                  </a:lnTo>
                  <a:lnTo>
                    <a:pt x="608" y="251"/>
                  </a:lnTo>
                  <a:lnTo>
                    <a:pt x="606" y="253"/>
                  </a:lnTo>
                  <a:lnTo>
                    <a:pt x="604" y="253"/>
                  </a:lnTo>
                  <a:lnTo>
                    <a:pt x="602" y="253"/>
                  </a:lnTo>
                  <a:lnTo>
                    <a:pt x="600" y="253"/>
                  </a:lnTo>
                  <a:lnTo>
                    <a:pt x="598" y="253"/>
                  </a:lnTo>
                  <a:lnTo>
                    <a:pt x="597" y="253"/>
                  </a:lnTo>
                  <a:lnTo>
                    <a:pt x="595" y="253"/>
                  </a:lnTo>
                  <a:lnTo>
                    <a:pt x="593" y="253"/>
                  </a:lnTo>
                  <a:lnTo>
                    <a:pt x="591" y="253"/>
                  </a:lnTo>
                  <a:lnTo>
                    <a:pt x="589" y="255"/>
                  </a:lnTo>
                  <a:lnTo>
                    <a:pt x="587" y="255"/>
                  </a:lnTo>
                  <a:lnTo>
                    <a:pt x="582" y="256"/>
                  </a:lnTo>
                  <a:lnTo>
                    <a:pt x="576" y="258"/>
                  </a:lnTo>
                  <a:lnTo>
                    <a:pt x="574" y="260"/>
                  </a:lnTo>
                  <a:lnTo>
                    <a:pt x="571" y="260"/>
                  </a:lnTo>
                  <a:lnTo>
                    <a:pt x="569" y="260"/>
                  </a:lnTo>
                  <a:lnTo>
                    <a:pt x="565" y="260"/>
                  </a:lnTo>
                  <a:lnTo>
                    <a:pt x="563" y="262"/>
                  </a:lnTo>
                  <a:lnTo>
                    <a:pt x="561" y="262"/>
                  </a:lnTo>
                  <a:lnTo>
                    <a:pt x="558" y="262"/>
                  </a:lnTo>
                  <a:lnTo>
                    <a:pt x="556" y="262"/>
                  </a:lnTo>
                  <a:lnTo>
                    <a:pt x="552" y="264"/>
                  </a:lnTo>
                  <a:lnTo>
                    <a:pt x="550" y="266"/>
                  </a:lnTo>
                  <a:lnTo>
                    <a:pt x="545" y="269"/>
                  </a:lnTo>
                  <a:lnTo>
                    <a:pt x="541" y="273"/>
                  </a:lnTo>
                  <a:lnTo>
                    <a:pt x="539" y="275"/>
                  </a:lnTo>
                  <a:lnTo>
                    <a:pt x="537" y="275"/>
                  </a:lnTo>
                  <a:lnTo>
                    <a:pt x="536" y="277"/>
                  </a:lnTo>
                  <a:lnTo>
                    <a:pt x="534" y="277"/>
                  </a:lnTo>
                  <a:lnTo>
                    <a:pt x="530" y="277"/>
                  </a:lnTo>
                  <a:lnTo>
                    <a:pt x="530" y="279"/>
                  </a:lnTo>
                  <a:lnTo>
                    <a:pt x="528" y="279"/>
                  </a:lnTo>
                  <a:lnTo>
                    <a:pt x="526" y="277"/>
                  </a:lnTo>
                  <a:lnTo>
                    <a:pt x="524" y="277"/>
                  </a:lnTo>
                  <a:lnTo>
                    <a:pt x="523" y="277"/>
                  </a:lnTo>
                  <a:lnTo>
                    <a:pt x="519" y="277"/>
                  </a:lnTo>
                  <a:lnTo>
                    <a:pt x="517" y="277"/>
                  </a:lnTo>
                  <a:lnTo>
                    <a:pt x="515" y="275"/>
                  </a:lnTo>
                  <a:lnTo>
                    <a:pt x="513" y="275"/>
                  </a:lnTo>
                  <a:lnTo>
                    <a:pt x="512" y="273"/>
                  </a:lnTo>
                  <a:lnTo>
                    <a:pt x="510" y="271"/>
                  </a:lnTo>
                  <a:lnTo>
                    <a:pt x="510" y="269"/>
                  </a:lnTo>
                  <a:lnTo>
                    <a:pt x="510" y="267"/>
                  </a:lnTo>
                  <a:lnTo>
                    <a:pt x="510" y="266"/>
                  </a:lnTo>
                  <a:lnTo>
                    <a:pt x="512" y="266"/>
                  </a:lnTo>
                  <a:lnTo>
                    <a:pt x="512" y="264"/>
                  </a:lnTo>
                  <a:lnTo>
                    <a:pt x="513" y="262"/>
                  </a:lnTo>
                  <a:lnTo>
                    <a:pt x="513" y="260"/>
                  </a:lnTo>
                  <a:lnTo>
                    <a:pt x="515" y="258"/>
                  </a:lnTo>
                  <a:lnTo>
                    <a:pt x="517" y="255"/>
                  </a:lnTo>
                  <a:lnTo>
                    <a:pt x="519" y="255"/>
                  </a:lnTo>
                  <a:lnTo>
                    <a:pt x="519" y="253"/>
                  </a:lnTo>
                  <a:lnTo>
                    <a:pt x="519" y="249"/>
                  </a:lnTo>
                  <a:lnTo>
                    <a:pt x="519" y="245"/>
                  </a:lnTo>
                  <a:lnTo>
                    <a:pt x="521" y="242"/>
                  </a:lnTo>
                  <a:lnTo>
                    <a:pt x="521" y="240"/>
                  </a:lnTo>
                  <a:lnTo>
                    <a:pt x="523" y="236"/>
                  </a:lnTo>
                  <a:lnTo>
                    <a:pt x="523" y="234"/>
                  </a:lnTo>
                  <a:lnTo>
                    <a:pt x="524" y="231"/>
                  </a:lnTo>
                  <a:lnTo>
                    <a:pt x="526" y="229"/>
                  </a:lnTo>
                  <a:lnTo>
                    <a:pt x="528" y="227"/>
                  </a:lnTo>
                  <a:lnTo>
                    <a:pt x="530" y="225"/>
                  </a:lnTo>
                  <a:lnTo>
                    <a:pt x="532" y="223"/>
                  </a:lnTo>
                  <a:lnTo>
                    <a:pt x="534" y="221"/>
                  </a:lnTo>
                  <a:lnTo>
                    <a:pt x="537" y="219"/>
                  </a:lnTo>
                  <a:lnTo>
                    <a:pt x="541" y="218"/>
                  </a:lnTo>
                  <a:lnTo>
                    <a:pt x="541" y="212"/>
                  </a:lnTo>
                  <a:lnTo>
                    <a:pt x="539" y="206"/>
                  </a:lnTo>
                  <a:lnTo>
                    <a:pt x="539" y="205"/>
                  </a:lnTo>
                  <a:lnTo>
                    <a:pt x="539" y="203"/>
                  </a:lnTo>
                  <a:close/>
                  <a:moveTo>
                    <a:pt x="366" y="136"/>
                  </a:moveTo>
                  <a:lnTo>
                    <a:pt x="367" y="136"/>
                  </a:lnTo>
                  <a:lnTo>
                    <a:pt x="369" y="136"/>
                  </a:lnTo>
                  <a:lnTo>
                    <a:pt x="369" y="140"/>
                  </a:lnTo>
                  <a:lnTo>
                    <a:pt x="369" y="142"/>
                  </a:lnTo>
                  <a:lnTo>
                    <a:pt x="369" y="144"/>
                  </a:lnTo>
                  <a:lnTo>
                    <a:pt x="367" y="144"/>
                  </a:lnTo>
                  <a:lnTo>
                    <a:pt x="367" y="146"/>
                  </a:lnTo>
                  <a:lnTo>
                    <a:pt x="366" y="146"/>
                  </a:lnTo>
                  <a:lnTo>
                    <a:pt x="364" y="144"/>
                  </a:lnTo>
                  <a:lnTo>
                    <a:pt x="364" y="140"/>
                  </a:lnTo>
                  <a:lnTo>
                    <a:pt x="364" y="138"/>
                  </a:lnTo>
                  <a:lnTo>
                    <a:pt x="364" y="136"/>
                  </a:lnTo>
                  <a:lnTo>
                    <a:pt x="366" y="136"/>
                  </a:lnTo>
                  <a:close/>
                  <a:moveTo>
                    <a:pt x="373" y="146"/>
                  </a:moveTo>
                  <a:lnTo>
                    <a:pt x="373" y="146"/>
                  </a:lnTo>
                  <a:lnTo>
                    <a:pt x="375" y="146"/>
                  </a:lnTo>
                  <a:lnTo>
                    <a:pt x="377" y="147"/>
                  </a:lnTo>
                  <a:lnTo>
                    <a:pt x="377" y="149"/>
                  </a:lnTo>
                  <a:lnTo>
                    <a:pt x="377" y="151"/>
                  </a:lnTo>
                  <a:lnTo>
                    <a:pt x="375" y="151"/>
                  </a:lnTo>
                  <a:lnTo>
                    <a:pt x="373" y="151"/>
                  </a:lnTo>
                  <a:lnTo>
                    <a:pt x="371" y="151"/>
                  </a:lnTo>
                  <a:lnTo>
                    <a:pt x="369" y="151"/>
                  </a:lnTo>
                  <a:lnTo>
                    <a:pt x="369" y="149"/>
                  </a:lnTo>
                  <a:lnTo>
                    <a:pt x="369" y="147"/>
                  </a:lnTo>
                  <a:lnTo>
                    <a:pt x="371" y="146"/>
                  </a:lnTo>
                  <a:lnTo>
                    <a:pt x="373" y="146"/>
                  </a:lnTo>
                  <a:close/>
                  <a:moveTo>
                    <a:pt x="379" y="127"/>
                  </a:moveTo>
                  <a:lnTo>
                    <a:pt x="380" y="127"/>
                  </a:lnTo>
                  <a:lnTo>
                    <a:pt x="382" y="127"/>
                  </a:lnTo>
                  <a:lnTo>
                    <a:pt x="384" y="129"/>
                  </a:lnTo>
                  <a:lnTo>
                    <a:pt x="384" y="131"/>
                  </a:lnTo>
                  <a:lnTo>
                    <a:pt x="384" y="133"/>
                  </a:lnTo>
                  <a:lnTo>
                    <a:pt x="382" y="133"/>
                  </a:lnTo>
                  <a:lnTo>
                    <a:pt x="380" y="133"/>
                  </a:lnTo>
                  <a:lnTo>
                    <a:pt x="379" y="133"/>
                  </a:lnTo>
                  <a:lnTo>
                    <a:pt x="375" y="133"/>
                  </a:lnTo>
                  <a:lnTo>
                    <a:pt x="373" y="133"/>
                  </a:lnTo>
                  <a:lnTo>
                    <a:pt x="371" y="133"/>
                  </a:lnTo>
                  <a:lnTo>
                    <a:pt x="371" y="131"/>
                  </a:lnTo>
                  <a:lnTo>
                    <a:pt x="371" y="129"/>
                  </a:lnTo>
                  <a:lnTo>
                    <a:pt x="373" y="127"/>
                  </a:lnTo>
                  <a:lnTo>
                    <a:pt x="375" y="127"/>
                  </a:lnTo>
                  <a:lnTo>
                    <a:pt x="379" y="127"/>
                  </a:lnTo>
                  <a:close/>
                  <a:moveTo>
                    <a:pt x="384" y="147"/>
                  </a:moveTo>
                  <a:lnTo>
                    <a:pt x="386" y="147"/>
                  </a:lnTo>
                  <a:lnTo>
                    <a:pt x="386" y="149"/>
                  </a:lnTo>
                  <a:lnTo>
                    <a:pt x="388" y="149"/>
                  </a:lnTo>
                  <a:lnTo>
                    <a:pt x="388" y="151"/>
                  </a:lnTo>
                  <a:lnTo>
                    <a:pt x="388" y="153"/>
                  </a:lnTo>
                  <a:lnTo>
                    <a:pt x="386" y="153"/>
                  </a:lnTo>
                  <a:lnTo>
                    <a:pt x="384" y="155"/>
                  </a:lnTo>
                  <a:lnTo>
                    <a:pt x="382" y="155"/>
                  </a:lnTo>
                  <a:lnTo>
                    <a:pt x="380" y="153"/>
                  </a:lnTo>
                  <a:lnTo>
                    <a:pt x="380" y="151"/>
                  </a:lnTo>
                  <a:lnTo>
                    <a:pt x="380" y="149"/>
                  </a:lnTo>
                  <a:lnTo>
                    <a:pt x="382" y="149"/>
                  </a:lnTo>
                  <a:lnTo>
                    <a:pt x="382" y="147"/>
                  </a:lnTo>
                  <a:lnTo>
                    <a:pt x="384" y="147"/>
                  </a:lnTo>
                  <a:close/>
                  <a:moveTo>
                    <a:pt x="397" y="149"/>
                  </a:moveTo>
                  <a:lnTo>
                    <a:pt x="397" y="149"/>
                  </a:lnTo>
                  <a:lnTo>
                    <a:pt x="399" y="149"/>
                  </a:lnTo>
                  <a:lnTo>
                    <a:pt x="399" y="151"/>
                  </a:lnTo>
                  <a:lnTo>
                    <a:pt x="401" y="151"/>
                  </a:lnTo>
                  <a:lnTo>
                    <a:pt x="401" y="153"/>
                  </a:lnTo>
                  <a:lnTo>
                    <a:pt x="401" y="155"/>
                  </a:lnTo>
                  <a:lnTo>
                    <a:pt x="401" y="157"/>
                  </a:lnTo>
                  <a:lnTo>
                    <a:pt x="401" y="158"/>
                  </a:lnTo>
                  <a:lnTo>
                    <a:pt x="399" y="158"/>
                  </a:lnTo>
                  <a:lnTo>
                    <a:pt x="397" y="160"/>
                  </a:lnTo>
                  <a:lnTo>
                    <a:pt x="395" y="160"/>
                  </a:lnTo>
                  <a:lnTo>
                    <a:pt x="395" y="158"/>
                  </a:lnTo>
                  <a:lnTo>
                    <a:pt x="393" y="158"/>
                  </a:lnTo>
                  <a:lnTo>
                    <a:pt x="393" y="157"/>
                  </a:lnTo>
                  <a:lnTo>
                    <a:pt x="393" y="155"/>
                  </a:lnTo>
                  <a:lnTo>
                    <a:pt x="393" y="153"/>
                  </a:lnTo>
                  <a:lnTo>
                    <a:pt x="393" y="151"/>
                  </a:lnTo>
                  <a:lnTo>
                    <a:pt x="395" y="151"/>
                  </a:lnTo>
                  <a:lnTo>
                    <a:pt x="395" y="149"/>
                  </a:lnTo>
                  <a:lnTo>
                    <a:pt x="397" y="149"/>
                  </a:lnTo>
                  <a:close/>
                  <a:moveTo>
                    <a:pt x="489" y="59"/>
                  </a:moveTo>
                  <a:lnTo>
                    <a:pt x="491" y="59"/>
                  </a:lnTo>
                  <a:lnTo>
                    <a:pt x="493" y="59"/>
                  </a:lnTo>
                  <a:lnTo>
                    <a:pt x="493" y="61"/>
                  </a:lnTo>
                  <a:lnTo>
                    <a:pt x="493" y="62"/>
                  </a:lnTo>
                  <a:lnTo>
                    <a:pt x="493" y="64"/>
                  </a:lnTo>
                  <a:lnTo>
                    <a:pt x="493" y="66"/>
                  </a:lnTo>
                  <a:lnTo>
                    <a:pt x="491" y="66"/>
                  </a:lnTo>
                  <a:lnTo>
                    <a:pt x="489" y="66"/>
                  </a:lnTo>
                  <a:lnTo>
                    <a:pt x="488" y="66"/>
                  </a:lnTo>
                  <a:lnTo>
                    <a:pt x="488" y="64"/>
                  </a:lnTo>
                  <a:lnTo>
                    <a:pt x="488" y="62"/>
                  </a:lnTo>
                  <a:lnTo>
                    <a:pt x="488" y="61"/>
                  </a:lnTo>
                  <a:lnTo>
                    <a:pt x="488" y="59"/>
                  </a:lnTo>
                  <a:lnTo>
                    <a:pt x="489" y="59"/>
                  </a:lnTo>
                  <a:close/>
                  <a:moveTo>
                    <a:pt x="421" y="7"/>
                  </a:moveTo>
                  <a:lnTo>
                    <a:pt x="421" y="7"/>
                  </a:lnTo>
                  <a:lnTo>
                    <a:pt x="423" y="7"/>
                  </a:lnTo>
                  <a:lnTo>
                    <a:pt x="423" y="9"/>
                  </a:lnTo>
                  <a:lnTo>
                    <a:pt x="425" y="11"/>
                  </a:lnTo>
                  <a:lnTo>
                    <a:pt x="425" y="12"/>
                  </a:lnTo>
                  <a:lnTo>
                    <a:pt x="423" y="12"/>
                  </a:lnTo>
                  <a:lnTo>
                    <a:pt x="423" y="14"/>
                  </a:lnTo>
                  <a:lnTo>
                    <a:pt x="421" y="14"/>
                  </a:lnTo>
                  <a:lnTo>
                    <a:pt x="419" y="14"/>
                  </a:lnTo>
                  <a:lnTo>
                    <a:pt x="417" y="14"/>
                  </a:lnTo>
                  <a:lnTo>
                    <a:pt x="417" y="12"/>
                  </a:lnTo>
                  <a:lnTo>
                    <a:pt x="417" y="11"/>
                  </a:lnTo>
                  <a:lnTo>
                    <a:pt x="417" y="9"/>
                  </a:lnTo>
                  <a:lnTo>
                    <a:pt x="419" y="7"/>
                  </a:lnTo>
                  <a:lnTo>
                    <a:pt x="421" y="7"/>
                  </a:lnTo>
                  <a:close/>
                  <a:moveTo>
                    <a:pt x="379" y="1"/>
                  </a:moveTo>
                  <a:lnTo>
                    <a:pt x="382" y="1"/>
                  </a:lnTo>
                  <a:lnTo>
                    <a:pt x="384" y="1"/>
                  </a:lnTo>
                  <a:lnTo>
                    <a:pt x="386" y="3"/>
                  </a:lnTo>
                  <a:lnTo>
                    <a:pt x="386" y="5"/>
                  </a:lnTo>
                  <a:lnTo>
                    <a:pt x="386" y="7"/>
                  </a:lnTo>
                  <a:lnTo>
                    <a:pt x="384" y="9"/>
                  </a:lnTo>
                  <a:lnTo>
                    <a:pt x="380" y="9"/>
                  </a:lnTo>
                  <a:lnTo>
                    <a:pt x="377" y="9"/>
                  </a:lnTo>
                  <a:lnTo>
                    <a:pt x="375" y="9"/>
                  </a:lnTo>
                  <a:lnTo>
                    <a:pt x="373" y="7"/>
                  </a:lnTo>
                  <a:lnTo>
                    <a:pt x="371" y="7"/>
                  </a:lnTo>
                  <a:lnTo>
                    <a:pt x="371" y="5"/>
                  </a:lnTo>
                  <a:lnTo>
                    <a:pt x="371" y="3"/>
                  </a:lnTo>
                  <a:lnTo>
                    <a:pt x="373" y="3"/>
                  </a:lnTo>
                  <a:lnTo>
                    <a:pt x="377" y="1"/>
                  </a:lnTo>
                  <a:lnTo>
                    <a:pt x="379" y="1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673F8D61-DAF1-DC4C-A602-B7C35C3BDA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9522" y="3633474"/>
              <a:ext cx="990600" cy="1492250"/>
            </a:xfrm>
            <a:custGeom>
              <a:avLst/>
              <a:gdLst>
                <a:gd name="T0" fmla="*/ 753208 w 676"/>
                <a:gd name="T1" fmla="*/ 1412875 h 940"/>
                <a:gd name="T2" fmla="*/ 795704 w 676"/>
                <a:gd name="T3" fmla="*/ 1460500 h 940"/>
                <a:gd name="T4" fmla="*/ 842596 w 676"/>
                <a:gd name="T5" fmla="*/ 1492250 h 940"/>
                <a:gd name="T6" fmla="*/ 888023 w 676"/>
                <a:gd name="T7" fmla="*/ 1422400 h 940"/>
                <a:gd name="T8" fmla="*/ 861646 w 676"/>
                <a:gd name="T9" fmla="*/ 1371600 h 940"/>
                <a:gd name="T10" fmla="*/ 861646 w 676"/>
                <a:gd name="T11" fmla="*/ 1333500 h 940"/>
                <a:gd name="T12" fmla="*/ 871904 w 676"/>
                <a:gd name="T13" fmla="*/ 1271588 h 940"/>
                <a:gd name="T14" fmla="*/ 832339 w 676"/>
                <a:gd name="T15" fmla="*/ 1163638 h 940"/>
                <a:gd name="T16" fmla="*/ 890954 w 676"/>
                <a:gd name="T17" fmla="*/ 1101725 h 940"/>
                <a:gd name="T18" fmla="*/ 915865 w 676"/>
                <a:gd name="T19" fmla="*/ 1020763 h 940"/>
                <a:gd name="T20" fmla="*/ 910004 w 676"/>
                <a:gd name="T21" fmla="*/ 876300 h 940"/>
                <a:gd name="T22" fmla="*/ 907073 w 676"/>
                <a:gd name="T23" fmla="*/ 849313 h 940"/>
                <a:gd name="T24" fmla="*/ 912935 w 676"/>
                <a:gd name="T25" fmla="*/ 788987 h 940"/>
                <a:gd name="T26" fmla="*/ 990600 w 676"/>
                <a:gd name="T27" fmla="*/ 755650 h 940"/>
                <a:gd name="T28" fmla="*/ 955431 w 676"/>
                <a:gd name="T29" fmla="*/ 727075 h 940"/>
                <a:gd name="T30" fmla="*/ 888023 w 676"/>
                <a:gd name="T31" fmla="*/ 717550 h 940"/>
                <a:gd name="T32" fmla="*/ 858715 w 676"/>
                <a:gd name="T33" fmla="*/ 693738 h 940"/>
                <a:gd name="T34" fmla="*/ 868973 w 676"/>
                <a:gd name="T35" fmla="*/ 647700 h 940"/>
                <a:gd name="T36" fmla="*/ 888023 w 676"/>
                <a:gd name="T37" fmla="*/ 530225 h 940"/>
                <a:gd name="T38" fmla="*/ 858715 w 676"/>
                <a:gd name="T39" fmla="*/ 409575 h 940"/>
                <a:gd name="T40" fmla="*/ 826477 w 676"/>
                <a:gd name="T41" fmla="*/ 381000 h 940"/>
                <a:gd name="T42" fmla="*/ 871904 w 676"/>
                <a:gd name="T43" fmla="*/ 250825 h 940"/>
                <a:gd name="T44" fmla="*/ 829408 w 676"/>
                <a:gd name="T45" fmla="*/ 84138 h 940"/>
                <a:gd name="T46" fmla="*/ 817685 w 676"/>
                <a:gd name="T47" fmla="*/ 46038 h 940"/>
                <a:gd name="T48" fmla="*/ 798635 w 676"/>
                <a:gd name="T49" fmla="*/ 69850 h 940"/>
                <a:gd name="T50" fmla="*/ 747346 w 676"/>
                <a:gd name="T51" fmla="*/ 66675 h 940"/>
                <a:gd name="T52" fmla="*/ 688731 w 676"/>
                <a:gd name="T53" fmla="*/ 77788 h 940"/>
                <a:gd name="T54" fmla="*/ 583223 w 676"/>
                <a:gd name="T55" fmla="*/ 11113 h 940"/>
                <a:gd name="T56" fmla="*/ 498231 w 676"/>
                <a:gd name="T57" fmla="*/ 25400 h 940"/>
                <a:gd name="T58" fmla="*/ 335573 w 676"/>
                <a:gd name="T59" fmla="*/ 93662 h 940"/>
                <a:gd name="T60" fmla="*/ 331177 w 676"/>
                <a:gd name="T61" fmla="*/ 149225 h 940"/>
                <a:gd name="T62" fmla="*/ 238858 w 676"/>
                <a:gd name="T63" fmla="*/ 201612 h 940"/>
                <a:gd name="T64" fmla="*/ 136281 w 676"/>
                <a:gd name="T65" fmla="*/ 350838 h 940"/>
                <a:gd name="T66" fmla="*/ 33704 w 676"/>
                <a:gd name="T67" fmla="*/ 430213 h 940"/>
                <a:gd name="T68" fmla="*/ 0 w 676"/>
                <a:gd name="T69" fmla="*/ 541338 h 940"/>
                <a:gd name="T70" fmla="*/ 5862 w 676"/>
                <a:gd name="T71" fmla="*/ 623888 h 940"/>
                <a:gd name="T72" fmla="*/ 27842 w 676"/>
                <a:gd name="T73" fmla="*/ 658813 h 940"/>
                <a:gd name="T74" fmla="*/ 98181 w 676"/>
                <a:gd name="T75" fmla="*/ 706438 h 940"/>
                <a:gd name="T76" fmla="*/ 146538 w 676"/>
                <a:gd name="T77" fmla="*/ 758825 h 940"/>
                <a:gd name="T78" fmla="*/ 136281 w 676"/>
                <a:gd name="T79" fmla="*/ 900113 h 940"/>
                <a:gd name="T80" fmla="*/ 63012 w 676"/>
                <a:gd name="T81" fmla="*/ 931863 h 940"/>
                <a:gd name="T82" fmla="*/ 38100 w 676"/>
                <a:gd name="T83" fmla="*/ 1038225 h 940"/>
                <a:gd name="T84" fmla="*/ 57150 w 676"/>
                <a:gd name="T85" fmla="*/ 1193800 h 940"/>
                <a:gd name="T86" fmla="*/ 114300 w 676"/>
                <a:gd name="T87" fmla="*/ 1195388 h 940"/>
                <a:gd name="T88" fmla="*/ 158262 w 676"/>
                <a:gd name="T89" fmla="*/ 1122363 h 940"/>
                <a:gd name="T90" fmla="*/ 175846 w 676"/>
                <a:gd name="T91" fmla="*/ 1139825 h 940"/>
                <a:gd name="T92" fmla="*/ 235927 w 676"/>
                <a:gd name="T93" fmla="*/ 1163638 h 940"/>
                <a:gd name="T94" fmla="*/ 279888 w 676"/>
                <a:gd name="T95" fmla="*/ 1228725 h 940"/>
                <a:gd name="T96" fmla="*/ 254977 w 676"/>
                <a:gd name="T97" fmla="*/ 1304925 h 940"/>
                <a:gd name="T98" fmla="*/ 300404 w 676"/>
                <a:gd name="T99" fmla="*/ 1374775 h 940"/>
                <a:gd name="T100" fmla="*/ 360485 w 676"/>
                <a:gd name="T101" fmla="*/ 1381125 h 940"/>
                <a:gd name="T102" fmla="*/ 385396 w 676"/>
                <a:gd name="T103" fmla="*/ 1354138 h 940"/>
                <a:gd name="T104" fmla="*/ 501162 w 676"/>
                <a:gd name="T105" fmla="*/ 1350963 h 940"/>
                <a:gd name="T106" fmla="*/ 548054 w 676"/>
                <a:gd name="T107" fmla="*/ 1319213 h 940"/>
                <a:gd name="T108" fmla="*/ 672611 w 676"/>
                <a:gd name="T109" fmla="*/ 1357313 h 940"/>
                <a:gd name="T110" fmla="*/ 712177 w 676"/>
                <a:gd name="T111" fmla="*/ 1387475 h 9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76"/>
                <a:gd name="T169" fmla="*/ 0 h 940"/>
                <a:gd name="T170" fmla="*/ 676 w 676"/>
                <a:gd name="T171" fmla="*/ 940 h 9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76" h="940">
                  <a:moveTo>
                    <a:pt x="492" y="901"/>
                  </a:moveTo>
                  <a:lnTo>
                    <a:pt x="495" y="899"/>
                  </a:lnTo>
                  <a:lnTo>
                    <a:pt x="499" y="899"/>
                  </a:lnTo>
                  <a:lnTo>
                    <a:pt x="505" y="890"/>
                  </a:lnTo>
                  <a:lnTo>
                    <a:pt x="510" y="888"/>
                  </a:lnTo>
                  <a:lnTo>
                    <a:pt x="514" y="890"/>
                  </a:lnTo>
                  <a:lnTo>
                    <a:pt x="518" y="896"/>
                  </a:lnTo>
                  <a:lnTo>
                    <a:pt x="523" y="911"/>
                  </a:lnTo>
                  <a:lnTo>
                    <a:pt x="527" y="920"/>
                  </a:lnTo>
                  <a:lnTo>
                    <a:pt x="531" y="920"/>
                  </a:lnTo>
                  <a:lnTo>
                    <a:pt x="538" y="918"/>
                  </a:lnTo>
                  <a:lnTo>
                    <a:pt x="543" y="920"/>
                  </a:lnTo>
                  <a:lnTo>
                    <a:pt x="549" y="923"/>
                  </a:lnTo>
                  <a:lnTo>
                    <a:pt x="551" y="927"/>
                  </a:lnTo>
                  <a:lnTo>
                    <a:pt x="555" y="933"/>
                  </a:lnTo>
                  <a:lnTo>
                    <a:pt x="558" y="935"/>
                  </a:lnTo>
                  <a:lnTo>
                    <a:pt x="564" y="938"/>
                  </a:lnTo>
                  <a:lnTo>
                    <a:pt x="575" y="940"/>
                  </a:lnTo>
                  <a:lnTo>
                    <a:pt x="580" y="938"/>
                  </a:lnTo>
                  <a:lnTo>
                    <a:pt x="584" y="925"/>
                  </a:lnTo>
                  <a:lnTo>
                    <a:pt x="588" y="911"/>
                  </a:lnTo>
                  <a:lnTo>
                    <a:pt x="595" y="905"/>
                  </a:lnTo>
                  <a:lnTo>
                    <a:pt x="601" y="901"/>
                  </a:lnTo>
                  <a:lnTo>
                    <a:pt x="606" y="896"/>
                  </a:lnTo>
                  <a:lnTo>
                    <a:pt x="608" y="890"/>
                  </a:lnTo>
                  <a:lnTo>
                    <a:pt x="606" y="881"/>
                  </a:lnTo>
                  <a:lnTo>
                    <a:pt x="604" y="874"/>
                  </a:lnTo>
                  <a:lnTo>
                    <a:pt x="599" y="870"/>
                  </a:lnTo>
                  <a:lnTo>
                    <a:pt x="593" y="866"/>
                  </a:lnTo>
                  <a:lnTo>
                    <a:pt x="588" y="864"/>
                  </a:lnTo>
                  <a:lnTo>
                    <a:pt x="584" y="861"/>
                  </a:lnTo>
                  <a:lnTo>
                    <a:pt x="580" y="857"/>
                  </a:lnTo>
                  <a:lnTo>
                    <a:pt x="579" y="851"/>
                  </a:lnTo>
                  <a:lnTo>
                    <a:pt x="580" y="848"/>
                  </a:lnTo>
                  <a:lnTo>
                    <a:pt x="584" y="844"/>
                  </a:lnTo>
                  <a:lnTo>
                    <a:pt x="588" y="840"/>
                  </a:lnTo>
                  <a:lnTo>
                    <a:pt x="593" y="837"/>
                  </a:lnTo>
                  <a:lnTo>
                    <a:pt x="599" y="831"/>
                  </a:lnTo>
                  <a:lnTo>
                    <a:pt x="603" y="824"/>
                  </a:lnTo>
                  <a:lnTo>
                    <a:pt x="606" y="814"/>
                  </a:lnTo>
                  <a:lnTo>
                    <a:pt x="606" y="803"/>
                  </a:lnTo>
                  <a:lnTo>
                    <a:pt x="595" y="801"/>
                  </a:lnTo>
                  <a:lnTo>
                    <a:pt x="582" y="798"/>
                  </a:lnTo>
                  <a:lnTo>
                    <a:pt x="575" y="792"/>
                  </a:lnTo>
                  <a:lnTo>
                    <a:pt x="571" y="783"/>
                  </a:lnTo>
                  <a:lnTo>
                    <a:pt x="568" y="772"/>
                  </a:lnTo>
                  <a:lnTo>
                    <a:pt x="566" y="755"/>
                  </a:lnTo>
                  <a:lnTo>
                    <a:pt x="568" y="733"/>
                  </a:lnTo>
                  <a:lnTo>
                    <a:pt x="568" y="718"/>
                  </a:lnTo>
                  <a:lnTo>
                    <a:pt x="577" y="711"/>
                  </a:lnTo>
                  <a:lnTo>
                    <a:pt x="590" y="705"/>
                  </a:lnTo>
                  <a:lnTo>
                    <a:pt x="597" y="702"/>
                  </a:lnTo>
                  <a:lnTo>
                    <a:pt x="603" y="698"/>
                  </a:lnTo>
                  <a:lnTo>
                    <a:pt x="608" y="694"/>
                  </a:lnTo>
                  <a:lnTo>
                    <a:pt x="610" y="689"/>
                  </a:lnTo>
                  <a:lnTo>
                    <a:pt x="606" y="683"/>
                  </a:lnTo>
                  <a:lnTo>
                    <a:pt x="604" y="670"/>
                  </a:lnTo>
                  <a:lnTo>
                    <a:pt x="616" y="661"/>
                  </a:lnTo>
                  <a:lnTo>
                    <a:pt x="625" y="652"/>
                  </a:lnTo>
                  <a:lnTo>
                    <a:pt x="625" y="643"/>
                  </a:lnTo>
                  <a:lnTo>
                    <a:pt x="623" y="631"/>
                  </a:lnTo>
                  <a:lnTo>
                    <a:pt x="627" y="617"/>
                  </a:lnTo>
                  <a:lnTo>
                    <a:pt x="632" y="604"/>
                  </a:lnTo>
                  <a:lnTo>
                    <a:pt x="619" y="576"/>
                  </a:lnTo>
                  <a:lnTo>
                    <a:pt x="612" y="556"/>
                  </a:lnTo>
                  <a:lnTo>
                    <a:pt x="621" y="552"/>
                  </a:lnTo>
                  <a:lnTo>
                    <a:pt x="628" y="548"/>
                  </a:lnTo>
                  <a:lnTo>
                    <a:pt x="628" y="541"/>
                  </a:lnTo>
                  <a:lnTo>
                    <a:pt x="628" y="537"/>
                  </a:lnTo>
                  <a:lnTo>
                    <a:pt x="627" y="535"/>
                  </a:lnTo>
                  <a:lnTo>
                    <a:pt x="625" y="535"/>
                  </a:lnTo>
                  <a:lnTo>
                    <a:pt x="619" y="535"/>
                  </a:lnTo>
                  <a:lnTo>
                    <a:pt x="616" y="535"/>
                  </a:lnTo>
                  <a:lnTo>
                    <a:pt x="616" y="524"/>
                  </a:lnTo>
                  <a:lnTo>
                    <a:pt x="621" y="517"/>
                  </a:lnTo>
                  <a:lnTo>
                    <a:pt x="623" y="511"/>
                  </a:lnTo>
                  <a:lnTo>
                    <a:pt x="623" y="506"/>
                  </a:lnTo>
                  <a:lnTo>
                    <a:pt x="623" y="497"/>
                  </a:lnTo>
                  <a:lnTo>
                    <a:pt x="621" y="484"/>
                  </a:lnTo>
                  <a:lnTo>
                    <a:pt x="636" y="486"/>
                  </a:lnTo>
                  <a:lnTo>
                    <a:pt x="667" y="486"/>
                  </a:lnTo>
                  <a:lnTo>
                    <a:pt x="671" y="484"/>
                  </a:lnTo>
                  <a:lnTo>
                    <a:pt x="675" y="480"/>
                  </a:lnTo>
                  <a:lnTo>
                    <a:pt x="676" y="476"/>
                  </a:lnTo>
                  <a:lnTo>
                    <a:pt x="676" y="474"/>
                  </a:lnTo>
                  <a:lnTo>
                    <a:pt x="675" y="467"/>
                  </a:lnTo>
                  <a:lnTo>
                    <a:pt x="669" y="461"/>
                  </a:lnTo>
                  <a:lnTo>
                    <a:pt x="669" y="463"/>
                  </a:lnTo>
                  <a:lnTo>
                    <a:pt x="662" y="460"/>
                  </a:lnTo>
                  <a:lnTo>
                    <a:pt x="652" y="458"/>
                  </a:lnTo>
                  <a:lnTo>
                    <a:pt x="641" y="458"/>
                  </a:lnTo>
                  <a:lnTo>
                    <a:pt x="632" y="460"/>
                  </a:lnTo>
                  <a:lnTo>
                    <a:pt x="625" y="454"/>
                  </a:lnTo>
                  <a:lnTo>
                    <a:pt x="619" y="449"/>
                  </a:lnTo>
                  <a:lnTo>
                    <a:pt x="612" y="449"/>
                  </a:lnTo>
                  <a:lnTo>
                    <a:pt x="606" y="452"/>
                  </a:lnTo>
                  <a:lnTo>
                    <a:pt x="603" y="452"/>
                  </a:lnTo>
                  <a:lnTo>
                    <a:pt x="599" y="452"/>
                  </a:lnTo>
                  <a:lnTo>
                    <a:pt x="595" y="450"/>
                  </a:lnTo>
                  <a:lnTo>
                    <a:pt x="588" y="445"/>
                  </a:lnTo>
                  <a:lnTo>
                    <a:pt x="586" y="441"/>
                  </a:lnTo>
                  <a:lnTo>
                    <a:pt x="586" y="437"/>
                  </a:lnTo>
                  <a:lnTo>
                    <a:pt x="586" y="434"/>
                  </a:lnTo>
                  <a:lnTo>
                    <a:pt x="590" y="430"/>
                  </a:lnTo>
                  <a:lnTo>
                    <a:pt x="595" y="423"/>
                  </a:lnTo>
                  <a:lnTo>
                    <a:pt x="603" y="419"/>
                  </a:lnTo>
                  <a:lnTo>
                    <a:pt x="597" y="413"/>
                  </a:lnTo>
                  <a:lnTo>
                    <a:pt x="593" y="408"/>
                  </a:lnTo>
                  <a:lnTo>
                    <a:pt x="608" y="389"/>
                  </a:lnTo>
                  <a:lnTo>
                    <a:pt x="625" y="364"/>
                  </a:lnTo>
                  <a:lnTo>
                    <a:pt x="616" y="356"/>
                  </a:lnTo>
                  <a:lnTo>
                    <a:pt x="612" y="347"/>
                  </a:lnTo>
                  <a:lnTo>
                    <a:pt x="608" y="341"/>
                  </a:lnTo>
                  <a:lnTo>
                    <a:pt x="606" y="334"/>
                  </a:lnTo>
                  <a:lnTo>
                    <a:pt x="593" y="321"/>
                  </a:lnTo>
                  <a:lnTo>
                    <a:pt x="580" y="306"/>
                  </a:lnTo>
                  <a:lnTo>
                    <a:pt x="584" y="288"/>
                  </a:lnTo>
                  <a:lnTo>
                    <a:pt x="588" y="271"/>
                  </a:lnTo>
                  <a:lnTo>
                    <a:pt x="588" y="264"/>
                  </a:lnTo>
                  <a:lnTo>
                    <a:pt x="586" y="258"/>
                  </a:lnTo>
                  <a:lnTo>
                    <a:pt x="580" y="255"/>
                  </a:lnTo>
                  <a:lnTo>
                    <a:pt x="577" y="253"/>
                  </a:lnTo>
                  <a:lnTo>
                    <a:pt x="571" y="249"/>
                  </a:lnTo>
                  <a:lnTo>
                    <a:pt x="568" y="247"/>
                  </a:lnTo>
                  <a:lnTo>
                    <a:pt x="566" y="243"/>
                  </a:lnTo>
                  <a:lnTo>
                    <a:pt x="564" y="240"/>
                  </a:lnTo>
                  <a:lnTo>
                    <a:pt x="584" y="232"/>
                  </a:lnTo>
                  <a:lnTo>
                    <a:pt x="603" y="225"/>
                  </a:lnTo>
                  <a:lnTo>
                    <a:pt x="603" y="212"/>
                  </a:lnTo>
                  <a:lnTo>
                    <a:pt x="601" y="195"/>
                  </a:lnTo>
                  <a:lnTo>
                    <a:pt x="597" y="179"/>
                  </a:lnTo>
                  <a:lnTo>
                    <a:pt x="595" y="158"/>
                  </a:lnTo>
                  <a:lnTo>
                    <a:pt x="593" y="131"/>
                  </a:lnTo>
                  <a:lnTo>
                    <a:pt x="592" y="107"/>
                  </a:lnTo>
                  <a:lnTo>
                    <a:pt x="588" y="86"/>
                  </a:lnTo>
                  <a:lnTo>
                    <a:pt x="582" y="70"/>
                  </a:lnTo>
                  <a:lnTo>
                    <a:pt x="575" y="61"/>
                  </a:lnTo>
                  <a:lnTo>
                    <a:pt x="566" y="53"/>
                  </a:lnTo>
                  <a:lnTo>
                    <a:pt x="562" y="48"/>
                  </a:lnTo>
                  <a:lnTo>
                    <a:pt x="558" y="44"/>
                  </a:lnTo>
                  <a:lnTo>
                    <a:pt x="558" y="36"/>
                  </a:lnTo>
                  <a:lnTo>
                    <a:pt x="558" y="29"/>
                  </a:lnTo>
                  <a:lnTo>
                    <a:pt x="553" y="29"/>
                  </a:lnTo>
                  <a:lnTo>
                    <a:pt x="547" y="33"/>
                  </a:lnTo>
                  <a:lnTo>
                    <a:pt x="547" y="36"/>
                  </a:lnTo>
                  <a:lnTo>
                    <a:pt x="547" y="40"/>
                  </a:lnTo>
                  <a:lnTo>
                    <a:pt x="547" y="42"/>
                  </a:lnTo>
                  <a:lnTo>
                    <a:pt x="545" y="44"/>
                  </a:lnTo>
                  <a:lnTo>
                    <a:pt x="542" y="46"/>
                  </a:lnTo>
                  <a:lnTo>
                    <a:pt x="536" y="44"/>
                  </a:lnTo>
                  <a:lnTo>
                    <a:pt x="532" y="40"/>
                  </a:lnTo>
                  <a:lnTo>
                    <a:pt x="527" y="36"/>
                  </a:lnTo>
                  <a:lnTo>
                    <a:pt x="519" y="38"/>
                  </a:lnTo>
                  <a:lnTo>
                    <a:pt x="510" y="42"/>
                  </a:lnTo>
                  <a:lnTo>
                    <a:pt x="512" y="46"/>
                  </a:lnTo>
                  <a:lnTo>
                    <a:pt x="514" y="49"/>
                  </a:lnTo>
                  <a:lnTo>
                    <a:pt x="503" y="53"/>
                  </a:lnTo>
                  <a:lnTo>
                    <a:pt x="492" y="55"/>
                  </a:lnTo>
                  <a:lnTo>
                    <a:pt x="481" y="53"/>
                  </a:lnTo>
                  <a:lnTo>
                    <a:pt x="470" y="49"/>
                  </a:lnTo>
                  <a:lnTo>
                    <a:pt x="451" y="40"/>
                  </a:lnTo>
                  <a:lnTo>
                    <a:pt x="438" y="35"/>
                  </a:lnTo>
                  <a:lnTo>
                    <a:pt x="409" y="33"/>
                  </a:lnTo>
                  <a:lnTo>
                    <a:pt x="390" y="35"/>
                  </a:lnTo>
                  <a:lnTo>
                    <a:pt x="396" y="22"/>
                  </a:lnTo>
                  <a:lnTo>
                    <a:pt x="398" y="7"/>
                  </a:lnTo>
                  <a:lnTo>
                    <a:pt x="388" y="1"/>
                  </a:lnTo>
                  <a:lnTo>
                    <a:pt x="381" y="0"/>
                  </a:lnTo>
                  <a:lnTo>
                    <a:pt x="374" y="0"/>
                  </a:lnTo>
                  <a:lnTo>
                    <a:pt x="366" y="1"/>
                  </a:lnTo>
                  <a:lnTo>
                    <a:pt x="355" y="11"/>
                  </a:lnTo>
                  <a:lnTo>
                    <a:pt x="340" y="16"/>
                  </a:lnTo>
                  <a:lnTo>
                    <a:pt x="324" y="16"/>
                  </a:lnTo>
                  <a:lnTo>
                    <a:pt x="307" y="18"/>
                  </a:lnTo>
                  <a:lnTo>
                    <a:pt x="292" y="22"/>
                  </a:lnTo>
                  <a:lnTo>
                    <a:pt x="279" y="27"/>
                  </a:lnTo>
                  <a:lnTo>
                    <a:pt x="255" y="42"/>
                  </a:lnTo>
                  <a:lnTo>
                    <a:pt x="229" y="59"/>
                  </a:lnTo>
                  <a:lnTo>
                    <a:pt x="228" y="62"/>
                  </a:lnTo>
                  <a:lnTo>
                    <a:pt x="226" y="66"/>
                  </a:lnTo>
                  <a:lnTo>
                    <a:pt x="224" y="72"/>
                  </a:lnTo>
                  <a:lnTo>
                    <a:pt x="226" y="75"/>
                  </a:lnTo>
                  <a:lnTo>
                    <a:pt x="226" y="86"/>
                  </a:lnTo>
                  <a:lnTo>
                    <a:pt x="226" y="94"/>
                  </a:lnTo>
                  <a:lnTo>
                    <a:pt x="218" y="97"/>
                  </a:lnTo>
                  <a:lnTo>
                    <a:pt x="211" y="99"/>
                  </a:lnTo>
                  <a:lnTo>
                    <a:pt x="207" y="109"/>
                  </a:lnTo>
                  <a:lnTo>
                    <a:pt x="205" y="118"/>
                  </a:lnTo>
                  <a:lnTo>
                    <a:pt x="185" y="121"/>
                  </a:lnTo>
                  <a:lnTo>
                    <a:pt x="163" y="127"/>
                  </a:lnTo>
                  <a:lnTo>
                    <a:pt x="143" y="151"/>
                  </a:lnTo>
                  <a:lnTo>
                    <a:pt x="115" y="182"/>
                  </a:lnTo>
                  <a:lnTo>
                    <a:pt x="109" y="195"/>
                  </a:lnTo>
                  <a:lnTo>
                    <a:pt x="104" y="205"/>
                  </a:lnTo>
                  <a:lnTo>
                    <a:pt x="98" y="214"/>
                  </a:lnTo>
                  <a:lnTo>
                    <a:pt x="93" y="221"/>
                  </a:lnTo>
                  <a:lnTo>
                    <a:pt x="82" y="234"/>
                  </a:lnTo>
                  <a:lnTo>
                    <a:pt x="71" y="242"/>
                  </a:lnTo>
                  <a:lnTo>
                    <a:pt x="58" y="247"/>
                  </a:lnTo>
                  <a:lnTo>
                    <a:pt x="45" y="253"/>
                  </a:lnTo>
                  <a:lnTo>
                    <a:pt x="34" y="260"/>
                  </a:lnTo>
                  <a:lnTo>
                    <a:pt x="23" y="271"/>
                  </a:lnTo>
                  <a:lnTo>
                    <a:pt x="17" y="280"/>
                  </a:lnTo>
                  <a:lnTo>
                    <a:pt x="13" y="293"/>
                  </a:lnTo>
                  <a:lnTo>
                    <a:pt x="11" y="306"/>
                  </a:lnTo>
                  <a:lnTo>
                    <a:pt x="8" y="321"/>
                  </a:lnTo>
                  <a:lnTo>
                    <a:pt x="2" y="330"/>
                  </a:lnTo>
                  <a:lnTo>
                    <a:pt x="0" y="341"/>
                  </a:lnTo>
                  <a:lnTo>
                    <a:pt x="10" y="354"/>
                  </a:lnTo>
                  <a:lnTo>
                    <a:pt x="17" y="369"/>
                  </a:lnTo>
                  <a:lnTo>
                    <a:pt x="15" y="376"/>
                  </a:lnTo>
                  <a:lnTo>
                    <a:pt x="8" y="384"/>
                  </a:lnTo>
                  <a:lnTo>
                    <a:pt x="6" y="389"/>
                  </a:lnTo>
                  <a:lnTo>
                    <a:pt x="4" y="393"/>
                  </a:lnTo>
                  <a:lnTo>
                    <a:pt x="2" y="397"/>
                  </a:lnTo>
                  <a:lnTo>
                    <a:pt x="4" y="402"/>
                  </a:lnTo>
                  <a:lnTo>
                    <a:pt x="8" y="408"/>
                  </a:lnTo>
                  <a:lnTo>
                    <a:pt x="11" y="412"/>
                  </a:lnTo>
                  <a:lnTo>
                    <a:pt x="15" y="415"/>
                  </a:lnTo>
                  <a:lnTo>
                    <a:pt x="19" y="415"/>
                  </a:lnTo>
                  <a:lnTo>
                    <a:pt x="26" y="417"/>
                  </a:lnTo>
                  <a:lnTo>
                    <a:pt x="32" y="419"/>
                  </a:lnTo>
                  <a:lnTo>
                    <a:pt x="39" y="428"/>
                  </a:lnTo>
                  <a:lnTo>
                    <a:pt x="48" y="436"/>
                  </a:lnTo>
                  <a:lnTo>
                    <a:pt x="58" y="441"/>
                  </a:lnTo>
                  <a:lnTo>
                    <a:pt x="67" y="445"/>
                  </a:lnTo>
                  <a:lnTo>
                    <a:pt x="74" y="449"/>
                  </a:lnTo>
                  <a:lnTo>
                    <a:pt x="84" y="452"/>
                  </a:lnTo>
                  <a:lnTo>
                    <a:pt x="89" y="456"/>
                  </a:lnTo>
                  <a:lnTo>
                    <a:pt x="96" y="463"/>
                  </a:lnTo>
                  <a:lnTo>
                    <a:pt x="98" y="469"/>
                  </a:lnTo>
                  <a:lnTo>
                    <a:pt x="100" y="478"/>
                  </a:lnTo>
                  <a:lnTo>
                    <a:pt x="100" y="487"/>
                  </a:lnTo>
                  <a:lnTo>
                    <a:pt x="98" y="500"/>
                  </a:lnTo>
                  <a:lnTo>
                    <a:pt x="93" y="524"/>
                  </a:lnTo>
                  <a:lnTo>
                    <a:pt x="89" y="548"/>
                  </a:lnTo>
                  <a:lnTo>
                    <a:pt x="91" y="558"/>
                  </a:lnTo>
                  <a:lnTo>
                    <a:pt x="93" y="567"/>
                  </a:lnTo>
                  <a:lnTo>
                    <a:pt x="93" y="571"/>
                  </a:lnTo>
                  <a:lnTo>
                    <a:pt x="93" y="576"/>
                  </a:lnTo>
                  <a:lnTo>
                    <a:pt x="91" y="580"/>
                  </a:lnTo>
                  <a:lnTo>
                    <a:pt x="89" y="585"/>
                  </a:lnTo>
                  <a:lnTo>
                    <a:pt x="67" y="587"/>
                  </a:lnTo>
                  <a:lnTo>
                    <a:pt x="43" y="587"/>
                  </a:lnTo>
                  <a:lnTo>
                    <a:pt x="32" y="591"/>
                  </a:lnTo>
                  <a:lnTo>
                    <a:pt x="23" y="595"/>
                  </a:lnTo>
                  <a:lnTo>
                    <a:pt x="13" y="600"/>
                  </a:lnTo>
                  <a:lnTo>
                    <a:pt x="8" y="609"/>
                  </a:lnTo>
                  <a:lnTo>
                    <a:pt x="15" y="626"/>
                  </a:lnTo>
                  <a:lnTo>
                    <a:pt x="26" y="654"/>
                  </a:lnTo>
                  <a:lnTo>
                    <a:pt x="23" y="672"/>
                  </a:lnTo>
                  <a:lnTo>
                    <a:pt x="23" y="691"/>
                  </a:lnTo>
                  <a:lnTo>
                    <a:pt x="23" y="707"/>
                  </a:lnTo>
                  <a:lnTo>
                    <a:pt x="26" y="726"/>
                  </a:lnTo>
                  <a:lnTo>
                    <a:pt x="32" y="741"/>
                  </a:lnTo>
                  <a:lnTo>
                    <a:pt x="39" y="752"/>
                  </a:lnTo>
                  <a:lnTo>
                    <a:pt x="43" y="755"/>
                  </a:lnTo>
                  <a:lnTo>
                    <a:pt x="47" y="759"/>
                  </a:lnTo>
                  <a:lnTo>
                    <a:pt x="52" y="763"/>
                  </a:lnTo>
                  <a:lnTo>
                    <a:pt x="56" y="763"/>
                  </a:lnTo>
                  <a:lnTo>
                    <a:pt x="69" y="759"/>
                  </a:lnTo>
                  <a:lnTo>
                    <a:pt x="78" y="753"/>
                  </a:lnTo>
                  <a:lnTo>
                    <a:pt x="85" y="746"/>
                  </a:lnTo>
                  <a:lnTo>
                    <a:pt x="93" y="741"/>
                  </a:lnTo>
                  <a:lnTo>
                    <a:pt x="100" y="726"/>
                  </a:lnTo>
                  <a:lnTo>
                    <a:pt x="104" y="713"/>
                  </a:lnTo>
                  <a:lnTo>
                    <a:pt x="106" y="711"/>
                  </a:lnTo>
                  <a:lnTo>
                    <a:pt x="108" y="707"/>
                  </a:lnTo>
                  <a:lnTo>
                    <a:pt x="109" y="707"/>
                  </a:lnTo>
                  <a:lnTo>
                    <a:pt x="113" y="707"/>
                  </a:lnTo>
                  <a:lnTo>
                    <a:pt x="117" y="709"/>
                  </a:lnTo>
                  <a:lnTo>
                    <a:pt x="119" y="711"/>
                  </a:lnTo>
                  <a:lnTo>
                    <a:pt x="120" y="715"/>
                  </a:lnTo>
                  <a:lnTo>
                    <a:pt x="120" y="718"/>
                  </a:lnTo>
                  <a:lnTo>
                    <a:pt x="120" y="724"/>
                  </a:lnTo>
                  <a:lnTo>
                    <a:pt x="122" y="729"/>
                  </a:lnTo>
                  <a:lnTo>
                    <a:pt x="126" y="733"/>
                  </a:lnTo>
                  <a:lnTo>
                    <a:pt x="133" y="735"/>
                  </a:lnTo>
                  <a:lnTo>
                    <a:pt x="146" y="733"/>
                  </a:lnTo>
                  <a:lnTo>
                    <a:pt x="161" y="733"/>
                  </a:lnTo>
                  <a:lnTo>
                    <a:pt x="170" y="735"/>
                  </a:lnTo>
                  <a:lnTo>
                    <a:pt x="178" y="739"/>
                  </a:lnTo>
                  <a:lnTo>
                    <a:pt x="183" y="746"/>
                  </a:lnTo>
                  <a:lnTo>
                    <a:pt x="189" y="755"/>
                  </a:lnTo>
                  <a:lnTo>
                    <a:pt x="191" y="765"/>
                  </a:lnTo>
                  <a:lnTo>
                    <a:pt x="191" y="774"/>
                  </a:lnTo>
                  <a:lnTo>
                    <a:pt x="189" y="779"/>
                  </a:lnTo>
                  <a:lnTo>
                    <a:pt x="185" y="783"/>
                  </a:lnTo>
                  <a:lnTo>
                    <a:pt x="178" y="790"/>
                  </a:lnTo>
                  <a:lnTo>
                    <a:pt x="170" y="800"/>
                  </a:lnTo>
                  <a:lnTo>
                    <a:pt x="172" y="811"/>
                  </a:lnTo>
                  <a:lnTo>
                    <a:pt x="174" y="822"/>
                  </a:lnTo>
                  <a:lnTo>
                    <a:pt x="176" y="835"/>
                  </a:lnTo>
                  <a:lnTo>
                    <a:pt x="180" y="844"/>
                  </a:lnTo>
                  <a:lnTo>
                    <a:pt x="183" y="853"/>
                  </a:lnTo>
                  <a:lnTo>
                    <a:pt x="191" y="857"/>
                  </a:lnTo>
                  <a:lnTo>
                    <a:pt x="198" y="862"/>
                  </a:lnTo>
                  <a:lnTo>
                    <a:pt x="205" y="866"/>
                  </a:lnTo>
                  <a:lnTo>
                    <a:pt x="217" y="862"/>
                  </a:lnTo>
                  <a:lnTo>
                    <a:pt x="226" y="859"/>
                  </a:lnTo>
                  <a:lnTo>
                    <a:pt x="233" y="861"/>
                  </a:lnTo>
                  <a:lnTo>
                    <a:pt x="237" y="866"/>
                  </a:lnTo>
                  <a:lnTo>
                    <a:pt x="241" y="868"/>
                  </a:lnTo>
                  <a:lnTo>
                    <a:pt x="246" y="870"/>
                  </a:lnTo>
                  <a:lnTo>
                    <a:pt x="253" y="868"/>
                  </a:lnTo>
                  <a:lnTo>
                    <a:pt x="263" y="866"/>
                  </a:lnTo>
                  <a:lnTo>
                    <a:pt x="265" y="862"/>
                  </a:lnTo>
                  <a:lnTo>
                    <a:pt x="263" y="859"/>
                  </a:lnTo>
                  <a:lnTo>
                    <a:pt x="261" y="857"/>
                  </a:lnTo>
                  <a:lnTo>
                    <a:pt x="263" y="853"/>
                  </a:lnTo>
                  <a:lnTo>
                    <a:pt x="263" y="851"/>
                  </a:lnTo>
                  <a:lnTo>
                    <a:pt x="266" y="848"/>
                  </a:lnTo>
                  <a:lnTo>
                    <a:pt x="287" y="848"/>
                  </a:lnTo>
                  <a:lnTo>
                    <a:pt x="309" y="850"/>
                  </a:lnTo>
                  <a:lnTo>
                    <a:pt x="329" y="851"/>
                  </a:lnTo>
                  <a:lnTo>
                    <a:pt x="342" y="851"/>
                  </a:lnTo>
                  <a:lnTo>
                    <a:pt x="348" y="848"/>
                  </a:lnTo>
                  <a:lnTo>
                    <a:pt x="353" y="842"/>
                  </a:lnTo>
                  <a:lnTo>
                    <a:pt x="357" y="838"/>
                  </a:lnTo>
                  <a:lnTo>
                    <a:pt x="361" y="835"/>
                  </a:lnTo>
                  <a:lnTo>
                    <a:pt x="366" y="833"/>
                  </a:lnTo>
                  <a:lnTo>
                    <a:pt x="374" y="831"/>
                  </a:lnTo>
                  <a:lnTo>
                    <a:pt x="392" y="837"/>
                  </a:lnTo>
                  <a:lnTo>
                    <a:pt x="409" y="844"/>
                  </a:lnTo>
                  <a:lnTo>
                    <a:pt x="422" y="846"/>
                  </a:lnTo>
                  <a:lnTo>
                    <a:pt x="434" y="846"/>
                  </a:lnTo>
                  <a:lnTo>
                    <a:pt x="447" y="850"/>
                  </a:lnTo>
                  <a:lnTo>
                    <a:pt x="459" y="855"/>
                  </a:lnTo>
                  <a:lnTo>
                    <a:pt x="468" y="853"/>
                  </a:lnTo>
                  <a:lnTo>
                    <a:pt x="477" y="851"/>
                  </a:lnTo>
                  <a:lnTo>
                    <a:pt x="484" y="857"/>
                  </a:lnTo>
                  <a:lnTo>
                    <a:pt x="486" y="864"/>
                  </a:lnTo>
                  <a:lnTo>
                    <a:pt x="488" y="868"/>
                  </a:lnTo>
                  <a:lnTo>
                    <a:pt x="486" y="874"/>
                  </a:lnTo>
                  <a:lnTo>
                    <a:pt x="483" y="881"/>
                  </a:lnTo>
                  <a:lnTo>
                    <a:pt x="481" y="886"/>
                  </a:lnTo>
                  <a:lnTo>
                    <a:pt x="486" y="894"/>
                  </a:lnTo>
                  <a:lnTo>
                    <a:pt x="492" y="901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9E8D2E6E-1F4E-104B-98AC-5347A56F8A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7097" y="3749362"/>
              <a:ext cx="1073150" cy="2251075"/>
            </a:xfrm>
            <a:custGeom>
              <a:avLst/>
              <a:gdLst>
                <a:gd name="T0" fmla="*/ 101158 w 732"/>
                <a:gd name="T1" fmla="*/ 92075 h 1418"/>
                <a:gd name="T2" fmla="*/ 101158 w 732"/>
                <a:gd name="T3" fmla="*/ 223838 h 1418"/>
                <a:gd name="T4" fmla="*/ 98225 w 732"/>
                <a:gd name="T5" fmla="*/ 314325 h 1418"/>
                <a:gd name="T6" fmla="*/ 121682 w 732"/>
                <a:gd name="T7" fmla="*/ 455613 h 1418"/>
                <a:gd name="T8" fmla="*/ 197917 w 732"/>
                <a:gd name="T9" fmla="*/ 501650 h 1418"/>
                <a:gd name="T10" fmla="*/ 117284 w 732"/>
                <a:gd name="T11" fmla="*/ 631825 h 1418"/>
                <a:gd name="T12" fmla="*/ 95293 w 732"/>
                <a:gd name="T13" fmla="*/ 766762 h 1418"/>
                <a:gd name="T14" fmla="*/ 43982 w 732"/>
                <a:gd name="T15" fmla="*/ 850900 h 1418"/>
                <a:gd name="T16" fmla="*/ 79167 w 732"/>
                <a:gd name="T17" fmla="*/ 950913 h 1418"/>
                <a:gd name="T18" fmla="*/ 21991 w 732"/>
                <a:gd name="T19" fmla="*/ 1062038 h 1418"/>
                <a:gd name="T20" fmla="*/ 35185 w 732"/>
                <a:gd name="T21" fmla="*/ 1130300 h 1418"/>
                <a:gd name="T22" fmla="*/ 162732 w 732"/>
                <a:gd name="T23" fmla="*/ 1176337 h 1418"/>
                <a:gd name="T24" fmla="*/ 192053 w 732"/>
                <a:gd name="T25" fmla="*/ 1238250 h 1418"/>
                <a:gd name="T26" fmla="*/ 192053 w 732"/>
                <a:gd name="T27" fmla="*/ 1282700 h 1418"/>
                <a:gd name="T28" fmla="*/ 187655 w 732"/>
                <a:gd name="T29" fmla="*/ 1414462 h 1418"/>
                <a:gd name="T30" fmla="*/ 181790 w 732"/>
                <a:gd name="T31" fmla="*/ 1504950 h 1418"/>
                <a:gd name="T32" fmla="*/ 175926 w 732"/>
                <a:gd name="T33" fmla="*/ 1622425 h 1418"/>
                <a:gd name="T34" fmla="*/ 206713 w 732"/>
                <a:gd name="T35" fmla="*/ 1701800 h 1418"/>
                <a:gd name="T36" fmla="*/ 181790 w 732"/>
                <a:gd name="T37" fmla="*/ 1811338 h 1418"/>
                <a:gd name="T38" fmla="*/ 277084 w 732"/>
                <a:gd name="T39" fmla="*/ 1801813 h 1418"/>
                <a:gd name="T40" fmla="*/ 319599 w 732"/>
                <a:gd name="T41" fmla="*/ 1933575 h 1418"/>
                <a:gd name="T42" fmla="*/ 293210 w 732"/>
                <a:gd name="T43" fmla="*/ 2074863 h 1418"/>
                <a:gd name="T44" fmla="*/ 252161 w 732"/>
                <a:gd name="T45" fmla="*/ 2133600 h 1418"/>
                <a:gd name="T46" fmla="*/ 296142 w 732"/>
                <a:gd name="T47" fmla="*/ 2227263 h 1418"/>
                <a:gd name="T48" fmla="*/ 406096 w 732"/>
                <a:gd name="T49" fmla="*/ 2216150 h 1418"/>
                <a:gd name="T50" fmla="*/ 536575 w 732"/>
                <a:gd name="T51" fmla="*/ 2044700 h 1418"/>
                <a:gd name="T52" fmla="*/ 652393 w 732"/>
                <a:gd name="T53" fmla="*/ 2054225 h 1418"/>
                <a:gd name="T54" fmla="*/ 593751 w 732"/>
                <a:gd name="T55" fmla="*/ 1936750 h 1418"/>
                <a:gd name="T56" fmla="*/ 671452 w 732"/>
                <a:gd name="T57" fmla="*/ 1822450 h 1418"/>
                <a:gd name="T58" fmla="*/ 712501 w 732"/>
                <a:gd name="T59" fmla="*/ 1731963 h 1418"/>
                <a:gd name="T60" fmla="*/ 744754 w 732"/>
                <a:gd name="T61" fmla="*/ 1604962 h 1418"/>
                <a:gd name="T62" fmla="*/ 820989 w 732"/>
                <a:gd name="T63" fmla="*/ 1497012 h 1418"/>
                <a:gd name="T64" fmla="*/ 882563 w 732"/>
                <a:gd name="T65" fmla="*/ 1466850 h 1418"/>
                <a:gd name="T66" fmla="*/ 936807 w 732"/>
                <a:gd name="T67" fmla="*/ 1514475 h 1418"/>
                <a:gd name="T68" fmla="*/ 971992 w 732"/>
                <a:gd name="T69" fmla="*/ 1517650 h 1418"/>
                <a:gd name="T70" fmla="*/ 988119 w 732"/>
                <a:gd name="T71" fmla="*/ 1438275 h 1418"/>
                <a:gd name="T72" fmla="*/ 1057023 w 732"/>
                <a:gd name="T73" fmla="*/ 1290637 h 1418"/>
                <a:gd name="T74" fmla="*/ 1007178 w 732"/>
                <a:gd name="T75" fmla="*/ 1233487 h 1418"/>
                <a:gd name="T76" fmla="*/ 869369 w 732"/>
                <a:gd name="T77" fmla="*/ 1220787 h 1418"/>
                <a:gd name="T78" fmla="*/ 734492 w 732"/>
                <a:gd name="T79" fmla="*/ 1244600 h 1418"/>
                <a:gd name="T80" fmla="*/ 683180 w 732"/>
                <a:gd name="T81" fmla="*/ 1247775 h 1418"/>
                <a:gd name="T82" fmla="*/ 604013 w 732"/>
                <a:gd name="T83" fmla="*/ 1171575 h 1418"/>
                <a:gd name="T84" fmla="*/ 612810 w 732"/>
                <a:gd name="T85" fmla="*/ 1057275 h 1418"/>
                <a:gd name="T86" fmla="*/ 527779 w 732"/>
                <a:gd name="T87" fmla="*/ 1019175 h 1418"/>
                <a:gd name="T88" fmla="*/ 488195 w 732"/>
                <a:gd name="T89" fmla="*/ 1060450 h 1418"/>
                <a:gd name="T90" fmla="*/ 398766 w 732"/>
                <a:gd name="T91" fmla="*/ 1060450 h 1418"/>
                <a:gd name="T92" fmla="*/ 385572 w 732"/>
                <a:gd name="T93" fmla="*/ 828675 h 1418"/>
                <a:gd name="T94" fmla="*/ 485263 w 732"/>
                <a:gd name="T95" fmla="*/ 769937 h 1418"/>
                <a:gd name="T96" fmla="*/ 475001 w 732"/>
                <a:gd name="T97" fmla="*/ 601662 h 1418"/>
                <a:gd name="T98" fmla="*/ 373843 w 732"/>
                <a:gd name="T99" fmla="*/ 542925 h 1418"/>
                <a:gd name="T100" fmla="*/ 376775 w 732"/>
                <a:gd name="T101" fmla="*/ 469900 h 1418"/>
                <a:gd name="T102" fmla="*/ 401698 w 732"/>
                <a:gd name="T103" fmla="*/ 296862 h 1418"/>
                <a:gd name="T104" fmla="*/ 520448 w 732"/>
                <a:gd name="T105" fmla="*/ 173037 h 1418"/>
                <a:gd name="T106" fmla="*/ 341590 w 732"/>
                <a:gd name="T107" fmla="*/ 173037 h 1418"/>
                <a:gd name="T108" fmla="*/ 300541 w 732"/>
                <a:gd name="T109" fmla="*/ 61913 h 1418"/>
                <a:gd name="T110" fmla="*/ 206713 w 732"/>
                <a:gd name="T111" fmla="*/ 171450 h 1418"/>
                <a:gd name="T112" fmla="*/ 149537 w 732"/>
                <a:gd name="T113" fmla="*/ 0 h 141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32"/>
                <a:gd name="T172" fmla="*/ 0 h 1418"/>
                <a:gd name="T173" fmla="*/ 732 w 732"/>
                <a:gd name="T174" fmla="*/ 1418 h 141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32" h="1418">
                  <a:moveTo>
                    <a:pt x="102" y="0"/>
                  </a:moveTo>
                  <a:lnTo>
                    <a:pt x="94" y="4"/>
                  </a:lnTo>
                  <a:lnTo>
                    <a:pt x="87" y="8"/>
                  </a:lnTo>
                  <a:lnTo>
                    <a:pt x="87" y="17"/>
                  </a:lnTo>
                  <a:lnTo>
                    <a:pt x="85" y="26"/>
                  </a:lnTo>
                  <a:lnTo>
                    <a:pt x="69" y="23"/>
                  </a:lnTo>
                  <a:lnTo>
                    <a:pt x="58" y="19"/>
                  </a:lnTo>
                  <a:lnTo>
                    <a:pt x="63" y="37"/>
                  </a:lnTo>
                  <a:lnTo>
                    <a:pt x="69" y="58"/>
                  </a:lnTo>
                  <a:lnTo>
                    <a:pt x="65" y="71"/>
                  </a:lnTo>
                  <a:lnTo>
                    <a:pt x="59" y="84"/>
                  </a:lnTo>
                  <a:lnTo>
                    <a:pt x="69" y="100"/>
                  </a:lnTo>
                  <a:lnTo>
                    <a:pt x="82" y="119"/>
                  </a:lnTo>
                  <a:lnTo>
                    <a:pt x="82" y="124"/>
                  </a:lnTo>
                  <a:lnTo>
                    <a:pt x="80" y="128"/>
                  </a:lnTo>
                  <a:lnTo>
                    <a:pt x="78" y="132"/>
                  </a:lnTo>
                  <a:lnTo>
                    <a:pt x="74" y="135"/>
                  </a:lnTo>
                  <a:lnTo>
                    <a:pt x="69" y="141"/>
                  </a:lnTo>
                  <a:lnTo>
                    <a:pt x="65" y="146"/>
                  </a:lnTo>
                  <a:lnTo>
                    <a:pt x="69" y="158"/>
                  </a:lnTo>
                  <a:lnTo>
                    <a:pt x="74" y="170"/>
                  </a:lnTo>
                  <a:lnTo>
                    <a:pt x="70" y="176"/>
                  </a:lnTo>
                  <a:lnTo>
                    <a:pt x="67" y="180"/>
                  </a:lnTo>
                  <a:lnTo>
                    <a:pt x="65" y="182"/>
                  </a:lnTo>
                  <a:lnTo>
                    <a:pt x="65" y="185"/>
                  </a:lnTo>
                  <a:lnTo>
                    <a:pt x="65" y="191"/>
                  </a:lnTo>
                  <a:lnTo>
                    <a:pt x="67" y="198"/>
                  </a:lnTo>
                  <a:lnTo>
                    <a:pt x="80" y="215"/>
                  </a:lnTo>
                  <a:lnTo>
                    <a:pt x="91" y="230"/>
                  </a:lnTo>
                  <a:lnTo>
                    <a:pt x="93" y="241"/>
                  </a:lnTo>
                  <a:lnTo>
                    <a:pt x="93" y="252"/>
                  </a:lnTo>
                  <a:lnTo>
                    <a:pt x="91" y="259"/>
                  </a:lnTo>
                  <a:lnTo>
                    <a:pt x="89" y="267"/>
                  </a:lnTo>
                  <a:lnTo>
                    <a:pt x="85" y="272"/>
                  </a:lnTo>
                  <a:lnTo>
                    <a:pt x="83" y="279"/>
                  </a:lnTo>
                  <a:lnTo>
                    <a:pt x="83" y="287"/>
                  </a:lnTo>
                  <a:lnTo>
                    <a:pt x="85" y="294"/>
                  </a:lnTo>
                  <a:lnTo>
                    <a:pt x="91" y="300"/>
                  </a:lnTo>
                  <a:lnTo>
                    <a:pt x="96" y="303"/>
                  </a:lnTo>
                  <a:lnTo>
                    <a:pt x="104" y="305"/>
                  </a:lnTo>
                  <a:lnTo>
                    <a:pt x="111" y="307"/>
                  </a:lnTo>
                  <a:lnTo>
                    <a:pt x="118" y="307"/>
                  </a:lnTo>
                  <a:lnTo>
                    <a:pt x="126" y="309"/>
                  </a:lnTo>
                  <a:lnTo>
                    <a:pt x="131" y="311"/>
                  </a:lnTo>
                  <a:lnTo>
                    <a:pt x="135" y="316"/>
                  </a:lnTo>
                  <a:lnTo>
                    <a:pt x="130" y="331"/>
                  </a:lnTo>
                  <a:lnTo>
                    <a:pt x="122" y="346"/>
                  </a:lnTo>
                  <a:lnTo>
                    <a:pt x="124" y="361"/>
                  </a:lnTo>
                  <a:lnTo>
                    <a:pt x="122" y="374"/>
                  </a:lnTo>
                  <a:lnTo>
                    <a:pt x="107" y="379"/>
                  </a:lnTo>
                  <a:lnTo>
                    <a:pt x="89" y="383"/>
                  </a:lnTo>
                  <a:lnTo>
                    <a:pt x="85" y="398"/>
                  </a:lnTo>
                  <a:lnTo>
                    <a:pt x="83" y="400"/>
                  </a:lnTo>
                  <a:lnTo>
                    <a:pt x="80" y="398"/>
                  </a:lnTo>
                  <a:lnTo>
                    <a:pt x="76" y="400"/>
                  </a:lnTo>
                  <a:lnTo>
                    <a:pt x="85" y="414"/>
                  </a:lnTo>
                  <a:lnTo>
                    <a:pt x="94" y="429"/>
                  </a:lnTo>
                  <a:lnTo>
                    <a:pt x="93" y="437"/>
                  </a:lnTo>
                  <a:lnTo>
                    <a:pt x="89" y="442"/>
                  </a:lnTo>
                  <a:lnTo>
                    <a:pt x="83" y="449"/>
                  </a:lnTo>
                  <a:lnTo>
                    <a:pt x="76" y="455"/>
                  </a:lnTo>
                  <a:lnTo>
                    <a:pt x="72" y="468"/>
                  </a:lnTo>
                  <a:lnTo>
                    <a:pt x="65" y="483"/>
                  </a:lnTo>
                  <a:lnTo>
                    <a:pt x="61" y="488"/>
                  </a:lnTo>
                  <a:lnTo>
                    <a:pt x="58" y="494"/>
                  </a:lnTo>
                  <a:lnTo>
                    <a:pt x="54" y="496"/>
                  </a:lnTo>
                  <a:lnTo>
                    <a:pt x="50" y="499"/>
                  </a:lnTo>
                  <a:lnTo>
                    <a:pt x="43" y="501"/>
                  </a:lnTo>
                  <a:lnTo>
                    <a:pt x="37" y="507"/>
                  </a:lnTo>
                  <a:lnTo>
                    <a:pt x="32" y="518"/>
                  </a:lnTo>
                  <a:lnTo>
                    <a:pt x="30" y="527"/>
                  </a:lnTo>
                  <a:lnTo>
                    <a:pt x="30" y="536"/>
                  </a:lnTo>
                  <a:lnTo>
                    <a:pt x="33" y="547"/>
                  </a:lnTo>
                  <a:lnTo>
                    <a:pt x="43" y="555"/>
                  </a:lnTo>
                  <a:lnTo>
                    <a:pt x="56" y="560"/>
                  </a:lnTo>
                  <a:lnTo>
                    <a:pt x="63" y="564"/>
                  </a:lnTo>
                  <a:lnTo>
                    <a:pt x="67" y="571"/>
                  </a:lnTo>
                  <a:lnTo>
                    <a:pt x="67" y="579"/>
                  </a:lnTo>
                  <a:lnTo>
                    <a:pt x="65" y="590"/>
                  </a:lnTo>
                  <a:lnTo>
                    <a:pt x="61" y="595"/>
                  </a:lnTo>
                  <a:lnTo>
                    <a:pt x="54" y="599"/>
                  </a:lnTo>
                  <a:lnTo>
                    <a:pt x="46" y="601"/>
                  </a:lnTo>
                  <a:lnTo>
                    <a:pt x="35" y="603"/>
                  </a:lnTo>
                  <a:lnTo>
                    <a:pt x="17" y="607"/>
                  </a:lnTo>
                  <a:lnTo>
                    <a:pt x="0" y="610"/>
                  </a:lnTo>
                  <a:lnTo>
                    <a:pt x="6" y="627"/>
                  </a:lnTo>
                  <a:lnTo>
                    <a:pt x="11" y="642"/>
                  </a:lnTo>
                  <a:lnTo>
                    <a:pt x="13" y="653"/>
                  </a:lnTo>
                  <a:lnTo>
                    <a:pt x="15" y="664"/>
                  </a:lnTo>
                  <a:lnTo>
                    <a:pt x="15" y="669"/>
                  </a:lnTo>
                  <a:lnTo>
                    <a:pt x="13" y="673"/>
                  </a:lnTo>
                  <a:lnTo>
                    <a:pt x="9" y="679"/>
                  </a:lnTo>
                  <a:lnTo>
                    <a:pt x="6" y="682"/>
                  </a:lnTo>
                  <a:lnTo>
                    <a:pt x="4" y="686"/>
                  </a:lnTo>
                  <a:lnTo>
                    <a:pt x="2" y="692"/>
                  </a:lnTo>
                  <a:lnTo>
                    <a:pt x="4" y="697"/>
                  </a:lnTo>
                  <a:lnTo>
                    <a:pt x="6" y="703"/>
                  </a:lnTo>
                  <a:lnTo>
                    <a:pt x="15" y="708"/>
                  </a:lnTo>
                  <a:lnTo>
                    <a:pt x="24" y="712"/>
                  </a:lnTo>
                  <a:lnTo>
                    <a:pt x="37" y="712"/>
                  </a:lnTo>
                  <a:lnTo>
                    <a:pt x="50" y="714"/>
                  </a:lnTo>
                  <a:lnTo>
                    <a:pt x="65" y="714"/>
                  </a:lnTo>
                  <a:lnTo>
                    <a:pt x="78" y="716"/>
                  </a:lnTo>
                  <a:lnTo>
                    <a:pt x="89" y="717"/>
                  </a:lnTo>
                  <a:lnTo>
                    <a:pt x="100" y="723"/>
                  </a:lnTo>
                  <a:lnTo>
                    <a:pt x="106" y="730"/>
                  </a:lnTo>
                  <a:lnTo>
                    <a:pt x="109" y="736"/>
                  </a:lnTo>
                  <a:lnTo>
                    <a:pt x="111" y="741"/>
                  </a:lnTo>
                  <a:lnTo>
                    <a:pt x="111" y="749"/>
                  </a:lnTo>
                  <a:lnTo>
                    <a:pt x="111" y="756"/>
                  </a:lnTo>
                  <a:lnTo>
                    <a:pt x="111" y="762"/>
                  </a:lnTo>
                  <a:lnTo>
                    <a:pt x="113" y="769"/>
                  </a:lnTo>
                  <a:lnTo>
                    <a:pt x="117" y="777"/>
                  </a:lnTo>
                  <a:lnTo>
                    <a:pt x="118" y="778"/>
                  </a:lnTo>
                  <a:lnTo>
                    <a:pt x="122" y="780"/>
                  </a:lnTo>
                  <a:lnTo>
                    <a:pt x="126" y="780"/>
                  </a:lnTo>
                  <a:lnTo>
                    <a:pt x="131" y="780"/>
                  </a:lnTo>
                  <a:lnTo>
                    <a:pt x="141" y="778"/>
                  </a:lnTo>
                  <a:lnTo>
                    <a:pt x="152" y="777"/>
                  </a:lnTo>
                  <a:lnTo>
                    <a:pt x="154" y="782"/>
                  </a:lnTo>
                  <a:lnTo>
                    <a:pt x="154" y="791"/>
                  </a:lnTo>
                  <a:lnTo>
                    <a:pt x="154" y="801"/>
                  </a:lnTo>
                  <a:lnTo>
                    <a:pt x="154" y="808"/>
                  </a:lnTo>
                  <a:lnTo>
                    <a:pt x="146" y="806"/>
                  </a:lnTo>
                  <a:lnTo>
                    <a:pt x="135" y="804"/>
                  </a:lnTo>
                  <a:lnTo>
                    <a:pt x="131" y="808"/>
                  </a:lnTo>
                  <a:lnTo>
                    <a:pt x="126" y="812"/>
                  </a:lnTo>
                  <a:lnTo>
                    <a:pt x="118" y="819"/>
                  </a:lnTo>
                  <a:lnTo>
                    <a:pt x="113" y="828"/>
                  </a:lnTo>
                  <a:lnTo>
                    <a:pt x="109" y="841"/>
                  </a:lnTo>
                  <a:lnTo>
                    <a:pt x="107" y="852"/>
                  </a:lnTo>
                  <a:lnTo>
                    <a:pt x="107" y="863"/>
                  </a:lnTo>
                  <a:lnTo>
                    <a:pt x="109" y="874"/>
                  </a:lnTo>
                  <a:lnTo>
                    <a:pt x="118" y="884"/>
                  </a:lnTo>
                  <a:lnTo>
                    <a:pt x="128" y="891"/>
                  </a:lnTo>
                  <a:lnTo>
                    <a:pt x="137" y="895"/>
                  </a:lnTo>
                  <a:lnTo>
                    <a:pt x="144" y="897"/>
                  </a:lnTo>
                  <a:lnTo>
                    <a:pt x="150" y="898"/>
                  </a:lnTo>
                  <a:lnTo>
                    <a:pt x="155" y="902"/>
                  </a:lnTo>
                  <a:lnTo>
                    <a:pt x="157" y="904"/>
                  </a:lnTo>
                  <a:lnTo>
                    <a:pt x="159" y="910"/>
                  </a:lnTo>
                  <a:lnTo>
                    <a:pt x="150" y="923"/>
                  </a:lnTo>
                  <a:lnTo>
                    <a:pt x="139" y="937"/>
                  </a:lnTo>
                  <a:lnTo>
                    <a:pt x="124" y="948"/>
                  </a:lnTo>
                  <a:lnTo>
                    <a:pt x="111" y="958"/>
                  </a:lnTo>
                  <a:lnTo>
                    <a:pt x="115" y="967"/>
                  </a:lnTo>
                  <a:lnTo>
                    <a:pt x="118" y="978"/>
                  </a:lnTo>
                  <a:lnTo>
                    <a:pt x="113" y="985"/>
                  </a:lnTo>
                  <a:lnTo>
                    <a:pt x="109" y="995"/>
                  </a:lnTo>
                  <a:lnTo>
                    <a:pt x="106" y="1004"/>
                  </a:lnTo>
                  <a:lnTo>
                    <a:pt x="106" y="1011"/>
                  </a:lnTo>
                  <a:lnTo>
                    <a:pt x="111" y="1017"/>
                  </a:lnTo>
                  <a:lnTo>
                    <a:pt x="120" y="1022"/>
                  </a:lnTo>
                  <a:lnTo>
                    <a:pt x="126" y="1026"/>
                  </a:lnTo>
                  <a:lnTo>
                    <a:pt x="130" y="1028"/>
                  </a:lnTo>
                  <a:lnTo>
                    <a:pt x="131" y="1033"/>
                  </a:lnTo>
                  <a:lnTo>
                    <a:pt x="133" y="1037"/>
                  </a:lnTo>
                  <a:lnTo>
                    <a:pt x="137" y="1043"/>
                  </a:lnTo>
                  <a:lnTo>
                    <a:pt x="142" y="1050"/>
                  </a:lnTo>
                  <a:lnTo>
                    <a:pt x="146" y="1056"/>
                  </a:lnTo>
                  <a:lnTo>
                    <a:pt x="146" y="1063"/>
                  </a:lnTo>
                  <a:lnTo>
                    <a:pt x="141" y="1072"/>
                  </a:lnTo>
                  <a:lnTo>
                    <a:pt x="133" y="1076"/>
                  </a:lnTo>
                  <a:lnTo>
                    <a:pt x="128" y="1078"/>
                  </a:lnTo>
                  <a:lnTo>
                    <a:pt x="120" y="1083"/>
                  </a:lnTo>
                  <a:lnTo>
                    <a:pt x="109" y="1093"/>
                  </a:lnTo>
                  <a:lnTo>
                    <a:pt x="100" y="1104"/>
                  </a:lnTo>
                  <a:lnTo>
                    <a:pt x="107" y="1122"/>
                  </a:lnTo>
                  <a:lnTo>
                    <a:pt x="117" y="1133"/>
                  </a:lnTo>
                  <a:lnTo>
                    <a:pt x="120" y="1137"/>
                  </a:lnTo>
                  <a:lnTo>
                    <a:pt x="124" y="1141"/>
                  </a:lnTo>
                  <a:lnTo>
                    <a:pt x="128" y="1142"/>
                  </a:lnTo>
                  <a:lnTo>
                    <a:pt x="133" y="1142"/>
                  </a:lnTo>
                  <a:lnTo>
                    <a:pt x="152" y="1129"/>
                  </a:lnTo>
                  <a:lnTo>
                    <a:pt x="161" y="1120"/>
                  </a:lnTo>
                  <a:lnTo>
                    <a:pt x="166" y="1124"/>
                  </a:lnTo>
                  <a:lnTo>
                    <a:pt x="174" y="1133"/>
                  </a:lnTo>
                  <a:lnTo>
                    <a:pt x="179" y="1135"/>
                  </a:lnTo>
                  <a:lnTo>
                    <a:pt x="187" y="1135"/>
                  </a:lnTo>
                  <a:lnTo>
                    <a:pt x="189" y="1135"/>
                  </a:lnTo>
                  <a:lnTo>
                    <a:pt x="192" y="1137"/>
                  </a:lnTo>
                  <a:lnTo>
                    <a:pt x="196" y="1139"/>
                  </a:lnTo>
                  <a:lnTo>
                    <a:pt x="198" y="1142"/>
                  </a:lnTo>
                  <a:lnTo>
                    <a:pt x="202" y="1150"/>
                  </a:lnTo>
                  <a:lnTo>
                    <a:pt x="203" y="1157"/>
                  </a:lnTo>
                  <a:lnTo>
                    <a:pt x="205" y="1168"/>
                  </a:lnTo>
                  <a:lnTo>
                    <a:pt x="207" y="1183"/>
                  </a:lnTo>
                  <a:lnTo>
                    <a:pt x="213" y="1203"/>
                  </a:lnTo>
                  <a:lnTo>
                    <a:pt x="218" y="1218"/>
                  </a:lnTo>
                  <a:lnTo>
                    <a:pt x="216" y="1231"/>
                  </a:lnTo>
                  <a:lnTo>
                    <a:pt x="209" y="1250"/>
                  </a:lnTo>
                  <a:lnTo>
                    <a:pt x="216" y="1274"/>
                  </a:lnTo>
                  <a:lnTo>
                    <a:pt x="224" y="1294"/>
                  </a:lnTo>
                  <a:lnTo>
                    <a:pt x="222" y="1298"/>
                  </a:lnTo>
                  <a:lnTo>
                    <a:pt x="218" y="1301"/>
                  </a:lnTo>
                  <a:lnTo>
                    <a:pt x="213" y="1303"/>
                  </a:lnTo>
                  <a:lnTo>
                    <a:pt x="205" y="1305"/>
                  </a:lnTo>
                  <a:lnTo>
                    <a:pt x="200" y="1307"/>
                  </a:lnTo>
                  <a:lnTo>
                    <a:pt x="196" y="1311"/>
                  </a:lnTo>
                  <a:lnTo>
                    <a:pt x="192" y="1318"/>
                  </a:lnTo>
                  <a:lnTo>
                    <a:pt x="192" y="1329"/>
                  </a:lnTo>
                  <a:lnTo>
                    <a:pt x="189" y="1329"/>
                  </a:lnTo>
                  <a:lnTo>
                    <a:pt x="183" y="1329"/>
                  </a:lnTo>
                  <a:lnTo>
                    <a:pt x="185" y="1336"/>
                  </a:lnTo>
                  <a:lnTo>
                    <a:pt x="187" y="1342"/>
                  </a:lnTo>
                  <a:lnTo>
                    <a:pt x="179" y="1342"/>
                  </a:lnTo>
                  <a:lnTo>
                    <a:pt x="172" y="1344"/>
                  </a:lnTo>
                  <a:lnTo>
                    <a:pt x="166" y="1346"/>
                  </a:lnTo>
                  <a:lnTo>
                    <a:pt x="161" y="1351"/>
                  </a:lnTo>
                  <a:lnTo>
                    <a:pt x="154" y="1362"/>
                  </a:lnTo>
                  <a:lnTo>
                    <a:pt x="146" y="1373"/>
                  </a:lnTo>
                  <a:lnTo>
                    <a:pt x="152" y="1388"/>
                  </a:lnTo>
                  <a:lnTo>
                    <a:pt x="157" y="1403"/>
                  </a:lnTo>
                  <a:lnTo>
                    <a:pt x="172" y="1399"/>
                  </a:lnTo>
                  <a:lnTo>
                    <a:pt x="192" y="1396"/>
                  </a:lnTo>
                  <a:lnTo>
                    <a:pt x="202" y="1403"/>
                  </a:lnTo>
                  <a:lnTo>
                    <a:pt x="209" y="1410"/>
                  </a:lnTo>
                  <a:lnTo>
                    <a:pt x="215" y="1414"/>
                  </a:lnTo>
                  <a:lnTo>
                    <a:pt x="218" y="1416"/>
                  </a:lnTo>
                  <a:lnTo>
                    <a:pt x="226" y="1418"/>
                  </a:lnTo>
                  <a:lnTo>
                    <a:pt x="233" y="1418"/>
                  </a:lnTo>
                  <a:lnTo>
                    <a:pt x="246" y="1414"/>
                  </a:lnTo>
                  <a:lnTo>
                    <a:pt x="257" y="1407"/>
                  </a:lnTo>
                  <a:lnTo>
                    <a:pt x="266" y="1401"/>
                  </a:lnTo>
                  <a:lnTo>
                    <a:pt x="277" y="1396"/>
                  </a:lnTo>
                  <a:lnTo>
                    <a:pt x="296" y="1383"/>
                  </a:lnTo>
                  <a:lnTo>
                    <a:pt x="314" y="1368"/>
                  </a:lnTo>
                  <a:lnTo>
                    <a:pt x="333" y="1353"/>
                  </a:lnTo>
                  <a:lnTo>
                    <a:pt x="349" y="1336"/>
                  </a:lnTo>
                  <a:lnTo>
                    <a:pt x="351" y="1314"/>
                  </a:lnTo>
                  <a:lnTo>
                    <a:pt x="353" y="1294"/>
                  </a:lnTo>
                  <a:lnTo>
                    <a:pt x="359" y="1290"/>
                  </a:lnTo>
                  <a:lnTo>
                    <a:pt x="362" y="1288"/>
                  </a:lnTo>
                  <a:lnTo>
                    <a:pt x="366" y="1288"/>
                  </a:lnTo>
                  <a:lnTo>
                    <a:pt x="370" y="1290"/>
                  </a:lnTo>
                  <a:lnTo>
                    <a:pt x="373" y="1292"/>
                  </a:lnTo>
                  <a:lnTo>
                    <a:pt x="379" y="1294"/>
                  </a:lnTo>
                  <a:lnTo>
                    <a:pt x="386" y="1294"/>
                  </a:lnTo>
                  <a:lnTo>
                    <a:pt x="394" y="1294"/>
                  </a:lnTo>
                  <a:lnTo>
                    <a:pt x="408" y="1294"/>
                  </a:lnTo>
                  <a:lnTo>
                    <a:pt x="423" y="1296"/>
                  </a:lnTo>
                  <a:lnTo>
                    <a:pt x="438" y="1296"/>
                  </a:lnTo>
                  <a:lnTo>
                    <a:pt x="445" y="1294"/>
                  </a:lnTo>
                  <a:lnTo>
                    <a:pt x="445" y="1290"/>
                  </a:lnTo>
                  <a:lnTo>
                    <a:pt x="444" y="1285"/>
                  </a:lnTo>
                  <a:lnTo>
                    <a:pt x="431" y="1266"/>
                  </a:lnTo>
                  <a:lnTo>
                    <a:pt x="416" y="1246"/>
                  </a:lnTo>
                  <a:lnTo>
                    <a:pt x="410" y="1237"/>
                  </a:lnTo>
                  <a:lnTo>
                    <a:pt x="407" y="1227"/>
                  </a:lnTo>
                  <a:lnTo>
                    <a:pt x="405" y="1220"/>
                  </a:lnTo>
                  <a:lnTo>
                    <a:pt x="407" y="1213"/>
                  </a:lnTo>
                  <a:lnTo>
                    <a:pt x="429" y="1203"/>
                  </a:lnTo>
                  <a:lnTo>
                    <a:pt x="449" y="1198"/>
                  </a:lnTo>
                  <a:lnTo>
                    <a:pt x="453" y="1192"/>
                  </a:lnTo>
                  <a:lnTo>
                    <a:pt x="455" y="1183"/>
                  </a:lnTo>
                  <a:lnTo>
                    <a:pt x="455" y="1174"/>
                  </a:lnTo>
                  <a:lnTo>
                    <a:pt x="457" y="1165"/>
                  </a:lnTo>
                  <a:lnTo>
                    <a:pt x="457" y="1157"/>
                  </a:lnTo>
                  <a:lnTo>
                    <a:pt x="458" y="1148"/>
                  </a:lnTo>
                  <a:lnTo>
                    <a:pt x="460" y="1146"/>
                  </a:lnTo>
                  <a:lnTo>
                    <a:pt x="464" y="1142"/>
                  </a:lnTo>
                  <a:lnTo>
                    <a:pt x="466" y="1141"/>
                  </a:lnTo>
                  <a:lnTo>
                    <a:pt x="471" y="1141"/>
                  </a:lnTo>
                  <a:lnTo>
                    <a:pt x="469" y="1124"/>
                  </a:lnTo>
                  <a:lnTo>
                    <a:pt x="473" y="1111"/>
                  </a:lnTo>
                  <a:lnTo>
                    <a:pt x="475" y="1105"/>
                  </a:lnTo>
                  <a:lnTo>
                    <a:pt x="479" y="1098"/>
                  </a:lnTo>
                  <a:lnTo>
                    <a:pt x="486" y="1091"/>
                  </a:lnTo>
                  <a:lnTo>
                    <a:pt x="495" y="1081"/>
                  </a:lnTo>
                  <a:lnTo>
                    <a:pt x="508" y="1070"/>
                  </a:lnTo>
                  <a:lnTo>
                    <a:pt x="516" y="1061"/>
                  </a:lnTo>
                  <a:lnTo>
                    <a:pt x="517" y="1048"/>
                  </a:lnTo>
                  <a:lnTo>
                    <a:pt x="517" y="1030"/>
                  </a:lnTo>
                  <a:lnTo>
                    <a:pt x="510" y="1022"/>
                  </a:lnTo>
                  <a:lnTo>
                    <a:pt x="503" y="1019"/>
                  </a:lnTo>
                  <a:lnTo>
                    <a:pt x="506" y="1015"/>
                  </a:lnTo>
                  <a:lnTo>
                    <a:pt x="508" y="1011"/>
                  </a:lnTo>
                  <a:lnTo>
                    <a:pt x="499" y="1008"/>
                  </a:lnTo>
                  <a:lnTo>
                    <a:pt x="492" y="1002"/>
                  </a:lnTo>
                  <a:lnTo>
                    <a:pt x="497" y="995"/>
                  </a:lnTo>
                  <a:lnTo>
                    <a:pt x="506" y="982"/>
                  </a:lnTo>
                  <a:lnTo>
                    <a:pt x="516" y="963"/>
                  </a:lnTo>
                  <a:lnTo>
                    <a:pt x="525" y="941"/>
                  </a:lnTo>
                  <a:lnTo>
                    <a:pt x="543" y="939"/>
                  </a:lnTo>
                  <a:lnTo>
                    <a:pt x="558" y="941"/>
                  </a:lnTo>
                  <a:lnTo>
                    <a:pt x="560" y="943"/>
                  </a:lnTo>
                  <a:lnTo>
                    <a:pt x="562" y="948"/>
                  </a:lnTo>
                  <a:lnTo>
                    <a:pt x="567" y="952"/>
                  </a:lnTo>
                  <a:lnTo>
                    <a:pt x="575" y="954"/>
                  </a:lnTo>
                  <a:lnTo>
                    <a:pt x="584" y="952"/>
                  </a:lnTo>
                  <a:lnTo>
                    <a:pt x="590" y="948"/>
                  </a:lnTo>
                  <a:lnTo>
                    <a:pt x="593" y="943"/>
                  </a:lnTo>
                  <a:lnTo>
                    <a:pt x="597" y="935"/>
                  </a:lnTo>
                  <a:lnTo>
                    <a:pt x="599" y="930"/>
                  </a:lnTo>
                  <a:lnTo>
                    <a:pt x="602" y="924"/>
                  </a:lnTo>
                  <a:lnTo>
                    <a:pt x="606" y="921"/>
                  </a:lnTo>
                  <a:lnTo>
                    <a:pt x="612" y="919"/>
                  </a:lnTo>
                  <a:lnTo>
                    <a:pt x="615" y="919"/>
                  </a:lnTo>
                  <a:lnTo>
                    <a:pt x="617" y="919"/>
                  </a:lnTo>
                  <a:lnTo>
                    <a:pt x="621" y="921"/>
                  </a:lnTo>
                  <a:lnTo>
                    <a:pt x="623" y="924"/>
                  </a:lnTo>
                  <a:lnTo>
                    <a:pt x="628" y="934"/>
                  </a:lnTo>
                  <a:lnTo>
                    <a:pt x="634" y="943"/>
                  </a:lnTo>
                  <a:lnTo>
                    <a:pt x="639" y="954"/>
                  </a:lnTo>
                  <a:lnTo>
                    <a:pt x="645" y="963"/>
                  </a:lnTo>
                  <a:lnTo>
                    <a:pt x="649" y="967"/>
                  </a:lnTo>
                  <a:lnTo>
                    <a:pt x="652" y="969"/>
                  </a:lnTo>
                  <a:lnTo>
                    <a:pt x="658" y="971"/>
                  </a:lnTo>
                  <a:lnTo>
                    <a:pt x="662" y="971"/>
                  </a:lnTo>
                  <a:lnTo>
                    <a:pt x="663" y="969"/>
                  </a:lnTo>
                  <a:lnTo>
                    <a:pt x="665" y="965"/>
                  </a:lnTo>
                  <a:lnTo>
                    <a:pt x="663" y="961"/>
                  </a:lnTo>
                  <a:lnTo>
                    <a:pt x="663" y="956"/>
                  </a:lnTo>
                  <a:lnTo>
                    <a:pt x="662" y="945"/>
                  </a:lnTo>
                  <a:lnTo>
                    <a:pt x="658" y="932"/>
                  </a:lnTo>
                  <a:lnTo>
                    <a:pt x="658" y="926"/>
                  </a:lnTo>
                  <a:lnTo>
                    <a:pt x="658" y="921"/>
                  </a:lnTo>
                  <a:lnTo>
                    <a:pt x="658" y="915"/>
                  </a:lnTo>
                  <a:lnTo>
                    <a:pt x="660" y="911"/>
                  </a:lnTo>
                  <a:lnTo>
                    <a:pt x="663" y="908"/>
                  </a:lnTo>
                  <a:lnTo>
                    <a:pt x="669" y="906"/>
                  </a:lnTo>
                  <a:lnTo>
                    <a:pt x="674" y="906"/>
                  </a:lnTo>
                  <a:lnTo>
                    <a:pt x="684" y="908"/>
                  </a:lnTo>
                  <a:lnTo>
                    <a:pt x="684" y="897"/>
                  </a:lnTo>
                  <a:lnTo>
                    <a:pt x="687" y="882"/>
                  </a:lnTo>
                  <a:lnTo>
                    <a:pt x="704" y="874"/>
                  </a:lnTo>
                  <a:lnTo>
                    <a:pt x="723" y="867"/>
                  </a:lnTo>
                  <a:lnTo>
                    <a:pt x="726" y="847"/>
                  </a:lnTo>
                  <a:lnTo>
                    <a:pt x="732" y="828"/>
                  </a:lnTo>
                  <a:lnTo>
                    <a:pt x="726" y="821"/>
                  </a:lnTo>
                  <a:lnTo>
                    <a:pt x="721" y="813"/>
                  </a:lnTo>
                  <a:lnTo>
                    <a:pt x="723" y="808"/>
                  </a:lnTo>
                  <a:lnTo>
                    <a:pt x="726" y="801"/>
                  </a:lnTo>
                  <a:lnTo>
                    <a:pt x="728" y="795"/>
                  </a:lnTo>
                  <a:lnTo>
                    <a:pt x="726" y="791"/>
                  </a:lnTo>
                  <a:lnTo>
                    <a:pt x="724" y="784"/>
                  </a:lnTo>
                  <a:lnTo>
                    <a:pt x="717" y="778"/>
                  </a:lnTo>
                  <a:lnTo>
                    <a:pt x="708" y="780"/>
                  </a:lnTo>
                  <a:lnTo>
                    <a:pt x="699" y="782"/>
                  </a:lnTo>
                  <a:lnTo>
                    <a:pt x="687" y="777"/>
                  </a:lnTo>
                  <a:lnTo>
                    <a:pt x="674" y="773"/>
                  </a:lnTo>
                  <a:lnTo>
                    <a:pt x="662" y="773"/>
                  </a:lnTo>
                  <a:lnTo>
                    <a:pt x="649" y="771"/>
                  </a:lnTo>
                  <a:lnTo>
                    <a:pt x="632" y="764"/>
                  </a:lnTo>
                  <a:lnTo>
                    <a:pt x="614" y="758"/>
                  </a:lnTo>
                  <a:lnTo>
                    <a:pt x="606" y="760"/>
                  </a:lnTo>
                  <a:lnTo>
                    <a:pt x="601" y="762"/>
                  </a:lnTo>
                  <a:lnTo>
                    <a:pt x="597" y="765"/>
                  </a:lnTo>
                  <a:lnTo>
                    <a:pt x="593" y="769"/>
                  </a:lnTo>
                  <a:lnTo>
                    <a:pt x="588" y="775"/>
                  </a:lnTo>
                  <a:lnTo>
                    <a:pt x="582" y="778"/>
                  </a:lnTo>
                  <a:lnTo>
                    <a:pt x="569" y="778"/>
                  </a:lnTo>
                  <a:lnTo>
                    <a:pt x="549" y="777"/>
                  </a:lnTo>
                  <a:lnTo>
                    <a:pt x="527" y="775"/>
                  </a:lnTo>
                  <a:lnTo>
                    <a:pt x="506" y="775"/>
                  </a:lnTo>
                  <a:lnTo>
                    <a:pt x="503" y="778"/>
                  </a:lnTo>
                  <a:lnTo>
                    <a:pt x="503" y="780"/>
                  </a:lnTo>
                  <a:lnTo>
                    <a:pt x="501" y="784"/>
                  </a:lnTo>
                  <a:lnTo>
                    <a:pt x="503" y="786"/>
                  </a:lnTo>
                  <a:lnTo>
                    <a:pt x="505" y="789"/>
                  </a:lnTo>
                  <a:lnTo>
                    <a:pt x="503" y="793"/>
                  </a:lnTo>
                  <a:lnTo>
                    <a:pt x="493" y="795"/>
                  </a:lnTo>
                  <a:lnTo>
                    <a:pt x="486" y="797"/>
                  </a:lnTo>
                  <a:lnTo>
                    <a:pt x="481" y="795"/>
                  </a:lnTo>
                  <a:lnTo>
                    <a:pt x="477" y="793"/>
                  </a:lnTo>
                  <a:lnTo>
                    <a:pt x="473" y="788"/>
                  </a:lnTo>
                  <a:lnTo>
                    <a:pt x="466" y="786"/>
                  </a:lnTo>
                  <a:lnTo>
                    <a:pt x="457" y="789"/>
                  </a:lnTo>
                  <a:lnTo>
                    <a:pt x="445" y="793"/>
                  </a:lnTo>
                  <a:lnTo>
                    <a:pt x="438" y="789"/>
                  </a:lnTo>
                  <a:lnTo>
                    <a:pt x="431" y="784"/>
                  </a:lnTo>
                  <a:lnTo>
                    <a:pt x="423" y="780"/>
                  </a:lnTo>
                  <a:lnTo>
                    <a:pt x="420" y="771"/>
                  </a:lnTo>
                  <a:lnTo>
                    <a:pt x="416" y="762"/>
                  </a:lnTo>
                  <a:lnTo>
                    <a:pt x="414" y="749"/>
                  </a:lnTo>
                  <a:lnTo>
                    <a:pt x="412" y="738"/>
                  </a:lnTo>
                  <a:lnTo>
                    <a:pt x="410" y="727"/>
                  </a:lnTo>
                  <a:lnTo>
                    <a:pt x="418" y="717"/>
                  </a:lnTo>
                  <a:lnTo>
                    <a:pt x="425" y="710"/>
                  </a:lnTo>
                  <a:lnTo>
                    <a:pt x="429" y="706"/>
                  </a:lnTo>
                  <a:lnTo>
                    <a:pt x="431" y="701"/>
                  </a:lnTo>
                  <a:lnTo>
                    <a:pt x="431" y="692"/>
                  </a:lnTo>
                  <a:lnTo>
                    <a:pt x="429" y="682"/>
                  </a:lnTo>
                  <a:lnTo>
                    <a:pt x="423" y="673"/>
                  </a:lnTo>
                  <a:lnTo>
                    <a:pt x="418" y="666"/>
                  </a:lnTo>
                  <a:lnTo>
                    <a:pt x="410" y="662"/>
                  </a:lnTo>
                  <a:lnTo>
                    <a:pt x="401" y="660"/>
                  </a:lnTo>
                  <a:lnTo>
                    <a:pt x="386" y="660"/>
                  </a:lnTo>
                  <a:lnTo>
                    <a:pt x="373" y="662"/>
                  </a:lnTo>
                  <a:lnTo>
                    <a:pt x="366" y="660"/>
                  </a:lnTo>
                  <a:lnTo>
                    <a:pt x="362" y="656"/>
                  </a:lnTo>
                  <a:lnTo>
                    <a:pt x="360" y="651"/>
                  </a:lnTo>
                  <a:lnTo>
                    <a:pt x="360" y="645"/>
                  </a:lnTo>
                  <a:lnTo>
                    <a:pt x="360" y="642"/>
                  </a:lnTo>
                  <a:lnTo>
                    <a:pt x="359" y="638"/>
                  </a:lnTo>
                  <a:lnTo>
                    <a:pt x="357" y="636"/>
                  </a:lnTo>
                  <a:lnTo>
                    <a:pt x="353" y="634"/>
                  </a:lnTo>
                  <a:lnTo>
                    <a:pt x="349" y="634"/>
                  </a:lnTo>
                  <a:lnTo>
                    <a:pt x="348" y="634"/>
                  </a:lnTo>
                  <a:lnTo>
                    <a:pt x="346" y="638"/>
                  </a:lnTo>
                  <a:lnTo>
                    <a:pt x="344" y="640"/>
                  </a:lnTo>
                  <a:lnTo>
                    <a:pt x="340" y="653"/>
                  </a:lnTo>
                  <a:lnTo>
                    <a:pt x="333" y="668"/>
                  </a:lnTo>
                  <a:lnTo>
                    <a:pt x="325" y="673"/>
                  </a:lnTo>
                  <a:lnTo>
                    <a:pt x="318" y="680"/>
                  </a:lnTo>
                  <a:lnTo>
                    <a:pt x="309" y="686"/>
                  </a:lnTo>
                  <a:lnTo>
                    <a:pt x="296" y="690"/>
                  </a:lnTo>
                  <a:lnTo>
                    <a:pt x="292" y="690"/>
                  </a:lnTo>
                  <a:lnTo>
                    <a:pt x="287" y="686"/>
                  </a:lnTo>
                  <a:lnTo>
                    <a:pt x="283" y="682"/>
                  </a:lnTo>
                  <a:lnTo>
                    <a:pt x="279" y="679"/>
                  </a:lnTo>
                  <a:lnTo>
                    <a:pt x="272" y="668"/>
                  </a:lnTo>
                  <a:lnTo>
                    <a:pt x="266" y="653"/>
                  </a:lnTo>
                  <a:lnTo>
                    <a:pt x="263" y="634"/>
                  </a:lnTo>
                  <a:lnTo>
                    <a:pt x="263" y="618"/>
                  </a:lnTo>
                  <a:lnTo>
                    <a:pt x="263" y="599"/>
                  </a:lnTo>
                  <a:lnTo>
                    <a:pt x="266" y="581"/>
                  </a:lnTo>
                  <a:lnTo>
                    <a:pt x="255" y="553"/>
                  </a:lnTo>
                  <a:lnTo>
                    <a:pt x="248" y="536"/>
                  </a:lnTo>
                  <a:lnTo>
                    <a:pt x="253" y="527"/>
                  </a:lnTo>
                  <a:lnTo>
                    <a:pt x="263" y="522"/>
                  </a:lnTo>
                  <a:lnTo>
                    <a:pt x="272" y="518"/>
                  </a:lnTo>
                  <a:lnTo>
                    <a:pt x="283" y="514"/>
                  </a:lnTo>
                  <a:lnTo>
                    <a:pt x="307" y="514"/>
                  </a:lnTo>
                  <a:lnTo>
                    <a:pt x="329" y="512"/>
                  </a:lnTo>
                  <a:lnTo>
                    <a:pt x="331" y="507"/>
                  </a:lnTo>
                  <a:lnTo>
                    <a:pt x="333" y="503"/>
                  </a:lnTo>
                  <a:lnTo>
                    <a:pt x="333" y="498"/>
                  </a:lnTo>
                  <a:lnTo>
                    <a:pt x="333" y="494"/>
                  </a:lnTo>
                  <a:lnTo>
                    <a:pt x="331" y="485"/>
                  </a:lnTo>
                  <a:lnTo>
                    <a:pt x="329" y="475"/>
                  </a:lnTo>
                  <a:lnTo>
                    <a:pt x="333" y="451"/>
                  </a:lnTo>
                  <a:lnTo>
                    <a:pt x="338" y="427"/>
                  </a:lnTo>
                  <a:lnTo>
                    <a:pt x="340" y="414"/>
                  </a:lnTo>
                  <a:lnTo>
                    <a:pt x="340" y="405"/>
                  </a:lnTo>
                  <a:lnTo>
                    <a:pt x="338" y="396"/>
                  </a:lnTo>
                  <a:lnTo>
                    <a:pt x="336" y="390"/>
                  </a:lnTo>
                  <a:lnTo>
                    <a:pt x="329" y="383"/>
                  </a:lnTo>
                  <a:lnTo>
                    <a:pt x="324" y="379"/>
                  </a:lnTo>
                  <a:lnTo>
                    <a:pt x="314" y="376"/>
                  </a:lnTo>
                  <a:lnTo>
                    <a:pt x="307" y="372"/>
                  </a:lnTo>
                  <a:lnTo>
                    <a:pt x="298" y="368"/>
                  </a:lnTo>
                  <a:lnTo>
                    <a:pt x="288" y="363"/>
                  </a:lnTo>
                  <a:lnTo>
                    <a:pt x="279" y="355"/>
                  </a:lnTo>
                  <a:lnTo>
                    <a:pt x="272" y="346"/>
                  </a:lnTo>
                  <a:lnTo>
                    <a:pt x="266" y="344"/>
                  </a:lnTo>
                  <a:lnTo>
                    <a:pt x="259" y="342"/>
                  </a:lnTo>
                  <a:lnTo>
                    <a:pt x="255" y="342"/>
                  </a:lnTo>
                  <a:lnTo>
                    <a:pt x="251" y="339"/>
                  </a:lnTo>
                  <a:lnTo>
                    <a:pt x="248" y="335"/>
                  </a:lnTo>
                  <a:lnTo>
                    <a:pt x="244" y="329"/>
                  </a:lnTo>
                  <a:lnTo>
                    <a:pt x="242" y="324"/>
                  </a:lnTo>
                  <a:lnTo>
                    <a:pt x="244" y="320"/>
                  </a:lnTo>
                  <a:lnTo>
                    <a:pt x="246" y="316"/>
                  </a:lnTo>
                  <a:lnTo>
                    <a:pt x="248" y="311"/>
                  </a:lnTo>
                  <a:lnTo>
                    <a:pt x="255" y="303"/>
                  </a:lnTo>
                  <a:lnTo>
                    <a:pt x="257" y="296"/>
                  </a:lnTo>
                  <a:lnTo>
                    <a:pt x="250" y="281"/>
                  </a:lnTo>
                  <a:lnTo>
                    <a:pt x="240" y="268"/>
                  </a:lnTo>
                  <a:lnTo>
                    <a:pt x="242" y="257"/>
                  </a:lnTo>
                  <a:lnTo>
                    <a:pt x="248" y="248"/>
                  </a:lnTo>
                  <a:lnTo>
                    <a:pt x="251" y="233"/>
                  </a:lnTo>
                  <a:lnTo>
                    <a:pt x="253" y="220"/>
                  </a:lnTo>
                  <a:lnTo>
                    <a:pt x="257" y="207"/>
                  </a:lnTo>
                  <a:lnTo>
                    <a:pt x="263" y="198"/>
                  </a:lnTo>
                  <a:lnTo>
                    <a:pt x="274" y="187"/>
                  </a:lnTo>
                  <a:lnTo>
                    <a:pt x="285" y="180"/>
                  </a:lnTo>
                  <a:lnTo>
                    <a:pt x="298" y="174"/>
                  </a:lnTo>
                  <a:lnTo>
                    <a:pt x="311" y="169"/>
                  </a:lnTo>
                  <a:lnTo>
                    <a:pt x="322" y="161"/>
                  </a:lnTo>
                  <a:lnTo>
                    <a:pt x="333" y="148"/>
                  </a:lnTo>
                  <a:lnTo>
                    <a:pt x="338" y="141"/>
                  </a:lnTo>
                  <a:lnTo>
                    <a:pt x="344" y="132"/>
                  </a:lnTo>
                  <a:lnTo>
                    <a:pt x="349" y="122"/>
                  </a:lnTo>
                  <a:lnTo>
                    <a:pt x="355" y="109"/>
                  </a:lnTo>
                  <a:lnTo>
                    <a:pt x="344" y="115"/>
                  </a:lnTo>
                  <a:lnTo>
                    <a:pt x="333" y="119"/>
                  </a:lnTo>
                  <a:lnTo>
                    <a:pt x="309" y="115"/>
                  </a:lnTo>
                  <a:lnTo>
                    <a:pt x="287" y="111"/>
                  </a:lnTo>
                  <a:lnTo>
                    <a:pt x="264" y="115"/>
                  </a:lnTo>
                  <a:lnTo>
                    <a:pt x="246" y="119"/>
                  </a:lnTo>
                  <a:lnTo>
                    <a:pt x="240" y="117"/>
                  </a:lnTo>
                  <a:lnTo>
                    <a:pt x="237" y="115"/>
                  </a:lnTo>
                  <a:lnTo>
                    <a:pt x="233" y="109"/>
                  </a:lnTo>
                  <a:lnTo>
                    <a:pt x="231" y="104"/>
                  </a:lnTo>
                  <a:lnTo>
                    <a:pt x="226" y="93"/>
                  </a:lnTo>
                  <a:lnTo>
                    <a:pt x="224" y="78"/>
                  </a:lnTo>
                  <a:lnTo>
                    <a:pt x="220" y="65"/>
                  </a:lnTo>
                  <a:lnTo>
                    <a:pt x="216" y="52"/>
                  </a:lnTo>
                  <a:lnTo>
                    <a:pt x="215" y="47"/>
                  </a:lnTo>
                  <a:lnTo>
                    <a:pt x="211" y="43"/>
                  </a:lnTo>
                  <a:lnTo>
                    <a:pt x="209" y="41"/>
                  </a:lnTo>
                  <a:lnTo>
                    <a:pt x="205" y="39"/>
                  </a:lnTo>
                  <a:lnTo>
                    <a:pt x="198" y="41"/>
                  </a:lnTo>
                  <a:lnTo>
                    <a:pt x="191" y="45"/>
                  </a:lnTo>
                  <a:lnTo>
                    <a:pt x="183" y="50"/>
                  </a:lnTo>
                  <a:lnTo>
                    <a:pt x="179" y="58"/>
                  </a:lnTo>
                  <a:lnTo>
                    <a:pt x="172" y="73"/>
                  </a:lnTo>
                  <a:lnTo>
                    <a:pt x="161" y="89"/>
                  </a:lnTo>
                  <a:lnTo>
                    <a:pt x="152" y="104"/>
                  </a:lnTo>
                  <a:lnTo>
                    <a:pt x="146" y="111"/>
                  </a:lnTo>
                  <a:lnTo>
                    <a:pt x="141" y="108"/>
                  </a:lnTo>
                  <a:lnTo>
                    <a:pt x="137" y="98"/>
                  </a:lnTo>
                  <a:lnTo>
                    <a:pt x="135" y="87"/>
                  </a:lnTo>
                  <a:lnTo>
                    <a:pt x="131" y="76"/>
                  </a:lnTo>
                  <a:lnTo>
                    <a:pt x="120" y="60"/>
                  </a:lnTo>
                  <a:lnTo>
                    <a:pt x="107" y="43"/>
                  </a:lnTo>
                  <a:lnTo>
                    <a:pt x="113" y="28"/>
                  </a:lnTo>
                  <a:lnTo>
                    <a:pt x="117" y="19"/>
                  </a:lnTo>
                  <a:lnTo>
                    <a:pt x="109" y="1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4551984C-4812-654F-9D05-8CB2894EE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2160" y="5298761"/>
              <a:ext cx="349250" cy="609600"/>
            </a:xfrm>
            <a:custGeom>
              <a:avLst/>
              <a:gdLst>
                <a:gd name="T0" fmla="*/ 268541 w 238"/>
                <a:gd name="T1" fmla="*/ 220663 h 384"/>
                <a:gd name="T2" fmla="*/ 265606 w 238"/>
                <a:gd name="T3" fmla="*/ 241300 h 384"/>
                <a:gd name="T4" fmla="*/ 278813 w 238"/>
                <a:gd name="T5" fmla="*/ 276225 h 384"/>
                <a:gd name="T6" fmla="*/ 252399 w 238"/>
                <a:gd name="T7" fmla="*/ 314325 h 384"/>
                <a:gd name="T8" fmla="*/ 256801 w 238"/>
                <a:gd name="T9" fmla="*/ 339725 h 384"/>
                <a:gd name="T10" fmla="*/ 265606 w 238"/>
                <a:gd name="T11" fmla="*/ 339725 h 384"/>
                <a:gd name="T12" fmla="*/ 297890 w 238"/>
                <a:gd name="T13" fmla="*/ 346075 h 384"/>
                <a:gd name="T14" fmla="*/ 275878 w 238"/>
                <a:gd name="T15" fmla="*/ 390525 h 384"/>
                <a:gd name="T16" fmla="*/ 240660 w 238"/>
                <a:gd name="T17" fmla="*/ 422275 h 384"/>
                <a:gd name="T18" fmla="*/ 246529 w 238"/>
                <a:gd name="T19" fmla="*/ 484188 h 384"/>
                <a:gd name="T20" fmla="*/ 259736 w 238"/>
                <a:gd name="T21" fmla="*/ 536575 h 384"/>
                <a:gd name="T22" fmla="*/ 236257 w 238"/>
                <a:gd name="T23" fmla="*/ 581025 h 384"/>
                <a:gd name="T24" fmla="*/ 202506 w 238"/>
                <a:gd name="T25" fmla="*/ 604838 h 384"/>
                <a:gd name="T26" fmla="*/ 189299 w 238"/>
                <a:gd name="T27" fmla="*/ 601663 h 384"/>
                <a:gd name="T28" fmla="*/ 195169 w 238"/>
                <a:gd name="T29" fmla="*/ 577850 h 384"/>
                <a:gd name="T30" fmla="*/ 179027 w 238"/>
                <a:gd name="T31" fmla="*/ 569913 h 384"/>
                <a:gd name="T32" fmla="*/ 151146 w 238"/>
                <a:gd name="T33" fmla="*/ 554038 h 384"/>
                <a:gd name="T34" fmla="*/ 143809 w 238"/>
                <a:gd name="T35" fmla="*/ 569913 h 384"/>
                <a:gd name="T36" fmla="*/ 127667 w 238"/>
                <a:gd name="T37" fmla="*/ 566738 h 384"/>
                <a:gd name="T38" fmla="*/ 112993 w 238"/>
                <a:gd name="T39" fmla="*/ 546100 h 384"/>
                <a:gd name="T40" fmla="*/ 111525 w 238"/>
                <a:gd name="T41" fmla="*/ 531813 h 384"/>
                <a:gd name="T42" fmla="*/ 102721 w 238"/>
                <a:gd name="T43" fmla="*/ 490538 h 384"/>
                <a:gd name="T44" fmla="*/ 92449 w 238"/>
                <a:gd name="T45" fmla="*/ 457200 h 384"/>
                <a:gd name="T46" fmla="*/ 105655 w 238"/>
                <a:gd name="T47" fmla="*/ 428625 h 384"/>
                <a:gd name="T48" fmla="*/ 89514 w 238"/>
                <a:gd name="T49" fmla="*/ 381000 h 384"/>
                <a:gd name="T50" fmla="*/ 60165 w 238"/>
                <a:gd name="T51" fmla="*/ 334962 h 384"/>
                <a:gd name="T52" fmla="*/ 22012 w 238"/>
                <a:gd name="T53" fmla="*/ 290513 h 384"/>
                <a:gd name="T54" fmla="*/ 2935 w 238"/>
                <a:gd name="T55" fmla="*/ 261938 h 384"/>
                <a:gd name="T56" fmla="*/ 7337 w 238"/>
                <a:gd name="T57" fmla="*/ 196850 h 384"/>
                <a:gd name="T58" fmla="*/ 19077 w 238"/>
                <a:gd name="T59" fmla="*/ 127000 h 384"/>
                <a:gd name="T60" fmla="*/ 10272 w 238"/>
                <a:gd name="T61" fmla="*/ 82550 h 384"/>
                <a:gd name="T62" fmla="*/ 13207 w 238"/>
                <a:gd name="T63" fmla="*/ 58738 h 384"/>
                <a:gd name="T64" fmla="*/ 60165 w 238"/>
                <a:gd name="T65" fmla="*/ 41275 h 384"/>
                <a:gd name="T66" fmla="*/ 102721 w 238"/>
                <a:gd name="T67" fmla="*/ 30163 h 384"/>
                <a:gd name="T68" fmla="*/ 146744 w 238"/>
                <a:gd name="T69" fmla="*/ 0 h 384"/>
                <a:gd name="T70" fmla="*/ 205441 w 238"/>
                <a:gd name="T71" fmla="*/ 9525 h 384"/>
                <a:gd name="T72" fmla="*/ 246529 w 238"/>
                <a:gd name="T73" fmla="*/ 30163 h 384"/>
                <a:gd name="T74" fmla="*/ 297890 w 238"/>
                <a:gd name="T75" fmla="*/ 20637 h 384"/>
                <a:gd name="T76" fmla="*/ 290553 w 238"/>
                <a:gd name="T77" fmla="*/ 55563 h 384"/>
                <a:gd name="T78" fmla="*/ 319901 w 238"/>
                <a:gd name="T79" fmla="*/ 79375 h 384"/>
                <a:gd name="T80" fmla="*/ 330173 w 238"/>
                <a:gd name="T81" fmla="*/ 96837 h 384"/>
                <a:gd name="T82" fmla="*/ 349250 w 238"/>
                <a:gd name="T83" fmla="*/ 127000 h 384"/>
                <a:gd name="T84" fmla="*/ 330173 w 238"/>
                <a:gd name="T85" fmla="*/ 158750 h 384"/>
                <a:gd name="T86" fmla="*/ 294955 w 238"/>
                <a:gd name="T87" fmla="*/ 185737 h 384"/>
                <a:gd name="T88" fmla="*/ 281748 w 238"/>
                <a:gd name="T89" fmla="*/ 203200 h 38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38"/>
                <a:gd name="T136" fmla="*/ 0 h 384"/>
                <a:gd name="T137" fmla="*/ 238 w 238"/>
                <a:gd name="T138" fmla="*/ 384 h 38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38" h="384">
                  <a:moveTo>
                    <a:pt x="192" y="128"/>
                  </a:moveTo>
                  <a:lnTo>
                    <a:pt x="186" y="133"/>
                  </a:lnTo>
                  <a:lnTo>
                    <a:pt x="183" y="139"/>
                  </a:lnTo>
                  <a:lnTo>
                    <a:pt x="181" y="142"/>
                  </a:lnTo>
                  <a:lnTo>
                    <a:pt x="181" y="148"/>
                  </a:lnTo>
                  <a:lnTo>
                    <a:pt x="181" y="152"/>
                  </a:lnTo>
                  <a:lnTo>
                    <a:pt x="183" y="157"/>
                  </a:lnTo>
                  <a:lnTo>
                    <a:pt x="188" y="166"/>
                  </a:lnTo>
                  <a:lnTo>
                    <a:pt x="190" y="174"/>
                  </a:lnTo>
                  <a:lnTo>
                    <a:pt x="183" y="183"/>
                  </a:lnTo>
                  <a:lnTo>
                    <a:pt x="174" y="194"/>
                  </a:lnTo>
                  <a:lnTo>
                    <a:pt x="172" y="198"/>
                  </a:lnTo>
                  <a:lnTo>
                    <a:pt x="170" y="203"/>
                  </a:lnTo>
                  <a:lnTo>
                    <a:pt x="172" y="209"/>
                  </a:lnTo>
                  <a:lnTo>
                    <a:pt x="175" y="214"/>
                  </a:lnTo>
                  <a:lnTo>
                    <a:pt x="177" y="216"/>
                  </a:lnTo>
                  <a:lnTo>
                    <a:pt x="179" y="216"/>
                  </a:lnTo>
                  <a:lnTo>
                    <a:pt x="181" y="214"/>
                  </a:lnTo>
                  <a:lnTo>
                    <a:pt x="183" y="211"/>
                  </a:lnTo>
                  <a:lnTo>
                    <a:pt x="188" y="214"/>
                  </a:lnTo>
                  <a:lnTo>
                    <a:pt x="203" y="218"/>
                  </a:lnTo>
                  <a:lnTo>
                    <a:pt x="199" y="224"/>
                  </a:lnTo>
                  <a:lnTo>
                    <a:pt x="192" y="233"/>
                  </a:lnTo>
                  <a:lnTo>
                    <a:pt x="188" y="246"/>
                  </a:lnTo>
                  <a:lnTo>
                    <a:pt x="188" y="253"/>
                  </a:lnTo>
                  <a:lnTo>
                    <a:pt x="177" y="259"/>
                  </a:lnTo>
                  <a:lnTo>
                    <a:pt x="164" y="266"/>
                  </a:lnTo>
                  <a:lnTo>
                    <a:pt x="168" y="279"/>
                  </a:lnTo>
                  <a:lnTo>
                    <a:pt x="175" y="292"/>
                  </a:lnTo>
                  <a:lnTo>
                    <a:pt x="168" y="305"/>
                  </a:lnTo>
                  <a:lnTo>
                    <a:pt x="161" y="318"/>
                  </a:lnTo>
                  <a:lnTo>
                    <a:pt x="170" y="327"/>
                  </a:lnTo>
                  <a:lnTo>
                    <a:pt x="177" y="338"/>
                  </a:lnTo>
                  <a:lnTo>
                    <a:pt x="172" y="349"/>
                  </a:lnTo>
                  <a:lnTo>
                    <a:pt x="168" y="359"/>
                  </a:lnTo>
                  <a:lnTo>
                    <a:pt x="161" y="366"/>
                  </a:lnTo>
                  <a:lnTo>
                    <a:pt x="155" y="372"/>
                  </a:lnTo>
                  <a:lnTo>
                    <a:pt x="148" y="377"/>
                  </a:lnTo>
                  <a:lnTo>
                    <a:pt x="138" y="381"/>
                  </a:lnTo>
                  <a:lnTo>
                    <a:pt x="131" y="383"/>
                  </a:lnTo>
                  <a:lnTo>
                    <a:pt x="122" y="384"/>
                  </a:lnTo>
                  <a:lnTo>
                    <a:pt x="129" y="379"/>
                  </a:lnTo>
                  <a:lnTo>
                    <a:pt x="133" y="373"/>
                  </a:lnTo>
                  <a:lnTo>
                    <a:pt x="133" y="370"/>
                  </a:lnTo>
                  <a:lnTo>
                    <a:pt x="133" y="364"/>
                  </a:lnTo>
                  <a:lnTo>
                    <a:pt x="131" y="360"/>
                  </a:lnTo>
                  <a:lnTo>
                    <a:pt x="125" y="359"/>
                  </a:lnTo>
                  <a:lnTo>
                    <a:pt x="122" y="359"/>
                  </a:lnTo>
                  <a:lnTo>
                    <a:pt x="116" y="357"/>
                  </a:lnTo>
                  <a:lnTo>
                    <a:pt x="109" y="351"/>
                  </a:lnTo>
                  <a:lnTo>
                    <a:pt x="103" y="349"/>
                  </a:lnTo>
                  <a:lnTo>
                    <a:pt x="101" y="351"/>
                  </a:lnTo>
                  <a:lnTo>
                    <a:pt x="100" y="357"/>
                  </a:lnTo>
                  <a:lnTo>
                    <a:pt x="98" y="359"/>
                  </a:lnTo>
                  <a:lnTo>
                    <a:pt x="96" y="359"/>
                  </a:lnTo>
                  <a:lnTo>
                    <a:pt x="92" y="359"/>
                  </a:lnTo>
                  <a:lnTo>
                    <a:pt x="87" y="357"/>
                  </a:lnTo>
                  <a:lnTo>
                    <a:pt x="81" y="353"/>
                  </a:lnTo>
                  <a:lnTo>
                    <a:pt x="79" y="347"/>
                  </a:lnTo>
                  <a:lnTo>
                    <a:pt x="77" y="344"/>
                  </a:lnTo>
                  <a:lnTo>
                    <a:pt x="77" y="338"/>
                  </a:lnTo>
                  <a:lnTo>
                    <a:pt x="77" y="336"/>
                  </a:lnTo>
                  <a:lnTo>
                    <a:pt x="76" y="335"/>
                  </a:lnTo>
                  <a:lnTo>
                    <a:pt x="70" y="329"/>
                  </a:lnTo>
                  <a:lnTo>
                    <a:pt x="65" y="320"/>
                  </a:lnTo>
                  <a:lnTo>
                    <a:pt x="70" y="309"/>
                  </a:lnTo>
                  <a:lnTo>
                    <a:pt x="76" y="303"/>
                  </a:lnTo>
                  <a:lnTo>
                    <a:pt x="68" y="296"/>
                  </a:lnTo>
                  <a:lnTo>
                    <a:pt x="63" y="288"/>
                  </a:lnTo>
                  <a:lnTo>
                    <a:pt x="72" y="283"/>
                  </a:lnTo>
                  <a:lnTo>
                    <a:pt x="81" y="277"/>
                  </a:lnTo>
                  <a:lnTo>
                    <a:pt x="72" y="270"/>
                  </a:lnTo>
                  <a:lnTo>
                    <a:pt x="61" y="261"/>
                  </a:lnTo>
                  <a:lnTo>
                    <a:pt x="61" y="251"/>
                  </a:lnTo>
                  <a:lnTo>
                    <a:pt x="61" y="240"/>
                  </a:lnTo>
                  <a:lnTo>
                    <a:pt x="52" y="235"/>
                  </a:lnTo>
                  <a:lnTo>
                    <a:pt x="44" y="227"/>
                  </a:lnTo>
                  <a:lnTo>
                    <a:pt x="41" y="211"/>
                  </a:lnTo>
                  <a:lnTo>
                    <a:pt x="33" y="198"/>
                  </a:lnTo>
                  <a:lnTo>
                    <a:pt x="24" y="190"/>
                  </a:lnTo>
                  <a:lnTo>
                    <a:pt x="15" y="183"/>
                  </a:lnTo>
                  <a:lnTo>
                    <a:pt x="9" y="176"/>
                  </a:lnTo>
                  <a:lnTo>
                    <a:pt x="4" y="168"/>
                  </a:lnTo>
                  <a:lnTo>
                    <a:pt x="2" y="165"/>
                  </a:lnTo>
                  <a:lnTo>
                    <a:pt x="0" y="165"/>
                  </a:lnTo>
                  <a:lnTo>
                    <a:pt x="4" y="144"/>
                  </a:lnTo>
                  <a:lnTo>
                    <a:pt x="5" y="124"/>
                  </a:lnTo>
                  <a:lnTo>
                    <a:pt x="4" y="107"/>
                  </a:lnTo>
                  <a:lnTo>
                    <a:pt x="5" y="92"/>
                  </a:lnTo>
                  <a:lnTo>
                    <a:pt x="13" y="80"/>
                  </a:lnTo>
                  <a:lnTo>
                    <a:pt x="20" y="61"/>
                  </a:lnTo>
                  <a:lnTo>
                    <a:pt x="13" y="57"/>
                  </a:lnTo>
                  <a:lnTo>
                    <a:pt x="7" y="52"/>
                  </a:lnTo>
                  <a:lnTo>
                    <a:pt x="9" y="48"/>
                  </a:lnTo>
                  <a:lnTo>
                    <a:pt x="11" y="43"/>
                  </a:lnTo>
                  <a:lnTo>
                    <a:pt x="9" y="37"/>
                  </a:lnTo>
                  <a:lnTo>
                    <a:pt x="5" y="33"/>
                  </a:lnTo>
                  <a:lnTo>
                    <a:pt x="24" y="28"/>
                  </a:lnTo>
                  <a:lnTo>
                    <a:pt x="41" y="26"/>
                  </a:lnTo>
                  <a:lnTo>
                    <a:pt x="50" y="24"/>
                  </a:lnTo>
                  <a:lnTo>
                    <a:pt x="61" y="22"/>
                  </a:lnTo>
                  <a:lnTo>
                    <a:pt x="70" y="19"/>
                  </a:lnTo>
                  <a:lnTo>
                    <a:pt x="81" y="15"/>
                  </a:lnTo>
                  <a:lnTo>
                    <a:pt x="94" y="6"/>
                  </a:lnTo>
                  <a:lnTo>
                    <a:pt x="100" y="0"/>
                  </a:lnTo>
                  <a:lnTo>
                    <a:pt x="114" y="4"/>
                  </a:lnTo>
                  <a:lnTo>
                    <a:pt x="129" y="7"/>
                  </a:lnTo>
                  <a:lnTo>
                    <a:pt x="140" y="6"/>
                  </a:lnTo>
                  <a:lnTo>
                    <a:pt x="150" y="4"/>
                  </a:lnTo>
                  <a:lnTo>
                    <a:pt x="157" y="11"/>
                  </a:lnTo>
                  <a:lnTo>
                    <a:pt x="168" y="19"/>
                  </a:lnTo>
                  <a:lnTo>
                    <a:pt x="188" y="13"/>
                  </a:lnTo>
                  <a:lnTo>
                    <a:pt x="207" y="4"/>
                  </a:lnTo>
                  <a:lnTo>
                    <a:pt x="203" y="13"/>
                  </a:lnTo>
                  <a:lnTo>
                    <a:pt x="199" y="20"/>
                  </a:lnTo>
                  <a:lnTo>
                    <a:pt x="198" y="28"/>
                  </a:lnTo>
                  <a:lnTo>
                    <a:pt x="198" y="35"/>
                  </a:lnTo>
                  <a:lnTo>
                    <a:pt x="203" y="41"/>
                  </a:lnTo>
                  <a:lnTo>
                    <a:pt x="212" y="46"/>
                  </a:lnTo>
                  <a:lnTo>
                    <a:pt x="218" y="50"/>
                  </a:lnTo>
                  <a:lnTo>
                    <a:pt x="222" y="52"/>
                  </a:lnTo>
                  <a:lnTo>
                    <a:pt x="223" y="57"/>
                  </a:lnTo>
                  <a:lnTo>
                    <a:pt x="225" y="61"/>
                  </a:lnTo>
                  <a:lnTo>
                    <a:pt x="229" y="67"/>
                  </a:lnTo>
                  <a:lnTo>
                    <a:pt x="234" y="74"/>
                  </a:lnTo>
                  <a:lnTo>
                    <a:pt x="238" y="80"/>
                  </a:lnTo>
                  <a:lnTo>
                    <a:pt x="238" y="87"/>
                  </a:lnTo>
                  <a:lnTo>
                    <a:pt x="233" y="96"/>
                  </a:lnTo>
                  <a:lnTo>
                    <a:pt x="225" y="100"/>
                  </a:lnTo>
                  <a:lnTo>
                    <a:pt x="220" y="102"/>
                  </a:lnTo>
                  <a:lnTo>
                    <a:pt x="212" y="107"/>
                  </a:lnTo>
                  <a:lnTo>
                    <a:pt x="201" y="117"/>
                  </a:lnTo>
                  <a:lnTo>
                    <a:pt x="192" y="128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6A3995DB-AC4E-E446-9184-EBD1A5811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2972" y="5501962"/>
              <a:ext cx="312738" cy="512763"/>
            </a:xfrm>
            <a:custGeom>
              <a:avLst/>
              <a:gdLst>
                <a:gd name="T0" fmla="*/ 24960 w 213"/>
                <a:gd name="T1" fmla="*/ 409575 h 323"/>
                <a:gd name="T2" fmla="*/ 11746 w 213"/>
                <a:gd name="T3" fmla="*/ 415925 h 323"/>
                <a:gd name="T4" fmla="*/ 0 w 213"/>
                <a:gd name="T5" fmla="*/ 433388 h 323"/>
                <a:gd name="T6" fmla="*/ 2937 w 213"/>
                <a:gd name="T7" fmla="*/ 463550 h 323"/>
                <a:gd name="T8" fmla="*/ 11746 w 213"/>
                <a:gd name="T9" fmla="*/ 485775 h 323"/>
                <a:gd name="T10" fmla="*/ 14683 w 213"/>
                <a:gd name="T11" fmla="*/ 503238 h 323"/>
                <a:gd name="T12" fmla="*/ 16151 w 213"/>
                <a:gd name="T13" fmla="*/ 509588 h 323"/>
                <a:gd name="T14" fmla="*/ 30833 w 213"/>
                <a:gd name="T15" fmla="*/ 509588 h 323"/>
                <a:gd name="T16" fmla="*/ 35238 w 213"/>
                <a:gd name="T17" fmla="*/ 495300 h 323"/>
                <a:gd name="T18" fmla="*/ 46984 w 213"/>
                <a:gd name="T19" fmla="*/ 481013 h 323"/>
                <a:gd name="T20" fmla="*/ 92500 w 213"/>
                <a:gd name="T21" fmla="*/ 477838 h 323"/>
                <a:gd name="T22" fmla="*/ 139484 w 213"/>
                <a:gd name="T23" fmla="*/ 471488 h 323"/>
                <a:gd name="T24" fmla="*/ 149762 w 213"/>
                <a:gd name="T25" fmla="*/ 447675 h 323"/>
                <a:gd name="T26" fmla="*/ 157103 w 213"/>
                <a:gd name="T27" fmla="*/ 430213 h 323"/>
                <a:gd name="T28" fmla="*/ 176190 w 213"/>
                <a:gd name="T29" fmla="*/ 425450 h 323"/>
                <a:gd name="T30" fmla="*/ 195278 w 213"/>
                <a:gd name="T31" fmla="*/ 427038 h 323"/>
                <a:gd name="T32" fmla="*/ 209960 w 213"/>
                <a:gd name="T33" fmla="*/ 409575 h 323"/>
                <a:gd name="T34" fmla="*/ 227579 w 213"/>
                <a:gd name="T35" fmla="*/ 384175 h 323"/>
                <a:gd name="T36" fmla="*/ 246667 w 213"/>
                <a:gd name="T37" fmla="*/ 377825 h 323"/>
                <a:gd name="T38" fmla="*/ 255476 w 213"/>
                <a:gd name="T39" fmla="*/ 368300 h 323"/>
                <a:gd name="T40" fmla="*/ 261349 w 213"/>
                <a:gd name="T41" fmla="*/ 357188 h 323"/>
                <a:gd name="T42" fmla="*/ 265754 w 213"/>
                <a:gd name="T43" fmla="*/ 339725 h 323"/>
                <a:gd name="T44" fmla="*/ 277500 w 213"/>
                <a:gd name="T45" fmla="*/ 322263 h 323"/>
                <a:gd name="T46" fmla="*/ 296587 w 213"/>
                <a:gd name="T47" fmla="*/ 315913 h 323"/>
                <a:gd name="T48" fmla="*/ 309801 w 213"/>
                <a:gd name="T49" fmla="*/ 307975 h 323"/>
                <a:gd name="T50" fmla="*/ 300992 w 213"/>
                <a:gd name="T51" fmla="*/ 269875 h 323"/>
                <a:gd name="T52" fmla="*/ 300992 w 213"/>
                <a:gd name="T53" fmla="*/ 201613 h 323"/>
                <a:gd name="T54" fmla="*/ 296587 w 213"/>
                <a:gd name="T55" fmla="*/ 157163 h 323"/>
                <a:gd name="T56" fmla="*/ 284841 w 213"/>
                <a:gd name="T57" fmla="*/ 101600 h 323"/>
                <a:gd name="T58" fmla="*/ 280436 w 213"/>
                <a:gd name="T59" fmla="*/ 73025 h 323"/>
                <a:gd name="T60" fmla="*/ 271627 w 213"/>
                <a:gd name="T61" fmla="*/ 55563 h 323"/>
                <a:gd name="T62" fmla="*/ 261349 w 213"/>
                <a:gd name="T63" fmla="*/ 49213 h 323"/>
                <a:gd name="T64" fmla="*/ 246667 w 213"/>
                <a:gd name="T65" fmla="*/ 49213 h 323"/>
                <a:gd name="T66" fmla="*/ 227579 w 213"/>
                <a:gd name="T67" fmla="*/ 31750 h 323"/>
                <a:gd name="T68" fmla="*/ 207024 w 213"/>
                <a:gd name="T69" fmla="*/ 39688 h 323"/>
                <a:gd name="T70" fmla="*/ 171786 w 213"/>
                <a:gd name="T71" fmla="*/ 60325 h 323"/>
                <a:gd name="T72" fmla="*/ 160040 w 213"/>
                <a:gd name="T73" fmla="*/ 52388 h 323"/>
                <a:gd name="T74" fmla="*/ 140952 w 213"/>
                <a:gd name="T75" fmla="*/ 28575 h 323"/>
                <a:gd name="T76" fmla="*/ 121865 w 213"/>
                <a:gd name="T77" fmla="*/ 7938 h 323"/>
                <a:gd name="T78" fmla="*/ 114524 w 213"/>
                <a:gd name="T79" fmla="*/ 22225 h 323"/>
                <a:gd name="T80" fmla="*/ 114524 w 213"/>
                <a:gd name="T81" fmla="*/ 38100 h 323"/>
                <a:gd name="T82" fmla="*/ 124802 w 213"/>
                <a:gd name="T83" fmla="*/ 60325 h 323"/>
                <a:gd name="T84" fmla="*/ 117460 w 213"/>
                <a:gd name="T85" fmla="*/ 87313 h 323"/>
                <a:gd name="T86" fmla="*/ 101310 w 213"/>
                <a:gd name="T87" fmla="*/ 111125 h 323"/>
                <a:gd name="T88" fmla="*/ 101310 w 213"/>
                <a:gd name="T89" fmla="*/ 128588 h 323"/>
                <a:gd name="T90" fmla="*/ 108651 w 213"/>
                <a:gd name="T91" fmla="*/ 139700 h 323"/>
                <a:gd name="T92" fmla="*/ 114524 w 213"/>
                <a:gd name="T93" fmla="*/ 136525 h 323"/>
                <a:gd name="T94" fmla="*/ 124802 w 213"/>
                <a:gd name="T95" fmla="*/ 136525 h 323"/>
                <a:gd name="T96" fmla="*/ 140952 w 213"/>
                <a:gd name="T97" fmla="*/ 152400 h 323"/>
                <a:gd name="T98" fmla="*/ 124802 w 213"/>
                <a:gd name="T99" fmla="*/ 187325 h 323"/>
                <a:gd name="T100" fmla="*/ 108651 w 213"/>
                <a:gd name="T101" fmla="*/ 207963 h 323"/>
                <a:gd name="T102" fmla="*/ 95436 w 213"/>
                <a:gd name="T103" fmla="*/ 239713 h 323"/>
                <a:gd name="T104" fmla="*/ 95436 w 213"/>
                <a:gd name="T105" fmla="*/ 280988 h 323"/>
                <a:gd name="T106" fmla="*/ 98373 w 213"/>
                <a:gd name="T107" fmla="*/ 315913 h 323"/>
                <a:gd name="T108" fmla="*/ 101310 w 213"/>
                <a:gd name="T109" fmla="*/ 350838 h 323"/>
                <a:gd name="T110" fmla="*/ 85159 w 213"/>
                <a:gd name="T111" fmla="*/ 377825 h 323"/>
                <a:gd name="T112" fmla="*/ 66071 w 213"/>
                <a:gd name="T113" fmla="*/ 395288 h 323"/>
                <a:gd name="T114" fmla="*/ 41111 w 213"/>
                <a:gd name="T115" fmla="*/ 404813 h 32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13"/>
                <a:gd name="T175" fmla="*/ 0 h 323"/>
                <a:gd name="T176" fmla="*/ 213 w 213"/>
                <a:gd name="T177" fmla="*/ 323 h 32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13" h="323">
                  <a:moveTo>
                    <a:pt x="19" y="256"/>
                  </a:moveTo>
                  <a:lnTo>
                    <a:pt x="17" y="258"/>
                  </a:lnTo>
                  <a:lnTo>
                    <a:pt x="13" y="260"/>
                  </a:lnTo>
                  <a:lnTo>
                    <a:pt x="8" y="262"/>
                  </a:lnTo>
                  <a:lnTo>
                    <a:pt x="4" y="266"/>
                  </a:lnTo>
                  <a:lnTo>
                    <a:pt x="0" y="273"/>
                  </a:lnTo>
                  <a:lnTo>
                    <a:pt x="0" y="280"/>
                  </a:lnTo>
                  <a:lnTo>
                    <a:pt x="2" y="292"/>
                  </a:lnTo>
                  <a:lnTo>
                    <a:pt x="6" y="301"/>
                  </a:lnTo>
                  <a:lnTo>
                    <a:pt x="8" y="306"/>
                  </a:lnTo>
                  <a:lnTo>
                    <a:pt x="8" y="314"/>
                  </a:lnTo>
                  <a:lnTo>
                    <a:pt x="10" y="317"/>
                  </a:lnTo>
                  <a:lnTo>
                    <a:pt x="10" y="319"/>
                  </a:lnTo>
                  <a:lnTo>
                    <a:pt x="11" y="321"/>
                  </a:lnTo>
                  <a:lnTo>
                    <a:pt x="15" y="323"/>
                  </a:lnTo>
                  <a:lnTo>
                    <a:pt x="21" y="321"/>
                  </a:lnTo>
                  <a:lnTo>
                    <a:pt x="22" y="317"/>
                  </a:lnTo>
                  <a:lnTo>
                    <a:pt x="24" y="312"/>
                  </a:lnTo>
                  <a:lnTo>
                    <a:pt x="24" y="306"/>
                  </a:lnTo>
                  <a:lnTo>
                    <a:pt x="32" y="303"/>
                  </a:lnTo>
                  <a:lnTo>
                    <a:pt x="39" y="299"/>
                  </a:lnTo>
                  <a:lnTo>
                    <a:pt x="63" y="301"/>
                  </a:lnTo>
                  <a:lnTo>
                    <a:pt x="87" y="303"/>
                  </a:lnTo>
                  <a:lnTo>
                    <a:pt x="95" y="297"/>
                  </a:lnTo>
                  <a:lnTo>
                    <a:pt x="100" y="290"/>
                  </a:lnTo>
                  <a:lnTo>
                    <a:pt x="102" y="282"/>
                  </a:lnTo>
                  <a:lnTo>
                    <a:pt x="104" y="277"/>
                  </a:lnTo>
                  <a:lnTo>
                    <a:pt x="107" y="271"/>
                  </a:lnTo>
                  <a:lnTo>
                    <a:pt x="111" y="268"/>
                  </a:lnTo>
                  <a:lnTo>
                    <a:pt x="120" y="268"/>
                  </a:lnTo>
                  <a:lnTo>
                    <a:pt x="133" y="269"/>
                  </a:lnTo>
                  <a:lnTo>
                    <a:pt x="135" y="269"/>
                  </a:lnTo>
                  <a:lnTo>
                    <a:pt x="143" y="258"/>
                  </a:lnTo>
                  <a:lnTo>
                    <a:pt x="150" y="247"/>
                  </a:lnTo>
                  <a:lnTo>
                    <a:pt x="155" y="242"/>
                  </a:lnTo>
                  <a:lnTo>
                    <a:pt x="161" y="240"/>
                  </a:lnTo>
                  <a:lnTo>
                    <a:pt x="168" y="238"/>
                  </a:lnTo>
                  <a:lnTo>
                    <a:pt x="176" y="238"/>
                  </a:lnTo>
                  <a:lnTo>
                    <a:pt x="174" y="232"/>
                  </a:lnTo>
                  <a:lnTo>
                    <a:pt x="172" y="225"/>
                  </a:lnTo>
                  <a:lnTo>
                    <a:pt x="178" y="225"/>
                  </a:lnTo>
                  <a:lnTo>
                    <a:pt x="181" y="225"/>
                  </a:lnTo>
                  <a:lnTo>
                    <a:pt x="181" y="214"/>
                  </a:lnTo>
                  <a:lnTo>
                    <a:pt x="185" y="207"/>
                  </a:lnTo>
                  <a:lnTo>
                    <a:pt x="189" y="203"/>
                  </a:lnTo>
                  <a:lnTo>
                    <a:pt x="194" y="201"/>
                  </a:lnTo>
                  <a:lnTo>
                    <a:pt x="202" y="199"/>
                  </a:lnTo>
                  <a:lnTo>
                    <a:pt x="207" y="197"/>
                  </a:lnTo>
                  <a:lnTo>
                    <a:pt x="211" y="194"/>
                  </a:lnTo>
                  <a:lnTo>
                    <a:pt x="213" y="190"/>
                  </a:lnTo>
                  <a:lnTo>
                    <a:pt x="205" y="170"/>
                  </a:lnTo>
                  <a:lnTo>
                    <a:pt x="198" y="146"/>
                  </a:lnTo>
                  <a:lnTo>
                    <a:pt x="205" y="127"/>
                  </a:lnTo>
                  <a:lnTo>
                    <a:pt x="207" y="114"/>
                  </a:lnTo>
                  <a:lnTo>
                    <a:pt x="202" y="99"/>
                  </a:lnTo>
                  <a:lnTo>
                    <a:pt x="196" y="79"/>
                  </a:lnTo>
                  <a:lnTo>
                    <a:pt x="194" y="64"/>
                  </a:lnTo>
                  <a:lnTo>
                    <a:pt x="192" y="53"/>
                  </a:lnTo>
                  <a:lnTo>
                    <a:pt x="191" y="46"/>
                  </a:lnTo>
                  <a:lnTo>
                    <a:pt x="187" y="38"/>
                  </a:lnTo>
                  <a:lnTo>
                    <a:pt x="185" y="35"/>
                  </a:lnTo>
                  <a:lnTo>
                    <a:pt x="181" y="33"/>
                  </a:lnTo>
                  <a:lnTo>
                    <a:pt x="178" y="31"/>
                  </a:lnTo>
                  <a:lnTo>
                    <a:pt x="176" y="31"/>
                  </a:lnTo>
                  <a:lnTo>
                    <a:pt x="168" y="31"/>
                  </a:lnTo>
                  <a:lnTo>
                    <a:pt x="163" y="29"/>
                  </a:lnTo>
                  <a:lnTo>
                    <a:pt x="155" y="20"/>
                  </a:lnTo>
                  <a:lnTo>
                    <a:pt x="150" y="16"/>
                  </a:lnTo>
                  <a:lnTo>
                    <a:pt x="141" y="25"/>
                  </a:lnTo>
                  <a:lnTo>
                    <a:pt x="122" y="38"/>
                  </a:lnTo>
                  <a:lnTo>
                    <a:pt x="117" y="38"/>
                  </a:lnTo>
                  <a:lnTo>
                    <a:pt x="113" y="37"/>
                  </a:lnTo>
                  <a:lnTo>
                    <a:pt x="109" y="33"/>
                  </a:lnTo>
                  <a:lnTo>
                    <a:pt x="106" y="29"/>
                  </a:lnTo>
                  <a:lnTo>
                    <a:pt x="96" y="18"/>
                  </a:lnTo>
                  <a:lnTo>
                    <a:pt x="89" y="0"/>
                  </a:lnTo>
                  <a:lnTo>
                    <a:pt x="83" y="5"/>
                  </a:lnTo>
                  <a:lnTo>
                    <a:pt x="80" y="11"/>
                  </a:lnTo>
                  <a:lnTo>
                    <a:pt x="78" y="14"/>
                  </a:lnTo>
                  <a:lnTo>
                    <a:pt x="78" y="20"/>
                  </a:lnTo>
                  <a:lnTo>
                    <a:pt x="78" y="24"/>
                  </a:lnTo>
                  <a:lnTo>
                    <a:pt x="80" y="29"/>
                  </a:lnTo>
                  <a:lnTo>
                    <a:pt x="85" y="38"/>
                  </a:lnTo>
                  <a:lnTo>
                    <a:pt x="87" y="46"/>
                  </a:lnTo>
                  <a:lnTo>
                    <a:pt x="80" y="55"/>
                  </a:lnTo>
                  <a:lnTo>
                    <a:pt x="71" y="66"/>
                  </a:lnTo>
                  <a:lnTo>
                    <a:pt x="69" y="70"/>
                  </a:lnTo>
                  <a:lnTo>
                    <a:pt x="67" y="75"/>
                  </a:lnTo>
                  <a:lnTo>
                    <a:pt x="69" y="81"/>
                  </a:lnTo>
                  <a:lnTo>
                    <a:pt x="72" y="86"/>
                  </a:lnTo>
                  <a:lnTo>
                    <a:pt x="74" y="88"/>
                  </a:lnTo>
                  <a:lnTo>
                    <a:pt x="76" y="88"/>
                  </a:lnTo>
                  <a:lnTo>
                    <a:pt x="78" y="86"/>
                  </a:lnTo>
                  <a:lnTo>
                    <a:pt x="80" y="83"/>
                  </a:lnTo>
                  <a:lnTo>
                    <a:pt x="85" y="86"/>
                  </a:lnTo>
                  <a:lnTo>
                    <a:pt x="100" y="90"/>
                  </a:lnTo>
                  <a:lnTo>
                    <a:pt x="96" y="96"/>
                  </a:lnTo>
                  <a:lnTo>
                    <a:pt x="89" y="105"/>
                  </a:lnTo>
                  <a:lnTo>
                    <a:pt x="85" y="118"/>
                  </a:lnTo>
                  <a:lnTo>
                    <a:pt x="85" y="125"/>
                  </a:lnTo>
                  <a:lnTo>
                    <a:pt x="74" y="131"/>
                  </a:lnTo>
                  <a:lnTo>
                    <a:pt x="61" y="138"/>
                  </a:lnTo>
                  <a:lnTo>
                    <a:pt x="65" y="151"/>
                  </a:lnTo>
                  <a:lnTo>
                    <a:pt x="72" y="164"/>
                  </a:lnTo>
                  <a:lnTo>
                    <a:pt x="65" y="177"/>
                  </a:lnTo>
                  <a:lnTo>
                    <a:pt x="58" y="190"/>
                  </a:lnTo>
                  <a:lnTo>
                    <a:pt x="67" y="199"/>
                  </a:lnTo>
                  <a:lnTo>
                    <a:pt x="74" y="210"/>
                  </a:lnTo>
                  <a:lnTo>
                    <a:pt x="69" y="221"/>
                  </a:lnTo>
                  <a:lnTo>
                    <a:pt x="65" y="231"/>
                  </a:lnTo>
                  <a:lnTo>
                    <a:pt x="58" y="238"/>
                  </a:lnTo>
                  <a:lnTo>
                    <a:pt x="52" y="244"/>
                  </a:lnTo>
                  <a:lnTo>
                    <a:pt x="45" y="249"/>
                  </a:lnTo>
                  <a:lnTo>
                    <a:pt x="35" y="253"/>
                  </a:lnTo>
                  <a:lnTo>
                    <a:pt x="28" y="255"/>
                  </a:lnTo>
                  <a:lnTo>
                    <a:pt x="19" y="256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46DEBB09-9CFC-4642-AAB0-3391454FC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8748" y="5035237"/>
              <a:ext cx="663575" cy="612775"/>
            </a:xfrm>
            <a:custGeom>
              <a:avLst/>
              <a:gdLst>
                <a:gd name="T0" fmla="*/ 1468 w 452"/>
                <a:gd name="T1" fmla="*/ 363537 h 386"/>
                <a:gd name="T2" fmla="*/ 23489 w 452"/>
                <a:gd name="T3" fmla="*/ 369887 h 386"/>
                <a:gd name="T4" fmla="*/ 55787 w 452"/>
                <a:gd name="T5" fmla="*/ 363537 h 386"/>
                <a:gd name="T6" fmla="*/ 80745 w 452"/>
                <a:gd name="T7" fmla="*/ 369887 h 386"/>
                <a:gd name="T8" fmla="*/ 99830 w 452"/>
                <a:gd name="T9" fmla="*/ 354012 h 386"/>
                <a:gd name="T10" fmla="*/ 96894 w 452"/>
                <a:gd name="T11" fmla="*/ 387350 h 386"/>
                <a:gd name="T12" fmla="*/ 58723 w 452"/>
                <a:gd name="T13" fmla="*/ 384175 h 386"/>
                <a:gd name="T14" fmla="*/ 45511 w 452"/>
                <a:gd name="T15" fmla="*/ 398462 h 386"/>
                <a:gd name="T16" fmla="*/ 54319 w 452"/>
                <a:gd name="T17" fmla="*/ 433388 h 386"/>
                <a:gd name="T18" fmla="*/ 83681 w 452"/>
                <a:gd name="T19" fmla="*/ 484188 h 386"/>
                <a:gd name="T20" fmla="*/ 113043 w 452"/>
                <a:gd name="T21" fmla="*/ 487363 h 386"/>
                <a:gd name="T22" fmla="*/ 164426 w 452"/>
                <a:gd name="T23" fmla="*/ 501650 h 386"/>
                <a:gd name="T24" fmla="*/ 240766 w 452"/>
                <a:gd name="T25" fmla="*/ 501650 h 386"/>
                <a:gd name="T26" fmla="*/ 308298 w 452"/>
                <a:gd name="T27" fmla="*/ 487363 h 386"/>
                <a:gd name="T28" fmla="*/ 359681 w 452"/>
                <a:gd name="T29" fmla="*/ 468313 h 386"/>
                <a:gd name="T30" fmla="*/ 387575 w 452"/>
                <a:gd name="T31" fmla="*/ 515938 h 386"/>
                <a:gd name="T32" fmla="*/ 416937 w 452"/>
                <a:gd name="T33" fmla="*/ 539750 h 386"/>
                <a:gd name="T34" fmla="*/ 414000 w 452"/>
                <a:gd name="T35" fmla="*/ 563563 h 386"/>
                <a:gd name="T36" fmla="*/ 406660 w 452"/>
                <a:gd name="T37" fmla="*/ 585788 h 386"/>
                <a:gd name="T38" fmla="*/ 430149 w 452"/>
                <a:gd name="T39" fmla="*/ 606425 h 386"/>
                <a:gd name="T40" fmla="*/ 449234 w 452"/>
                <a:gd name="T41" fmla="*/ 585788 h 386"/>
                <a:gd name="T42" fmla="*/ 462447 w 452"/>
                <a:gd name="T43" fmla="*/ 571500 h 386"/>
                <a:gd name="T44" fmla="*/ 484469 w 452"/>
                <a:gd name="T45" fmla="*/ 544513 h 386"/>
                <a:gd name="T46" fmla="*/ 516766 w 452"/>
                <a:gd name="T47" fmla="*/ 544513 h 386"/>
                <a:gd name="T48" fmla="*/ 563745 w 452"/>
                <a:gd name="T49" fmla="*/ 557213 h 386"/>
                <a:gd name="T50" fmla="*/ 604852 w 452"/>
                <a:gd name="T51" fmla="*/ 547688 h 386"/>
                <a:gd name="T52" fmla="*/ 628341 w 452"/>
                <a:gd name="T53" fmla="*/ 527050 h 386"/>
                <a:gd name="T54" fmla="*/ 640086 w 452"/>
                <a:gd name="T55" fmla="*/ 492125 h 386"/>
                <a:gd name="T56" fmla="*/ 641554 w 452"/>
                <a:gd name="T57" fmla="*/ 409575 h 386"/>
                <a:gd name="T58" fmla="*/ 653298 w 452"/>
                <a:gd name="T59" fmla="*/ 354012 h 386"/>
                <a:gd name="T60" fmla="*/ 650362 w 452"/>
                <a:gd name="T61" fmla="*/ 331787 h 386"/>
                <a:gd name="T62" fmla="*/ 631277 w 452"/>
                <a:gd name="T63" fmla="*/ 311150 h 386"/>
                <a:gd name="T64" fmla="*/ 593107 w 452"/>
                <a:gd name="T65" fmla="*/ 328612 h 386"/>
                <a:gd name="T66" fmla="*/ 574022 w 452"/>
                <a:gd name="T67" fmla="*/ 336550 h 386"/>
                <a:gd name="T68" fmla="*/ 566681 w 452"/>
                <a:gd name="T69" fmla="*/ 280988 h 386"/>
                <a:gd name="T70" fmla="*/ 566681 w 452"/>
                <a:gd name="T71" fmla="*/ 222250 h 386"/>
                <a:gd name="T72" fmla="*/ 535852 w 452"/>
                <a:gd name="T73" fmla="*/ 236538 h 386"/>
                <a:gd name="T74" fmla="*/ 493277 w 452"/>
                <a:gd name="T75" fmla="*/ 239713 h 386"/>
                <a:gd name="T76" fmla="*/ 446298 w 452"/>
                <a:gd name="T77" fmla="*/ 173037 h 386"/>
                <a:gd name="T78" fmla="*/ 378766 w 452"/>
                <a:gd name="T79" fmla="*/ 173037 h 386"/>
                <a:gd name="T80" fmla="*/ 365553 w 452"/>
                <a:gd name="T81" fmla="*/ 146050 h 386"/>
                <a:gd name="T82" fmla="*/ 305362 w 452"/>
                <a:gd name="T83" fmla="*/ 69850 h 386"/>
                <a:gd name="T84" fmla="*/ 205532 w 452"/>
                <a:gd name="T85" fmla="*/ 14288 h 386"/>
                <a:gd name="T86" fmla="*/ 151213 w 452"/>
                <a:gd name="T87" fmla="*/ 25400 h 386"/>
                <a:gd name="T88" fmla="*/ 118915 w 452"/>
                <a:gd name="T89" fmla="*/ 69850 h 386"/>
                <a:gd name="T90" fmla="*/ 124787 w 452"/>
                <a:gd name="T91" fmla="*/ 96837 h 386"/>
                <a:gd name="T92" fmla="*/ 121851 w 452"/>
                <a:gd name="T93" fmla="*/ 120650 h 386"/>
                <a:gd name="T94" fmla="*/ 96894 w 452"/>
                <a:gd name="T95" fmla="*/ 125413 h 386"/>
                <a:gd name="T96" fmla="*/ 61660 w 452"/>
                <a:gd name="T97" fmla="*/ 111125 h 386"/>
                <a:gd name="T98" fmla="*/ 26426 w 452"/>
                <a:gd name="T99" fmla="*/ 149225 h 386"/>
                <a:gd name="T100" fmla="*/ 20553 w 452"/>
                <a:gd name="T101" fmla="*/ 179387 h 386"/>
                <a:gd name="T102" fmla="*/ 7340 w 452"/>
                <a:gd name="T103" fmla="*/ 222250 h 386"/>
                <a:gd name="T104" fmla="*/ 23489 w 452"/>
                <a:gd name="T105" fmla="*/ 266700 h 386"/>
                <a:gd name="T106" fmla="*/ 10277 w 452"/>
                <a:gd name="T107" fmla="*/ 298450 h 386"/>
                <a:gd name="T108" fmla="*/ 0 w 452"/>
                <a:gd name="T109" fmla="*/ 319087 h 38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52"/>
                <a:gd name="T166" fmla="*/ 0 h 386"/>
                <a:gd name="T167" fmla="*/ 452 w 452"/>
                <a:gd name="T168" fmla="*/ 386 h 38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52" h="386">
                  <a:moveTo>
                    <a:pt x="1" y="229"/>
                  </a:moveTo>
                  <a:lnTo>
                    <a:pt x="1" y="229"/>
                  </a:lnTo>
                  <a:lnTo>
                    <a:pt x="7" y="233"/>
                  </a:lnTo>
                  <a:lnTo>
                    <a:pt x="13" y="233"/>
                  </a:lnTo>
                  <a:lnTo>
                    <a:pt x="16" y="233"/>
                  </a:lnTo>
                  <a:lnTo>
                    <a:pt x="22" y="233"/>
                  </a:lnTo>
                  <a:lnTo>
                    <a:pt x="31" y="231"/>
                  </a:lnTo>
                  <a:lnTo>
                    <a:pt x="38" y="229"/>
                  </a:lnTo>
                  <a:lnTo>
                    <a:pt x="46" y="231"/>
                  </a:lnTo>
                  <a:lnTo>
                    <a:pt x="51" y="233"/>
                  </a:lnTo>
                  <a:lnTo>
                    <a:pt x="55" y="233"/>
                  </a:lnTo>
                  <a:lnTo>
                    <a:pt x="59" y="231"/>
                  </a:lnTo>
                  <a:lnTo>
                    <a:pt x="64" y="227"/>
                  </a:lnTo>
                  <a:lnTo>
                    <a:pt x="68" y="223"/>
                  </a:lnTo>
                  <a:lnTo>
                    <a:pt x="70" y="231"/>
                  </a:lnTo>
                  <a:lnTo>
                    <a:pt x="68" y="236"/>
                  </a:lnTo>
                  <a:lnTo>
                    <a:pt x="66" y="244"/>
                  </a:lnTo>
                  <a:lnTo>
                    <a:pt x="61" y="247"/>
                  </a:lnTo>
                  <a:lnTo>
                    <a:pt x="49" y="246"/>
                  </a:lnTo>
                  <a:lnTo>
                    <a:pt x="40" y="242"/>
                  </a:lnTo>
                  <a:lnTo>
                    <a:pt x="37" y="244"/>
                  </a:lnTo>
                  <a:lnTo>
                    <a:pt x="33" y="246"/>
                  </a:lnTo>
                  <a:lnTo>
                    <a:pt x="31" y="251"/>
                  </a:lnTo>
                  <a:lnTo>
                    <a:pt x="31" y="257"/>
                  </a:lnTo>
                  <a:lnTo>
                    <a:pt x="33" y="268"/>
                  </a:lnTo>
                  <a:lnTo>
                    <a:pt x="37" y="273"/>
                  </a:lnTo>
                  <a:lnTo>
                    <a:pt x="42" y="281"/>
                  </a:lnTo>
                  <a:lnTo>
                    <a:pt x="51" y="292"/>
                  </a:lnTo>
                  <a:lnTo>
                    <a:pt x="57" y="305"/>
                  </a:lnTo>
                  <a:lnTo>
                    <a:pt x="68" y="331"/>
                  </a:lnTo>
                  <a:lnTo>
                    <a:pt x="73" y="316"/>
                  </a:lnTo>
                  <a:lnTo>
                    <a:pt x="77" y="307"/>
                  </a:lnTo>
                  <a:lnTo>
                    <a:pt x="85" y="314"/>
                  </a:lnTo>
                  <a:lnTo>
                    <a:pt x="98" y="323"/>
                  </a:lnTo>
                  <a:lnTo>
                    <a:pt x="112" y="316"/>
                  </a:lnTo>
                  <a:lnTo>
                    <a:pt x="127" y="312"/>
                  </a:lnTo>
                  <a:lnTo>
                    <a:pt x="146" y="314"/>
                  </a:lnTo>
                  <a:lnTo>
                    <a:pt x="164" y="316"/>
                  </a:lnTo>
                  <a:lnTo>
                    <a:pt x="181" y="312"/>
                  </a:lnTo>
                  <a:lnTo>
                    <a:pt x="195" y="307"/>
                  </a:lnTo>
                  <a:lnTo>
                    <a:pt x="210" y="307"/>
                  </a:lnTo>
                  <a:lnTo>
                    <a:pt x="225" y="307"/>
                  </a:lnTo>
                  <a:lnTo>
                    <a:pt x="238" y="299"/>
                  </a:lnTo>
                  <a:lnTo>
                    <a:pt x="245" y="295"/>
                  </a:lnTo>
                  <a:lnTo>
                    <a:pt x="247" y="305"/>
                  </a:lnTo>
                  <a:lnTo>
                    <a:pt x="253" y="316"/>
                  </a:lnTo>
                  <a:lnTo>
                    <a:pt x="264" y="325"/>
                  </a:lnTo>
                  <a:lnTo>
                    <a:pt x="277" y="334"/>
                  </a:lnTo>
                  <a:lnTo>
                    <a:pt x="280" y="336"/>
                  </a:lnTo>
                  <a:lnTo>
                    <a:pt x="284" y="340"/>
                  </a:lnTo>
                  <a:lnTo>
                    <a:pt x="286" y="343"/>
                  </a:lnTo>
                  <a:lnTo>
                    <a:pt x="286" y="349"/>
                  </a:lnTo>
                  <a:lnTo>
                    <a:pt x="282" y="355"/>
                  </a:lnTo>
                  <a:lnTo>
                    <a:pt x="279" y="360"/>
                  </a:lnTo>
                  <a:lnTo>
                    <a:pt x="275" y="364"/>
                  </a:lnTo>
                  <a:lnTo>
                    <a:pt x="277" y="369"/>
                  </a:lnTo>
                  <a:lnTo>
                    <a:pt x="280" y="379"/>
                  </a:lnTo>
                  <a:lnTo>
                    <a:pt x="284" y="386"/>
                  </a:lnTo>
                  <a:lnTo>
                    <a:pt x="293" y="382"/>
                  </a:lnTo>
                  <a:lnTo>
                    <a:pt x="301" y="377"/>
                  </a:lnTo>
                  <a:lnTo>
                    <a:pt x="304" y="373"/>
                  </a:lnTo>
                  <a:lnTo>
                    <a:pt x="306" y="369"/>
                  </a:lnTo>
                  <a:lnTo>
                    <a:pt x="308" y="366"/>
                  </a:lnTo>
                  <a:lnTo>
                    <a:pt x="308" y="360"/>
                  </a:lnTo>
                  <a:lnTo>
                    <a:pt x="315" y="360"/>
                  </a:lnTo>
                  <a:lnTo>
                    <a:pt x="321" y="360"/>
                  </a:lnTo>
                  <a:lnTo>
                    <a:pt x="327" y="351"/>
                  </a:lnTo>
                  <a:lnTo>
                    <a:pt x="330" y="343"/>
                  </a:lnTo>
                  <a:lnTo>
                    <a:pt x="338" y="345"/>
                  </a:lnTo>
                  <a:lnTo>
                    <a:pt x="343" y="349"/>
                  </a:lnTo>
                  <a:lnTo>
                    <a:pt x="352" y="343"/>
                  </a:lnTo>
                  <a:lnTo>
                    <a:pt x="360" y="340"/>
                  </a:lnTo>
                  <a:lnTo>
                    <a:pt x="373" y="343"/>
                  </a:lnTo>
                  <a:lnTo>
                    <a:pt x="384" y="351"/>
                  </a:lnTo>
                  <a:lnTo>
                    <a:pt x="393" y="349"/>
                  </a:lnTo>
                  <a:lnTo>
                    <a:pt x="404" y="349"/>
                  </a:lnTo>
                  <a:lnTo>
                    <a:pt x="412" y="345"/>
                  </a:lnTo>
                  <a:lnTo>
                    <a:pt x="417" y="342"/>
                  </a:lnTo>
                  <a:lnTo>
                    <a:pt x="424" y="338"/>
                  </a:lnTo>
                  <a:lnTo>
                    <a:pt x="428" y="332"/>
                  </a:lnTo>
                  <a:lnTo>
                    <a:pt x="430" y="331"/>
                  </a:lnTo>
                  <a:lnTo>
                    <a:pt x="432" y="331"/>
                  </a:lnTo>
                  <a:lnTo>
                    <a:pt x="436" y="310"/>
                  </a:lnTo>
                  <a:lnTo>
                    <a:pt x="437" y="290"/>
                  </a:lnTo>
                  <a:lnTo>
                    <a:pt x="436" y="273"/>
                  </a:lnTo>
                  <a:lnTo>
                    <a:pt x="437" y="258"/>
                  </a:lnTo>
                  <a:lnTo>
                    <a:pt x="445" y="246"/>
                  </a:lnTo>
                  <a:lnTo>
                    <a:pt x="452" y="227"/>
                  </a:lnTo>
                  <a:lnTo>
                    <a:pt x="445" y="223"/>
                  </a:lnTo>
                  <a:lnTo>
                    <a:pt x="439" y="218"/>
                  </a:lnTo>
                  <a:lnTo>
                    <a:pt x="441" y="214"/>
                  </a:lnTo>
                  <a:lnTo>
                    <a:pt x="443" y="209"/>
                  </a:lnTo>
                  <a:lnTo>
                    <a:pt x="441" y="203"/>
                  </a:lnTo>
                  <a:lnTo>
                    <a:pt x="437" y="199"/>
                  </a:lnTo>
                  <a:lnTo>
                    <a:pt x="430" y="196"/>
                  </a:lnTo>
                  <a:lnTo>
                    <a:pt x="424" y="194"/>
                  </a:lnTo>
                  <a:lnTo>
                    <a:pt x="415" y="201"/>
                  </a:lnTo>
                  <a:lnTo>
                    <a:pt x="404" y="207"/>
                  </a:lnTo>
                  <a:lnTo>
                    <a:pt x="400" y="209"/>
                  </a:lnTo>
                  <a:lnTo>
                    <a:pt x="395" y="210"/>
                  </a:lnTo>
                  <a:lnTo>
                    <a:pt x="391" y="212"/>
                  </a:lnTo>
                  <a:lnTo>
                    <a:pt x="384" y="210"/>
                  </a:lnTo>
                  <a:lnTo>
                    <a:pt x="386" y="199"/>
                  </a:lnTo>
                  <a:lnTo>
                    <a:pt x="386" y="177"/>
                  </a:lnTo>
                  <a:lnTo>
                    <a:pt x="391" y="159"/>
                  </a:lnTo>
                  <a:lnTo>
                    <a:pt x="393" y="138"/>
                  </a:lnTo>
                  <a:lnTo>
                    <a:pt x="386" y="140"/>
                  </a:lnTo>
                  <a:lnTo>
                    <a:pt x="376" y="146"/>
                  </a:lnTo>
                  <a:lnTo>
                    <a:pt x="371" y="148"/>
                  </a:lnTo>
                  <a:lnTo>
                    <a:pt x="365" y="149"/>
                  </a:lnTo>
                  <a:lnTo>
                    <a:pt x="358" y="149"/>
                  </a:lnTo>
                  <a:lnTo>
                    <a:pt x="351" y="148"/>
                  </a:lnTo>
                  <a:lnTo>
                    <a:pt x="336" y="151"/>
                  </a:lnTo>
                  <a:lnTo>
                    <a:pt x="325" y="153"/>
                  </a:lnTo>
                  <a:lnTo>
                    <a:pt x="315" y="133"/>
                  </a:lnTo>
                  <a:lnTo>
                    <a:pt x="304" y="109"/>
                  </a:lnTo>
                  <a:lnTo>
                    <a:pt x="279" y="111"/>
                  </a:lnTo>
                  <a:lnTo>
                    <a:pt x="262" y="113"/>
                  </a:lnTo>
                  <a:lnTo>
                    <a:pt x="258" y="109"/>
                  </a:lnTo>
                  <a:lnTo>
                    <a:pt x="255" y="103"/>
                  </a:lnTo>
                  <a:lnTo>
                    <a:pt x="253" y="98"/>
                  </a:lnTo>
                  <a:lnTo>
                    <a:pt x="249" y="92"/>
                  </a:lnTo>
                  <a:lnTo>
                    <a:pt x="245" y="79"/>
                  </a:lnTo>
                  <a:lnTo>
                    <a:pt x="242" y="68"/>
                  </a:lnTo>
                  <a:lnTo>
                    <a:pt x="208" y="44"/>
                  </a:lnTo>
                  <a:lnTo>
                    <a:pt x="175" y="24"/>
                  </a:lnTo>
                  <a:lnTo>
                    <a:pt x="157" y="16"/>
                  </a:lnTo>
                  <a:lnTo>
                    <a:pt x="140" y="9"/>
                  </a:lnTo>
                  <a:lnTo>
                    <a:pt x="122" y="3"/>
                  </a:lnTo>
                  <a:lnTo>
                    <a:pt x="101" y="0"/>
                  </a:lnTo>
                  <a:lnTo>
                    <a:pt x="103" y="16"/>
                  </a:lnTo>
                  <a:lnTo>
                    <a:pt x="103" y="31"/>
                  </a:lnTo>
                  <a:lnTo>
                    <a:pt x="92" y="39"/>
                  </a:lnTo>
                  <a:lnTo>
                    <a:pt x="81" y="44"/>
                  </a:lnTo>
                  <a:lnTo>
                    <a:pt x="81" y="52"/>
                  </a:lnTo>
                  <a:lnTo>
                    <a:pt x="83" y="57"/>
                  </a:lnTo>
                  <a:lnTo>
                    <a:pt x="85" y="61"/>
                  </a:lnTo>
                  <a:lnTo>
                    <a:pt x="86" y="64"/>
                  </a:lnTo>
                  <a:lnTo>
                    <a:pt x="85" y="70"/>
                  </a:lnTo>
                  <a:lnTo>
                    <a:pt x="83" y="76"/>
                  </a:lnTo>
                  <a:lnTo>
                    <a:pt x="77" y="79"/>
                  </a:lnTo>
                  <a:lnTo>
                    <a:pt x="72" y="79"/>
                  </a:lnTo>
                  <a:lnTo>
                    <a:pt x="66" y="79"/>
                  </a:lnTo>
                  <a:lnTo>
                    <a:pt x="61" y="76"/>
                  </a:lnTo>
                  <a:lnTo>
                    <a:pt x="51" y="72"/>
                  </a:lnTo>
                  <a:lnTo>
                    <a:pt x="42" y="70"/>
                  </a:lnTo>
                  <a:lnTo>
                    <a:pt x="33" y="79"/>
                  </a:lnTo>
                  <a:lnTo>
                    <a:pt x="25" y="92"/>
                  </a:lnTo>
                  <a:lnTo>
                    <a:pt x="18" y="94"/>
                  </a:lnTo>
                  <a:lnTo>
                    <a:pt x="11" y="98"/>
                  </a:lnTo>
                  <a:lnTo>
                    <a:pt x="13" y="105"/>
                  </a:lnTo>
                  <a:lnTo>
                    <a:pt x="14" y="113"/>
                  </a:lnTo>
                  <a:lnTo>
                    <a:pt x="7" y="118"/>
                  </a:lnTo>
                  <a:lnTo>
                    <a:pt x="1" y="127"/>
                  </a:lnTo>
                  <a:lnTo>
                    <a:pt x="5" y="140"/>
                  </a:lnTo>
                  <a:lnTo>
                    <a:pt x="13" y="153"/>
                  </a:lnTo>
                  <a:lnTo>
                    <a:pt x="14" y="161"/>
                  </a:lnTo>
                  <a:lnTo>
                    <a:pt x="16" y="168"/>
                  </a:lnTo>
                  <a:lnTo>
                    <a:pt x="16" y="175"/>
                  </a:lnTo>
                  <a:lnTo>
                    <a:pt x="14" y="185"/>
                  </a:lnTo>
                  <a:lnTo>
                    <a:pt x="7" y="188"/>
                  </a:lnTo>
                  <a:lnTo>
                    <a:pt x="3" y="192"/>
                  </a:lnTo>
                  <a:lnTo>
                    <a:pt x="1" y="196"/>
                  </a:lnTo>
                  <a:lnTo>
                    <a:pt x="0" y="201"/>
                  </a:lnTo>
                  <a:lnTo>
                    <a:pt x="0" y="216"/>
                  </a:lnTo>
                  <a:lnTo>
                    <a:pt x="1" y="229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53F36E5D-7093-4342-A96C-3DDFDA985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8710" y="4727261"/>
              <a:ext cx="469900" cy="712788"/>
            </a:xfrm>
            <a:custGeom>
              <a:avLst/>
              <a:gdLst>
                <a:gd name="T0" fmla="*/ 32205 w 321"/>
                <a:gd name="T1" fmla="*/ 381000 h 449"/>
                <a:gd name="T2" fmla="*/ 26350 w 321"/>
                <a:gd name="T3" fmla="*/ 428625 h 449"/>
                <a:gd name="T4" fmla="*/ 29277 w 321"/>
                <a:gd name="T5" fmla="*/ 466725 h 449"/>
                <a:gd name="T6" fmla="*/ 0 w 321"/>
                <a:gd name="T7" fmla="*/ 530225 h 449"/>
                <a:gd name="T8" fmla="*/ 13175 w 321"/>
                <a:gd name="T9" fmla="*/ 544513 h 449"/>
                <a:gd name="T10" fmla="*/ 51235 w 321"/>
                <a:gd name="T11" fmla="*/ 554038 h 449"/>
                <a:gd name="T12" fmla="*/ 61482 w 321"/>
                <a:gd name="T13" fmla="*/ 557213 h 449"/>
                <a:gd name="T14" fmla="*/ 74657 w 321"/>
                <a:gd name="T15" fmla="*/ 544513 h 449"/>
                <a:gd name="T16" fmla="*/ 77585 w 321"/>
                <a:gd name="T17" fmla="*/ 571500 h 449"/>
                <a:gd name="T18" fmla="*/ 71729 w 321"/>
                <a:gd name="T19" fmla="*/ 598488 h 449"/>
                <a:gd name="T20" fmla="*/ 89296 w 321"/>
                <a:gd name="T21" fmla="*/ 601663 h 449"/>
                <a:gd name="T22" fmla="*/ 112717 w 321"/>
                <a:gd name="T23" fmla="*/ 609600 h 449"/>
                <a:gd name="T24" fmla="*/ 137603 w 321"/>
                <a:gd name="T25" fmla="*/ 627063 h 449"/>
                <a:gd name="T26" fmla="*/ 147850 w 321"/>
                <a:gd name="T27" fmla="*/ 623888 h 449"/>
                <a:gd name="T28" fmla="*/ 156633 w 321"/>
                <a:gd name="T29" fmla="*/ 633413 h 449"/>
                <a:gd name="T30" fmla="*/ 140531 w 321"/>
                <a:gd name="T31" fmla="*/ 647700 h 449"/>
                <a:gd name="T32" fmla="*/ 118573 w 321"/>
                <a:gd name="T33" fmla="*/ 661988 h 449"/>
                <a:gd name="T34" fmla="*/ 121501 w 321"/>
                <a:gd name="T35" fmla="*/ 685800 h 449"/>
                <a:gd name="T36" fmla="*/ 137603 w 321"/>
                <a:gd name="T37" fmla="*/ 682625 h 449"/>
                <a:gd name="T38" fmla="*/ 159561 w 321"/>
                <a:gd name="T39" fmla="*/ 685800 h 449"/>
                <a:gd name="T40" fmla="*/ 166880 w 321"/>
                <a:gd name="T41" fmla="*/ 703263 h 449"/>
                <a:gd name="T42" fmla="*/ 185911 w 321"/>
                <a:gd name="T43" fmla="*/ 700088 h 449"/>
                <a:gd name="T44" fmla="*/ 215188 w 321"/>
                <a:gd name="T45" fmla="*/ 700088 h 449"/>
                <a:gd name="T46" fmla="*/ 253248 w 321"/>
                <a:gd name="T47" fmla="*/ 703263 h 449"/>
                <a:gd name="T48" fmla="*/ 301556 w 321"/>
                <a:gd name="T49" fmla="*/ 671513 h 449"/>
                <a:gd name="T50" fmla="*/ 301556 w 321"/>
                <a:gd name="T51" fmla="*/ 619125 h 449"/>
                <a:gd name="T52" fmla="*/ 320586 w 321"/>
                <a:gd name="T53" fmla="*/ 601663 h 449"/>
                <a:gd name="T54" fmla="*/ 320586 w 321"/>
                <a:gd name="T55" fmla="*/ 563563 h 449"/>
                <a:gd name="T56" fmla="*/ 301556 w 321"/>
                <a:gd name="T57" fmla="*/ 509588 h 449"/>
                <a:gd name="T58" fmla="*/ 319122 w 321"/>
                <a:gd name="T59" fmla="*/ 474663 h 449"/>
                <a:gd name="T60" fmla="*/ 336688 w 321"/>
                <a:gd name="T61" fmla="*/ 454025 h 449"/>
                <a:gd name="T62" fmla="*/ 374749 w 321"/>
                <a:gd name="T63" fmla="*/ 422275 h 449"/>
                <a:gd name="T64" fmla="*/ 405490 w 321"/>
                <a:gd name="T65" fmla="*/ 433388 h 449"/>
                <a:gd name="T66" fmla="*/ 424520 w 321"/>
                <a:gd name="T67" fmla="*/ 419100 h 449"/>
                <a:gd name="T68" fmla="*/ 421593 w 321"/>
                <a:gd name="T69" fmla="*/ 398463 h 449"/>
                <a:gd name="T70" fmla="*/ 434767 w 321"/>
                <a:gd name="T71" fmla="*/ 369888 h 449"/>
                <a:gd name="T72" fmla="*/ 447942 w 321"/>
                <a:gd name="T73" fmla="*/ 307975 h 449"/>
                <a:gd name="T74" fmla="*/ 434767 w 321"/>
                <a:gd name="T75" fmla="*/ 255588 h 449"/>
                <a:gd name="T76" fmla="*/ 443550 w 321"/>
                <a:gd name="T77" fmla="*/ 217488 h 449"/>
                <a:gd name="T78" fmla="*/ 453798 w 321"/>
                <a:gd name="T79" fmla="*/ 204788 h 449"/>
                <a:gd name="T80" fmla="*/ 447942 w 321"/>
                <a:gd name="T81" fmla="*/ 176213 h 449"/>
                <a:gd name="T82" fmla="*/ 469900 w 321"/>
                <a:gd name="T83" fmla="*/ 90488 h 449"/>
                <a:gd name="T84" fmla="*/ 447942 w 321"/>
                <a:gd name="T85" fmla="*/ 104775 h 449"/>
                <a:gd name="T86" fmla="*/ 383532 w 321"/>
                <a:gd name="T87" fmla="*/ 125413 h 449"/>
                <a:gd name="T88" fmla="*/ 313267 w 321"/>
                <a:gd name="T89" fmla="*/ 104775 h 449"/>
                <a:gd name="T90" fmla="*/ 237146 w 321"/>
                <a:gd name="T91" fmla="*/ 73025 h 449"/>
                <a:gd name="T92" fmla="*/ 202013 w 321"/>
                <a:gd name="T93" fmla="*/ 38100 h 449"/>
                <a:gd name="T94" fmla="*/ 202013 w 321"/>
                <a:gd name="T95" fmla="*/ 0 h 449"/>
                <a:gd name="T96" fmla="*/ 175664 w 321"/>
                <a:gd name="T97" fmla="*/ 14288 h 449"/>
                <a:gd name="T98" fmla="*/ 144922 w 321"/>
                <a:gd name="T99" fmla="*/ 58738 h 449"/>
                <a:gd name="T100" fmla="*/ 153706 w 321"/>
                <a:gd name="T101" fmla="*/ 158750 h 449"/>
                <a:gd name="T102" fmla="*/ 161025 w 321"/>
                <a:gd name="T103" fmla="*/ 219075 h 449"/>
                <a:gd name="T104" fmla="*/ 150778 w 321"/>
                <a:gd name="T105" fmla="*/ 236538 h 449"/>
                <a:gd name="T106" fmla="*/ 131748 w 321"/>
                <a:gd name="T107" fmla="*/ 242888 h 449"/>
                <a:gd name="T108" fmla="*/ 115645 w 321"/>
                <a:gd name="T109" fmla="*/ 242888 h 449"/>
                <a:gd name="T110" fmla="*/ 96615 w 321"/>
                <a:gd name="T111" fmla="*/ 255588 h 449"/>
                <a:gd name="T112" fmla="*/ 83440 w 321"/>
                <a:gd name="T113" fmla="*/ 290513 h 449"/>
                <a:gd name="T114" fmla="*/ 71729 w 321"/>
                <a:gd name="T115" fmla="*/ 295275 h 449"/>
                <a:gd name="T116" fmla="*/ 58555 w 321"/>
                <a:gd name="T117" fmla="*/ 304800 h 449"/>
                <a:gd name="T118" fmla="*/ 42452 w 321"/>
                <a:gd name="T119" fmla="*/ 352425 h 4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21"/>
                <a:gd name="T181" fmla="*/ 0 h 449"/>
                <a:gd name="T182" fmla="*/ 321 w 321"/>
                <a:gd name="T183" fmla="*/ 449 h 4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21" h="449">
                  <a:moveTo>
                    <a:pt x="22" y="240"/>
                  </a:moveTo>
                  <a:lnTo>
                    <a:pt x="22" y="240"/>
                  </a:lnTo>
                  <a:lnTo>
                    <a:pt x="22" y="255"/>
                  </a:lnTo>
                  <a:lnTo>
                    <a:pt x="20" y="264"/>
                  </a:lnTo>
                  <a:lnTo>
                    <a:pt x="18" y="270"/>
                  </a:lnTo>
                  <a:lnTo>
                    <a:pt x="18" y="275"/>
                  </a:lnTo>
                  <a:lnTo>
                    <a:pt x="18" y="282"/>
                  </a:lnTo>
                  <a:lnTo>
                    <a:pt x="20" y="294"/>
                  </a:lnTo>
                  <a:lnTo>
                    <a:pt x="12" y="308"/>
                  </a:lnTo>
                  <a:lnTo>
                    <a:pt x="1" y="329"/>
                  </a:lnTo>
                  <a:lnTo>
                    <a:pt x="0" y="334"/>
                  </a:lnTo>
                  <a:lnTo>
                    <a:pt x="1" y="340"/>
                  </a:lnTo>
                  <a:lnTo>
                    <a:pt x="3" y="342"/>
                  </a:lnTo>
                  <a:lnTo>
                    <a:pt x="9" y="343"/>
                  </a:lnTo>
                  <a:lnTo>
                    <a:pt x="18" y="345"/>
                  </a:lnTo>
                  <a:lnTo>
                    <a:pt x="31" y="347"/>
                  </a:lnTo>
                  <a:lnTo>
                    <a:pt x="35" y="349"/>
                  </a:lnTo>
                  <a:lnTo>
                    <a:pt x="38" y="353"/>
                  </a:lnTo>
                  <a:lnTo>
                    <a:pt x="40" y="353"/>
                  </a:lnTo>
                  <a:lnTo>
                    <a:pt x="42" y="351"/>
                  </a:lnTo>
                  <a:lnTo>
                    <a:pt x="44" y="347"/>
                  </a:lnTo>
                  <a:lnTo>
                    <a:pt x="46" y="340"/>
                  </a:lnTo>
                  <a:lnTo>
                    <a:pt x="51" y="343"/>
                  </a:lnTo>
                  <a:lnTo>
                    <a:pt x="55" y="349"/>
                  </a:lnTo>
                  <a:lnTo>
                    <a:pt x="55" y="355"/>
                  </a:lnTo>
                  <a:lnTo>
                    <a:pt x="53" y="360"/>
                  </a:lnTo>
                  <a:lnTo>
                    <a:pt x="51" y="367"/>
                  </a:lnTo>
                  <a:lnTo>
                    <a:pt x="49" y="373"/>
                  </a:lnTo>
                  <a:lnTo>
                    <a:pt x="49" y="377"/>
                  </a:lnTo>
                  <a:lnTo>
                    <a:pt x="51" y="380"/>
                  </a:lnTo>
                  <a:lnTo>
                    <a:pt x="55" y="380"/>
                  </a:lnTo>
                  <a:lnTo>
                    <a:pt x="61" y="379"/>
                  </a:lnTo>
                  <a:lnTo>
                    <a:pt x="66" y="375"/>
                  </a:lnTo>
                  <a:lnTo>
                    <a:pt x="70" y="371"/>
                  </a:lnTo>
                  <a:lnTo>
                    <a:pt x="77" y="384"/>
                  </a:lnTo>
                  <a:lnTo>
                    <a:pt x="86" y="393"/>
                  </a:lnTo>
                  <a:lnTo>
                    <a:pt x="90" y="395"/>
                  </a:lnTo>
                  <a:lnTo>
                    <a:pt x="94" y="395"/>
                  </a:lnTo>
                  <a:lnTo>
                    <a:pt x="97" y="395"/>
                  </a:lnTo>
                  <a:lnTo>
                    <a:pt x="99" y="395"/>
                  </a:lnTo>
                  <a:lnTo>
                    <a:pt x="101" y="393"/>
                  </a:lnTo>
                  <a:lnTo>
                    <a:pt x="105" y="393"/>
                  </a:lnTo>
                  <a:lnTo>
                    <a:pt x="107" y="395"/>
                  </a:lnTo>
                  <a:lnTo>
                    <a:pt x="107" y="399"/>
                  </a:lnTo>
                  <a:lnTo>
                    <a:pt x="107" y="403"/>
                  </a:lnTo>
                  <a:lnTo>
                    <a:pt x="101" y="406"/>
                  </a:lnTo>
                  <a:lnTo>
                    <a:pt x="96" y="408"/>
                  </a:lnTo>
                  <a:lnTo>
                    <a:pt x="90" y="410"/>
                  </a:lnTo>
                  <a:lnTo>
                    <a:pt x="85" y="414"/>
                  </a:lnTo>
                  <a:lnTo>
                    <a:pt x="81" y="417"/>
                  </a:lnTo>
                  <a:lnTo>
                    <a:pt x="79" y="423"/>
                  </a:lnTo>
                  <a:lnTo>
                    <a:pt x="79" y="430"/>
                  </a:lnTo>
                  <a:lnTo>
                    <a:pt x="83" y="432"/>
                  </a:lnTo>
                  <a:lnTo>
                    <a:pt x="86" y="434"/>
                  </a:lnTo>
                  <a:lnTo>
                    <a:pt x="90" y="432"/>
                  </a:lnTo>
                  <a:lnTo>
                    <a:pt x="94" y="430"/>
                  </a:lnTo>
                  <a:lnTo>
                    <a:pt x="101" y="427"/>
                  </a:lnTo>
                  <a:lnTo>
                    <a:pt x="107" y="427"/>
                  </a:lnTo>
                  <a:lnTo>
                    <a:pt x="109" y="432"/>
                  </a:lnTo>
                  <a:lnTo>
                    <a:pt x="110" y="438"/>
                  </a:lnTo>
                  <a:lnTo>
                    <a:pt x="112" y="441"/>
                  </a:lnTo>
                  <a:lnTo>
                    <a:pt x="114" y="443"/>
                  </a:lnTo>
                  <a:lnTo>
                    <a:pt x="118" y="447"/>
                  </a:lnTo>
                  <a:lnTo>
                    <a:pt x="121" y="449"/>
                  </a:lnTo>
                  <a:lnTo>
                    <a:pt x="127" y="441"/>
                  </a:lnTo>
                  <a:lnTo>
                    <a:pt x="133" y="436"/>
                  </a:lnTo>
                  <a:lnTo>
                    <a:pt x="138" y="436"/>
                  </a:lnTo>
                  <a:lnTo>
                    <a:pt x="147" y="441"/>
                  </a:lnTo>
                  <a:lnTo>
                    <a:pt x="153" y="443"/>
                  </a:lnTo>
                  <a:lnTo>
                    <a:pt x="162" y="445"/>
                  </a:lnTo>
                  <a:lnTo>
                    <a:pt x="173" y="443"/>
                  </a:lnTo>
                  <a:lnTo>
                    <a:pt x="188" y="440"/>
                  </a:lnTo>
                  <a:lnTo>
                    <a:pt x="199" y="432"/>
                  </a:lnTo>
                  <a:lnTo>
                    <a:pt x="206" y="423"/>
                  </a:lnTo>
                  <a:lnTo>
                    <a:pt x="205" y="410"/>
                  </a:lnTo>
                  <a:lnTo>
                    <a:pt x="205" y="395"/>
                  </a:lnTo>
                  <a:lnTo>
                    <a:pt x="206" y="390"/>
                  </a:lnTo>
                  <a:lnTo>
                    <a:pt x="208" y="386"/>
                  </a:lnTo>
                  <a:lnTo>
                    <a:pt x="212" y="382"/>
                  </a:lnTo>
                  <a:lnTo>
                    <a:pt x="219" y="379"/>
                  </a:lnTo>
                  <a:lnTo>
                    <a:pt x="221" y="369"/>
                  </a:lnTo>
                  <a:lnTo>
                    <a:pt x="221" y="362"/>
                  </a:lnTo>
                  <a:lnTo>
                    <a:pt x="219" y="355"/>
                  </a:lnTo>
                  <a:lnTo>
                    <a:pt x="218" y="347"/>
                  </a:lnTo>
                  <a:lnTo>
                    <a:pt x="210" y="334"/>
                  </a:lnTo>
                  <a:lnTo>
                    <a:pt x="206" y="321"/>
                  </a:lnTo>
                  <a:lnTo>
                    <a:pt x="212" y="312"/>
                  </a:lnTo>
                  <a:lnTo>
                    <a:pt x="219" y="307"/>
                  </a:lnTo>
                  <a:lnTo>
                    <a:pt x="218" y="299"/>
                  </a:lnTo>
                  <a:lnTo>
                    <a:pt x="216" y="292"/>
                  </a:lnTo>
                  <a:lnTo>
                    <a:pt x="223" y="288"/>
                  </a:lnTo>
                  <a:lnTo>
                    <a:pt x="230" y="286"/>
                  </a:lnTo>
                  <a:lnTo>
                    <a:pt x="238" y="273"/>
                  </a:lnTo>
                  <a:lnTo>
                    <a:pt x="247" y="264"/>
                  </a:lnTo>
                  <a:lnTo>
                    <a:pt x="256" y="266"/>
                  </a:lnTo>
                  <a:lnTo>
                    <a:pt x="266" y="270"/>
                  </a:lnTo>
                  <a:lnTo>
                    <a:pt x="271" y="273"/>
                  </a:lnTo>
                  <a:lnTo>
                    <a:pt x="277" y="273"/>
                  </a:lnTo>
                  <a:lnTo>
                    <a:pt x="282" y="273"/>
                  </a:lnTo>
                  <a:lnTo>
                    <a:pt x="288" y="270"/>
                  </a:lnTo>
                  <a:lnTo>
                    <a:pt x="290" y="264"/>
                  </a:lnTo>
                  <a:lnTo>
                    <a:pt x="291" y="258"/>
                  </a:lnTo>
                  <a:lnTo>
                    <a:pt x="290" y="255"/>
                  </a:lnTo>
                  <a:lnTo>
                    <a:pt x="288" y="251"/>
                  </a:lnTo>
                  <a:lnTo>
                    <a:pt x="286" y="246"/>
                  </a:lnTo>
                  <a:lnTo>
                    <a:pt x="286" y="238"/>
                  </a:lnTo>
                  <a:lnTo>
                    <a:pt x="297" y="233"/>
                  </a:lnTo>
                  <a:lnTo>
                    <a:pt x="308" y="225"/>
                  </a:lnTo>
                  <a:lnTo>
                    <a:pt x="308" y="210"/>
                  </a:lnTo>
                  <a:lnTo>
                    <a:pt x="306" y="194"/>
                  </a:lnTo>
                  <a:lnTo>
                    <a:pt x="301" y="175"/>
                  </a:lnTo>
                  <a:lnTo>
                    <a:pt x="297" y="161"/>
                  </a:lnTo>
                  <a:lnTo>
                    <a:pt x="299" y="149"/>
                  </a:lnTo>
                  <a:lnTo>
                    <a:pt x="301" y="140"/>
                  </a:lnTo>
                  <a:lnTo>
                    <a:pt x="303" y="137"/>
                  </a:lnTo>
                  <a:lnTo>
                    <a:pt x="304" y="133"/>
                  </a:lnTo>
                  <a:lnTo>
                    <a:pt x="308" y="131"/>
                  </a:lnTo>
                  <a:lnTo>
                    <a:pt x="310" y="129"/>
                  </a:lnTo>
                  <a:lnTo>
                    <a:pt x="312" y="127"/>
                  </a:lnTo>
                  <a:lnTo>
                    <a:pt x="312" y="122"/>
                  </a:lnTo>
                  <a:lnTo>
                    <a:pt x="306" y="111"/>
                  </a:lnTo>
                  <a:lnTo>
                    <a:pt x="303" y="101"/>
                  </a:lnTo>
                  <a:lnTo>
                    <a:pt x="312" y="81"/>
                  </a:lnTo>
                  <a:lnTo>
                    <a:pt x="321" y="57"/>
                  </a:lnTo>
                  <a:lnTo>
                    <a:pt x="306" y="66"/>
                  </a:lnTo>
                  <a:lnTo>
                    <a:pt x="291" y="72"/>
                  </a:lnTo>
                  <a:lnTo>
                    <a:pt x="277" y="77"/>
                  </a:lnTo>
                  <a:lnTo>
                    <a:pt x="262" y="79"/>
                  </a:lnTo>
                  <a:lnTo>
                    <a:pt x="243" y="70"/>
                  </a:lnTo>
                  <a:lnTo>
                    <a:pt x="229" y="61"/>
                  </a:lnTo>
                  <a:lnTo>
                    <a:pt x="214" y="66"/>
                  </a:lnTo>
                  <a:lnTo>
                    <a:pt x="199" y="70"/>
                  </a:lnTo>
                  <a:lnTo>
                    <a:pt x="181" y="59"/>
                  </a:lnTo>
                  <a:lnTo>
                    <a:pt x="162" y="46"/>
                  </a:lnTo>
                  <a:lnTo>
                    <a:pt x="147" y="46"/>
                  </a:lnTo>
                  <a:lnTo>
                    <a:pt x="133" y="44"/>
                  </a:lnTo>
                  <a:lnTo>
                    <a:pt x="138" y="24"/>
                  </a:lnTo>
                  <a:lnTo>
                    <a:pt x="145" y="3"/>
                  </a:lnTo>
                  <a:lnTo>
                    <a:pt x="142" y="2"/>
                  </a:lnTo>
                  <a:lnTo>
                    <a:pt x="138" y="0"/>
                  </a:lnTo>
                  <a:lnTo>
                    <a:pt x="133" y="2"/>
                  </a:lnTo>
                  <a:lnTo>
                    <a:pt x="127" y="5"/>
                  </a:lnTo>
                  <a:lnTo>
                    <a:pt x="120" y="9"/>
                  </a:lnTo>
                  <a:lnTo>
                    <a:pt x="114" y="16"/>
                  </a:lnTo>
                  <a:lnTo>
                    <a:pt x="107" y="26"/>
                  </a:lnTo>
                  <a:lnTo>
                    <a:pt x="99" y="37"/>
                  </a:lnTo>
                  <a:lnTo>
                    <a:pt x="97" y="57"/>
                  </a:lnTo>
                  <a:lnTo>
                    <a:pt x="99" y="79"/>
                  </a:lnTo>
                  <a:lnTo>
                    <a:pt x="105" y="100"/>
                  </a:lnTo>
                  <a:lnTo>
                    <a:pt x="110" y="116"/>
                  </a:lnTo>
                  <a:lnTo>
                    <a:pt x="110" y="129"/>
                  </a:lnTo>
                  <a:lnTo>
                    <a:pt x="110" y="138"/>
                  </a:lnTo>
                  <a:lnTo>
                    <a:pt x="109" y="144"/>
                  </a:lnTo>
                  <a:lnTo>
                    <a:pt x="107" y="148"/>
                  </a:lnTo>
                  <a:lnTo>
                    <a:pt x="103" y="149"/>
                  </a:lnTo>
                  <a:lnTo>
                    <a:pt x="101" y="151"/>
                  </a:lnTo>
                  <a:lnTo>
                    <a:pt x="96" y="153"/>
                  </a:lnTo>
                  <a:lnTo>
                    <a:pt x="90" y="153"/>
                  </a:lnTo>
                  <a:lnTo>
                    <a:pt x="85" y="151"/>
                  </a:lnTo>
                  <a:lnTo>
                    <a:pt x="79" y="146"/>
                  </a:lnTo>
                  <a:lnTo>
                    <a:pt x="79" y="153"/>
                  </a:lnTo>
                  <a:lnTo>
                    <a:pt x="75" y="157"/>
                  </a:lnTo>
                  <a:lnTo>
                    <a:pt x="70" y="159"/>
                  </a:lnTo>
                  <a:lnTo>
                    <a:pt x="66" y="161"/>
                  </a:lnTo>
                  <a:lnTo>
                    <a:pt x="64" y="172"/>
                  </a:lnTo>
                  <a:lnTo>
                    <a:pt x="64" y="183"/>
                  </a:lnTo>
                  <a:lnTo>
                    <a:pt x="57" y="183"/>
                  </a:lnTo>
                  <a:lnTo>
                    <a:pt x="49" y="181"/>
                  </a:lnTo>
                  <a:lnTo>
                    <a:pt x="51" y="183"/>
                  </a:lnTo>
                  <a:lnTo>
                    <a:pt x="49" y="186"/>
                  </a:lnTo>
                  <a:lnTo>
                    <a:pt x="48" y="188"/>
                  </a:lnTo>
                  <a:lnTo>
                    <a:pt x="46" y="188"/>
                  </a:lnTo>
                  <a:lnTo>
                    <a:pt x="40" y="192"/>
                  </a:lnTo>
                  <a:lnTo>
                    <a:pt x="35" y="194"/>
                  </a:lnTo>
                  <a:lnTo>
                    <a:pt x="31" y="209"/>
                  </a:lnTo>
                  <a:lnTo>
                    <a:pt x="29" y="222"/>
                  </a:lnTo>
                  <a:lnTo>
                    <a:pt x="25" y="231"/>
                  </a:lnTo>
                  <a:lnTo>
                    <a:pt x="22" y="240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D83D3F82-2D70-2846-8686-FFD739D14E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3686" y="4597086"/>
              <a:ext cx="866775" cy="774700"/>
            </a:xfrm>
            <a:custGeom>
              <a:avLst/>
              <a:gdLst>
                <a:gd name="T0" fmla="*/ 505985 w 591"/>
                <a:gd name="T1" fmla="*/ 754063 h 488"/>
                <a:gd name="T2" fmla="*/ 571983 w 591"/>
                <a:gd name="T3" fmla="*/ 739775 h 488"/>
                <a:gd name="T4" fmla="*/ 617449 w 591"/>
                <a:gd name="T5" fmla="*/ 725488 h 488"/>
                <a:gd name="T6" fmla="*/ 665847 w 591"/>
                <a:gd name="T7" fmla="*/ 708025 h 488"/>
                <a:gd name="T8" fmla="*/ 718646 w 591"/>
                <a:gd name="T9" fmla="*/ 708025 h 488"/>
                <a:gd name="T10" fmla="*/ 774378 w 591"/>
                <a:gd name="T11" fmla="*/ 722313 h 488"/>
                <a:gd name="T12" fmla="*/ 806643 w 591"/>
                <a:gd name="T13" fmla="*/ 704850 h 488"/>
                <a:gd name="T14" fmla="*/ 815443 w 591"/>
                <a:gd name="T15" fmla="*/ 657225 h 488"/>
                <a:gd name="T16" fmla="*/ 866775 w 591"/>
                <a:gd name="T17" fmla="*/ 596900 h 488"/>
                <a:gd name="T18" fmla="*/ 853575 w 591"/>
                <a:gd name="T19" fmla="*/ 577850 h 488"/>
                <a:gd name="T20" fmla="*/ 821310 w 591"/>
                <a:gd name="T21" fmla="*/ 566738 h 488"/>
                <a:gd name="T22" fmla="*/ 790511 w 591"/>
                <a:gd name="T23" fmla="*/ 522288 h 488"/>
                <a:gd name="T24" fmla="*/ 799310 w 591"/>
                <a:gd name="T25" fmla="*/ 466725 h 488"/>
                <a:gd name="T26" fmla="*/ 825710 w 591"/>
                <a:gd name="T27" fmla="*/ 434975 h 488"/>
                <a:gd name="T28" fmla="*/ 859442 w 591"/>
                <a:gd name="T29" fmla="*/ 434975 h 488"/>
                <a:gd name="T30" fmla="*/ 859442 w 591"/>
                <a:gd name="T31" fmla="*/ 393700 h 488"/>
                <a:gd name="T32" fmla="*/ 825710 w 591"/>
                <a:gd name="T33" fmla="*/ 390525 h 488"/>
                <a:gd name="T34" fmla="*/ 806643 w 591"/>
                <a:gd name="T35" fmla="*/ 387350 h 488"/>
                <a:gd name="T36" fmla="*/ 796377 w 591"/>
                <a:gd name="T37" fmla="*/ 361950 h 488"/>
                <a:gd name="T38" fmla="*/ 796377 w 591"/>
                <a:gd name="T39" fmla="*/ 328613 h 488"/>
                <a:gd name="T40" fmla="*/ 780244 w 591"/>
                <a:gd name="T41" fmla="*/ 300038 h 488"/>
                <a:gd name="T42" fmla="*/ 728912 w 591"/>
                <a:gd name="T43" fmla="*/ 285750 h 488"/>
                <a:gd name="T44" fmla="*/ 668781 w 591"/>
                <a:gd name="T45" fmla="*/ 282575 h 488"/>
                <a:gd name="T46" fmla="*/ 639448 w 591"/>
                <a:gd name="T47" fmla="*/ 258763 h 488"/>
                <a:gd name="T48" fmla="*/ 642381 w 591"/>
                <a:gd name="T49" fmla="*/ 234950 h 488"/>
                <a:gd name="T50" fmla="*/ 655581 w 591"/>
                <a:gd name="T51" fmla="*/ 214313 h 488"/>
                <a:gd name="T52" fmla="*/ 649715 w 591"/>
                <a:gd name="T53" fmla="*/ 171450 h 488"/>
                <a:gd name="T54" fmla="*/ 604249 w 591"/>
                <a:gd name="T55" fmla="*/ 112713 h 488"/>
                <a:gd name="T56" fmla="*/ 511852 w 591"/>
                <a:gd name="T57" fmla="*/ 133350 h 488"/>
                <a:gd name="T58" fmla="*/ 473720 w 591"/>
                <a:gd name="T59" fmla="*/ 109538 h 488"/>
                <a:gd name="T60" fmla="*/ 441454 w 591"/>
                <a:gd name="T61" fmla="*/ 77788 h 488"/>
                <a:gd name="T62" fmla="*/ 406255 w 591"/>
                <a:gd name="T63" fmla="*/ 79375 h 488"/>
                <a:gd name="T64" fmla="*/ 365189 w 591"/>
                <a:gd name="T65" fmla="*/ 71438 h 488"/>
                <a:gd name="T66" fmla="*/ 335857 w 591"/>
                <a:gd name="T67" fmla="*/ 41275 h 488"/>
                <a:gd name="T68" fmla="*/ 294791 w 591"/>
                <a:gd name="T69" fmla="*/ 33338 h 488"/>
                <a:gd name="T70" fmla="*/ 252259 w 591"/>
                <a:gd name="T71" fmla="*/ 3175 h 488"/>
                <a:gd name="T72" fmla="*/ 230260 w 591"/>
                <a:gd name="T73" fmla="*/ 23813 h 488"/>
                <a:gd name="T74" fmla="*/ 197994 w 591"/>
                <a:gd name="T75" fmla="*/ 57150 h 488"/>
                <a:gd name="T76" fmla="*/ 165729 w 591"/>
                <a:gd name="T77" fmla="*/ 103188 h 488"/>
                <a:gd name="T78" fmla="*/ 121730 w 591"/>
                <a:gd name="T79" fmla="*/ 144463 h 488"/>
                <a:gd name="T80" fmla="*/ 67465 w 591"/>
                <a:gd name="T81" fmla="*/ 206375 h 488"/>
                <a:gd name="T82" fmla="*/ 35199 w 591"/>
                <a:gd name="T83" fmla="*/ 220663 h 488"/>
                <a:gd name="T84" fmla="*/ 13200 w 591"/>
                <a:gd name="T85" fmla="*/ 306388 h 488"/>
                <a:gd name="T86" fmla="*/ 19066 w 591"/>
                <a:gd name="T87" fmla="*/ 334963 h 488"/>
                <a:gd name="T88" fmla="*/ 8800 w 591"/>
                <a:gd name="T89" fmla="*/ 347663 h 488"/>
                <a:gd name="T90" fmla="*/ 0 w 591"/>
                <a:gd name="T91" fmla="*/ 385763 h 488"/>
                <a:gd name="T92" fmla="*/ 13200 w 591"/>
                <a:gd name="T93" fmla="*/ 438150 h 488"/>
                <a:gd name="T94" fmla="*/ 95331 w 591"/>
                <a:gd name="T95" fmla="*/ 463550 h 488"/>
                <a:gd name="T96" fmla="*/ 219994 w 591"/>
                <a:gd name="T97" fmla="*/ 546100 h 488"/>
                <a:gd name="T98" fmla="*/ 236127 w 591"/>
                <a:gd name="T99" fmla="*/ 593725 h 488"/>
                <a:gd name="T100" fmla="*/ 249326 w 591"/>
                <a:gd name="T101" fmla="*/ 617538 h 488"/>
                <a:gd name="T102" fmla="*/ 327057 w 591"/>
                <a:gd name="T103" fmla="*/ 649288 h 488"/>
                <a:gd name="T104" fmla="*/ 379856 w 591"/>
                <a:gd name="T105" fmla="*/ 673100 h 488"/>
                <a:gd name="T106" fmla="*/ 409188 w 591"/>
                <a:gd name="T107" fmla="*/ 673100 h 488"/>
                <a:gd name="T108" fmla="*/ 441454 w 591"/>
                <a:gd name="T109" fmla="*/ 657225 h 488"/>
                <a:gd name="T110" fmla="*/ 431188 w 591"/>
                <a:gd name="T111" fmla="*/ 754063 h 488"/>
                <a:gd name="T112" fmla="*/ 444387 w 591"/>
                <a:gd name="T113" fmla="*/ 771525 h 488"/>
                <a:gd name="T114" fmla="*/ 473720 w 591"/>
                <a:gd name="T115" fmla="*/ 757238 h 488"/>
                <a:gd name="T116" fmla="*/ 505985 w 591"/>
                <a:gd name="T117" fmla="*/ 754063 h 4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91"/>
                <a:gd name="T178" fmla="*/ 0 h 488"/>
                <a:gd name="T179" fmla="*/ 591 w 591"/>
                <a:gd name="T180" fmla="*/ 488 h 48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91" h="488">
                  <a:moveTo>
                    <a:pt x="345" y="475"/>
                  </a:moveTo>
                  <a:lnTo>
                    <a:pt x="345" y="475"/>
                  </a:lnTo>
                  <a:lnTo>
                    <a:pt x="364" y="470"/>
                  </a:lnTo>
                  <a:lnTo>
                    <a:pt x="381" y="468"/>
                  </a:lnTo>
                  <a:lnTo>
                    <a:pt x="390" y="466"/>
                  </a:lnTo>
                  <a:lnTo>
                    <a:pt x="401" y="464"/>
                  </a:lnTo>
                  <a:lnTo>
                    <a:pt x="410" y="461"/>
                  </a:lnTo>
                  <a:lnTo>
                    <a:pt x="421" y="457"/>
                  </a:lnTo>
                  <a:lnTo>
                    <a:pt x="434" y="448"/>
                  </a:lnTo>
                  <a:lnTo>
                    <a:pt x="440" y="442"/>
                  </a:lnTo>
                  <a:lnTo>
                    <a:pt x="454" y="446"/>
                  </a:lnTo>
                  <a:lnTo>
                    <a:pt x="469" y="449"/>
                  </a:lnTo>
                  <a:lnTo>
                    <a:pt x="480" y="448"/>
                  </a:lnTo>
                  <a:lnTo>
                    <a:pt x="490" y="446"/>
                  </a:lnTo>
                  <a:lnTo>
                    <a:pt x="497" y="453"/>
                  </a:lnTo>
                  <a:lnTo>
                    <a:pt x="508" y="461"/>
                  </a:lnTo>
                  <a:lnTo>
                    <a:pt x="528" y="455"/>
                  </a:lnTo>
                  <a:lnTo>
                    <a:pt x="547" y="446"/>
                  </a:lnTo>
                  <a:lnTo>
                    <a:pt x="549" y="444"/>
                  </a:lnTo>
                  <a:lnTo>
                    <a:pt x="550" y="444"/>
                  </a:lnTo>
                  <a:lnTo>
                    <a:pt x="547" y="433"/>
                  </a:lnTo>
                  <a:lnTo>
                    <a:pt x="543" y="424"/>
                  </a:lnTo>
                  <a:lnTo>
                    <a:pt x="556" y="414"/>
                  </a:lnTo>
                  <a:lnTo>
                    <a:pt x="571" y="403"/>
                  </a:lnTo>
                  <a:lnTo>
                    <a:pt x="582" y="389"/>
                  </a:lnTo>
                  <a:lnTo>
                    <a:pt x="591" y="376"/>
                  </a:lnTo>
                  <a:lnTo>
                    <a:pt x="589" y="370"/>
                  </a:lnTo>
                  <a:lnTo>
                    <a:pt x="587" y="368"/>
                  </a:lnTo>
                  <a:lnTo>
                    <a:pt x="582" y="364"/>
                  </a:lnTo>
                  <a:lnTo>
                    <a:pt x="576" y="363"/>
                  </a:lnTo>
                  <a:lnTo>
                    <a:pt x="569" y="361"/>
                  </a:lnTo>
                  <a:lnTo>
                    <a:pt x="560" y="357"/>
                  </a:lnTo>
                  <a:lnTo>
                    <a:pt x="550" y="350"/>
                  </a:lnTo>
                  <a:lnTo>
                    <a:pt x="541" y="340"/>
                  </a:lnTo>
                  <a:lnTo>
                    <a:pt x="539" y="329"/>
                  </a:lnTo>
                  <a:lnTo>
                    <a:pt x="539" y="318"/>
                  </a:lnTo>
                  <a:lnTo>
                    <a:pt x="541" y="307"/>
                  </a:lnTo>
                  <a:lnTo>
                    <a:pt x="545" y="294"/>
                  </a:lnTo>
                  <a:lnTo>
                    <a:pt x="550" y="285"/>
                  </a:lnTo>
                  <a:lnTo>
                    <a:pt x="558" y="278"/>
                  </a:lnTo>
                  <a:lnTo>
                    <a:pt x="563" y="274"/>
                  </a:lnTo>
                  <a:lnTo>
                    <a:pt x="567" y="270"/>
                  </a:lnTo>
                  <a:lnTo>
                    <a:pt x="578" y="272"/>
                  </a:lnTo>
                  <a:lnTo>
                    <a:pt x="586" y="274"/>
                  </a:lnTo>
                  <a:lnTo>
                    <a:pt x="586" y="267"/>
                  </a:lnTo>
                  <a:lnTo>
                    <a:pt x="586" y="257"/>
                  </a:lnTo>
                  <a:lnTo>
                    <a:pt x="586" y="248"/>
                  </a:lnTo>
                  <a:lnTo>
                    <a:pt x="584" y="243"/>
                  </a:lnTo>
                  <a:lnTo>
                    <a:pt x="573" y="244"/>
                  </a:lnTo>
                  <a:lnTo>
                    <a:pt x="563" y="246"/>
                  </a:lnTo>
                  <a:lnTo>
                    <a:pt x="558" y="246"/>
                  </a:lnTo>
                  <a:lnTo>
                    <a:pt x="554" y="246"/>
                  </a:lnTo>
                  <a:lnTo>
                    <a:pt x="550" y="244"/>
                  </a:lnTo>
                  <a:lnTo>
                    <a:pt x="549" y="243"/>
                  </a:lnTo>
                  <a:lnTo>
                    <a:pt x="545" y="235"/>
                  </a:lnTo>
                  <a:lnTo>
                    <a:pt x="543" y="228"/>
                  </a:lnTo>
                  <a:lnTo>
                    <a:pt x="543" y="222"/>
                  </a:lnTo>
                  <a:lnTo>
                    <a:pt x="543" y="215"/>
                  </a:lnTo>
                  <a:lnTo>
                    <a:pt x="543" y="207"/>
                  </a:lnTo>
                  <a:lnTo>
                    <a:pt x="541" y="202"/>
                  </a:lnTo>
                  <a:lnTo>
                    <a:pt x="538" y="196"/>
                  </a:lnTo>
                  <a:lnTo>
                    <a:pt x="532" y="189"/>
                  </a:lnTo>
                  <a:lnTo>
                    <a:pt x="521" y="183"/>
                  </a:lnTo>
                  <a:lnTo>
                    <a:pt x="510" y="182"/>
                  </a:lnTo>
                  <a:lnTo>
                    <a:pt x="497" y="180"/>
                  </a:lnTo>
                  <a:lnTo>
                    <a:pt x="482" y="180"/>
                  </a:lnTo>
                  <a:lnTo>
                    <a:pt x="469" y="178"/>
                  </a:lnTo>
                  <a:lnTo>
                    <a:pt x="456" y="178"/>
                  </a:lnTo>
                  <a:lnTo>
                    <a:pt x="447" y="174"/>
                  </a:lnTo>
                  <a:lnTo>
                    <a:pt x="438" y="169"/>
                  </a:lnTo>
                  <a:lnTo>
                    <a:pt x="436" y="163"/>
                  </a:lnTo>
                  <a:lnTo>
                    <a:pt x="434" y="158"/>
                  </a:lnTo>
                  <a:lnTo>
                    <a:pt x="436" y="152"/>
                  </a:lnTo>
                  <a:lnTo>
                    <a:pt x="438" y="148"/>
                  </a:lnTo>
                  <a:lnTo>
                    <a:pt x="441" y="145"/>
                  </a:lnTo>
                  <a:lnTo>
                    <a:pt x="445" y="139"/>
                  </a:lnTo>
                  <a:lnTo>
                    <a:pt x="447" y="135"/>
                  </a:lnTo>
                  <a:lnTo>
                    <a:pt x="447" y="130"/>
                  </a:lnTo>
                  <a:lnTo>
                    <a:pt x="445" y="119"/>
                  </a:lnTo>
                  <a:lnTo>
                    <a:pt x="443" y="108"/>
                  </a:lnTo>
                  <a:lnTo>
                    <a:pt x="438" y="93"/>
                  </a:lnTo>
                  <a:lnTo>
                    <a:pt x="432" y="76"/>
                  </a:lnTo>
                  <a:lnTo>
                    <a:pt x="412" y="71"/>
                  </a:lnTo>
                  <a:lnTo>
                    <a:pt x="395" y="63"/>
                  </a:lnTo>
                  <a:lnTo>
                    <a:pt x="371" y="73"/>
                  </a:lnTo>
                  <a:lnTo>
                    <a:pt x="349" y="84"/>
                  </a:lnTo>
                  <a:lnTo>
                    <a:pt x="342" y="78"/>
                  </a:lnTo>
                  <a:lnTo>
                    <a:pt x="338" y="69"/>
                  </a:lnTo>
                  <a:lnTo>
                    <a:pt x="323" y="69"/>
                  </a:lnTo>
                  <a:lnTo>
                    <a:pt x="310" y="69"/>
                  </a:lnTo>
                  <a:lnTo>
                    <a:pt x="305" y="58"/>
                  </a:lnTo>
                  <a:lnTo>
                    <a:pt x="301" y="49"/>
                  </a:lnTo>
                  <a:lnTo>
                    <a:pt x="294" y="49"/>
                  </a:lnTo>
                  <a:lnTo>
                    <a:pt x="284" y="50"/>
                  </a:lnTo>
                  <a:lnTo>
                    <a:pt x="277" y="50"/>
                  </a:lnTo>
                  <a:lnTo>
                    <a:pt x="270" y="50"/>
                  </a:lnTo>
                  <a:lnTo>
                    <a:pt x="260" y="49"/>
                  </a:lnTo>
                  <a:lnTo>
                    <a:pt x="249" y="45"/>
                  </a:lnTo>
                  <a:lnTo>
                    <a:pt x="240" y="36"/>
                  </a:lnTo>
                  <a:lnTo>
                    <a:pt x="235" y="26"/>
                  </a:lnTo>
                  <a:lnTo>
                    <a:pt x="229" y="26"/>
                  </a:lnTo>
                  <a:lnTo>
                    <a:pt x="222" y="26"/>
                  </a:lnTo>
                  <a:lnTo>
                    <a:pt x="212" y="26"/>
                  </a:lnTo>
                  <a:lnTo>
                    <a:pt x="201" y="21"/>
                  </a:lnTo>
                  <a:lnTo>
                    <a:pt x="188" y="10"/>
                  </a:lnTo>
                  <a:lnTo>
                    <a:pt x="175" y="0"/>
                  </a:lnTo>
                  <a:lnTo>
                    <a:pt x="172" y="2"/>
                  </a:lnTo>
                  <a:lnTo>
                    <a:pt x="166" y="4"/>
                  </a:lnTo>
                  <a:lnTo>
                    <a:pt x="163" y="10"/>
                  </a:lnTo>
                  <a:lnTo>
                    <a:pt x="157" y="15"/>
                  </a:lnTo>
                  <a:lnTo>
                    <a:pt x="148" y="21"/>
                  </a:lnTo>
                  <a:lnTo>
                    <a:pt x="137" y="26"/>
                  </a:lnTo>
                  <a:lnTo>
                    <a:pt x="135" y="36"/>
                  </a:lnTo>
                  <a:lnTo>
                    <a:pt x="131" y="45"/>
                  </a:lnTo>
                  <a:lnTo>
                    <a:pt x="122" y="54"/>
                  </a:lnTo>
                  <a:lnTo>
                    <a:pt x="113" y="65"/>
                  </a:lnTo>
                  <a:lnTo>
                    <a:pt x="109" y="74"/>
                  </a:lnTo>
                  <a:lnTo>
                    <a:pt x="102" y="87"/>
                  </a:lnTo>
                  <a:lnTo>
                    <a:pt x="83" y="91"/>
                  </a:lnTo>
                  <a:lnTo>
                    <a:pt x="63" y="93"/>
                  </a:lnTo>
                  <a:lnTo>
                    <a:pt x="54" y="111"/>
                  </a:lnTo>
                  <a:lnTo>
                    <a:pt x="46" y="130"/>
                  </a:lnTo>
                  <a:lnTo>
                    <a:pt x="35" y="135"/>
                  </a:lnTo>
                  <a:lnTo>
                    <a:pt x="24" y="139"/>
                  </a:lnTo>
                  <a:lnTo>
                    <a:pt x="15" y="163"/>
                  </a:lnTo>
                  <a:lnTo>
                    <a:pt x="6" y="183"/>
                  </a:lnTo>
                  <a:lnTo>
                    <a:pt x="9" y="193"/>
                  </a:lnTo>
                  <a:lnTo>
                    <a:pt x="15" y="204"/>
                  </a:lnTo>
                  <a:lnTo>
                    <a:pt x="15" y="209"/>
                  </a:lnTo>
                  <a:lnTo>
                    <a:pt x="13" y="211"/>
                  </a:lnTo>
                  <a:lnTo>
                    <a:pt x="11" y="213"/>
                  </a:lnTo>
                  <a:lnTo>
                    <a:pt x="7" y="215"/>
                  </a:lnTo>
                  <a:lnTo>
                    <a:pt x="6" y="219"/>
                  </a:lnTo>
                  <a:lnTo>
                    <a:pt x="4" y="222"/>
                  </a:lnTo>
                  <a:lnTo>
                    <a:pt x="2" y="231"/>
                  </a:lnTo>
                  <a:lnTo>
                    <a:pt x="0" y="243"/>
                  </a:lnTo>
                  <a:lnTo>
                    <a:pt x="4" y="257"/>
                  </a:lnTo>
                  <a:lnTo>
                    <a:pt x="9" y="276"/>
                  </a:lnTo>
                  <a:lnTo>
                    <a:pt x="30" y="279"/>
                  </a:lnTo>
                  <a:lnTo>
                    <a:pt x="48" y="285"/>
                  </a:lnTo>
                  <a:lnTo>
                    <a:pt x="65" y="292"/>
                  </a:lnTo>
                  <a:lnTo>
                    <a:pt x="83" y="300"/>
                  </a:lnTo>
                  <a:lnTo>
                    <a:pt x="116" y="320"/>
                  </a:lnTo>
                  <a:lnTo>
                    <a:pt x="150" y="344"/>
                  </a:lnTo>
                  <a:lnTo>
                    <a:pt x="153" y="355"/>
                  </a:lnTo>
                  <a:lnTo>
                    <a:pt x="157" y="368"/>
                  </a:lnTo>
                  <a:lnTo>
                    <a:pt x="161" y="374"/>
                  </a:lnTo>
                  <a:lnTo>
                    <a:pt x="163" y="379"/>
                  </a:lnTo>
                  <a:lnTo>
                    <a:pt x="166" y="385"/>
                  </a:lnTo>
                  <a:lnTo>
                    <a:pt x="170" y="389"/>
                  </a:lnTo>
                  <a:lnTo>
                    <a:pt x="187" y="387"/>
                  </a:lnTo>
                  <a:lnTo>
                    <a:pt x="212" y="385"/>
                  </a:lnTo>
                  <a:lnTo>
                    <a:pt x="223" y="409"/>
                  </a:lnTo>
                  <a:lnTo>
                    <a:pt x="233" y="429"/>
                  </a:lnTo>
                  <a:lnTo>
                    <a:pt x="244" y="427"/>
                  </a:lnTo>
                  <a:lnTo>
                    <a:pt x="259" y="424"/>
                  </a:lnTo>
                  <a:lnTo>
                    <a:pt x="266" y="425"/>
                  </a:lnTo>
                  <a:lnTo>
                    <a:pt x="273" y="425"/>
                  </a:lnTo>
                  <a:lnTo>
                    <a:pt x="279" y="424"/>
                  </a:lnTo>
                  <a:lnTo>
                    <a:pt x="284" y="422"/>
                  </a:lnTo>
                  <a:lnTo>
                    <a:pt x="294" y="416"/>
                  </a:lnTo>
                  <a:lnTo>
                    <a:pt x="301" y="414"/>
                  </a:lnTo>
                  <a:lnTo>
                    <a:pt x="299" y="435"/>
                  </a:lnTo>
                  <a:lnTo>
                    <a:pt x="294" y="453"/>
                  </a:lnTo>
                  <a:lnTo>
                    <a:pt x="294" y="475"/>
                  </a:lnTo>
                  <a:lnTo>
                    <a:pt x="292" y="486"/>
                  </a:lnTo>
                  <a:lnTo>
                    <a:pt x="299" y="488"/>
                  </a:lnTo>
                  <a:lnTo>
                    <a:pt x="303" y="486"/>
                  </a:lnTo>
                  <a:lnTo>
                    <a:pt x="308" y="485"/>
                  </a:lnTo>
                  <a:lnTo>
                    <a:pt x="312" y="483"/>
                  </a:lnTo>
                  <a:lnTo>
                    <a:pt x="323" y="477"/>
                  </a:lnTo>
                  <a:lnTo>
                    <a:pt x="332" y="470"/>
                  </a:lnTo>
                  <a:lnTo>
                    <a:pt x="338" y="472"/>
                  </a:lnTo>
                  <a:lnTo>
                    <a:pt x="345" y="475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66054F5E-DEBF-AC4C-B5B0-5094C2B63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0211" y="3966850"/>
              <a:ext cx="630237" cy="777875"/>
            </a:xfrm>
            <a:custGeom>
              <a:avLst/>
              <a:gdLst>
                <a:gd name="T0" fmla="*/ 470479 w 430"/>
                <a:gd name="T1" fmla="*/ 52388 h 490"/>
                <a:gd name="T2" fmla="*/ 444097 w 430"/>
                <a:gd name="T3" fmla="*/ 96838 h 490"/>
                <a:gd name="T4" fmla="*/ 389868 w 430"/>
                <a:gd name="T5" fmla="*/ 161925 h 490"/>
                <a:gd name="T6" fmla="*/ 341501 w 430"/>
                <a:gd name="T7" fmla="*/ 206375 h 490"/>
                <a:gd name="T8" fmla="*/ 316584 w 430"/>
                <a:gd name="T9" fmla="*/ 211138 h 490"/>
                <a:gd name="T10" fmla="*/ 290202 w 430"/>
                <a:gd name="T11" fmla="*/ 241300 h 490"/>
                <a:gd name="T12" fmla="*/ 290202 w 430"/>
                <a:gd name="T13" fmla="*/ 263525 h 490"/>
                <a:gd name="T14" fmla="*/ 300462 w 430"/>
                <a:gd name="T15" fmla="*/ 282575 h 490"/>
                <a:gd name="T16" fmla="*/ 281408 w 430"/>
                <a:gd name="T17" fmla="*/ 317500 h 490"/>
                <a:gd name="T18" fmla="*/ 284339 w 430"/>
                <a:gd name="T19" fmla="*/ 342900 h 490"/>
                <a:gd name="T20" fmla="*/ 278477 w 430"/>
                <a:gd name="T21" fmla="*/ 363538 h 490"/>
                <a:gd name="T22" fmla="*/ 205193 w 430"/>
                <a:gd name="T23" fmla="*/ 401637 h 490"/>
                <a:gd name="T24" fmla="*/ 172949 w 430"/>
                <a:gd name="T25" fmla="*/ 434975 h 490"/>
                <a:gd name="T26" fmla="*/ 156826 w 430"/>
                <a:gd name="T27" fmla="*/ 417513 h 490"/>
                <a:gd name="T28" fmla="*/ 137773 w 430"/>
                <a:gd name="T29" fmla="*/ 401637 h 490"/>
                <a:gd name="T30" fmla="*/ 121650 w 430"/>
                <a:gd name="T31" fmla="*/ 411163 h 490"/>
                <a:gd name="T32" fmla="*/ 111391 w 430"/>
                <a:gd name="T33" fmla="*/ 439738 h 490"/>
                <a:gd name="T34" fmla="*/ 102597 w 430"/>
                <a:gd name="T35" fmla="*/ 476250 h 490"/>
                <a:gd name="T36" fmla="*/ 73283 w 430"/>
                <a:gd name="T37" fmla="*/ 477838 h 490"/>
                <a:gd name="T38" fmla="*/ 60092 w 430"/>
                <a:gd name="T39" fmla="*/ 463550 h 490"/>
                <a:gd name="T40" fmla="*/ 43970 w 430"/>
                <a:gd name="T41" fmla="*/ 455613 h 490"/>
                <a:gd name="T42" fmla="*/ 0 w 430"/>
                <a:gd name="T43" fmla="*/ 515938 h 490"/>
                <a:gd name="T44" fmla="*/ 2931 w 430"/>
                <a:gd name="T45" fmla="*/ 515938 h 490"/>
                <a:gd name="T46" fmla="*/ 13191 w 430"/>
                <a:gd name="T47" fmla="*/ 554038 h 490"/>
                <a:gd name="T48" fmla="*/ 41039 w 430"/>
                <a:gd name="T49" fmla="*/ 573088 h 490"/>
                <a:gd name="T50" fmla="*/ 89406 w 430"/>
                <a:gd name="T51" fmla="*/ 622300 h 490"/>
                <a:gd name="T52" fmla="*/ 105528 w 430"/>
                <a:gd name="T53" fmla="*/ 612775 h 490"/>
                <a:gd name="T54" fmla="*/ 140704 w 430"/>
                <a:gd name="T55" fmla="*/ 636588 h 490"/>
                <a:gd name="T56" fmla="*/ 200796 w 430"/>
                <a:gd name="T57" fmla="*/ 688975 h 490"/>
                <a:gd name="T58" fmla="*/ 243301 w 430"/>
                <a:gd name="T59" fmla="*/ 708025 h 490"/>
                <a:gd name="T60" fmla="*/ 284339 w 430"/>
                <a:gd name="T61" fmla="*/ 725488 h 490"/>
                <a:gd name="T62" fmla="*/ 329775 w 430"/>
                <a:gd name="T63" fmla="*/ 727075 h 490"/>
                <a:gd name="T64" fmla="*/ 367883 w 430"/>
                <a:gd name="T65" fmla="*/ 760413 h 490"/>
                <a:gd name="T66" fmla="*/ 398662 w 430"/>
                <a:gd name="T67" fmla="*/ 777875 h 490"/>
                <a:gd name="T68" fmla="*/ 451426 w 430"/>
                <a:gd name="T69" fmla="*/ 763588 h 490"/>
                <a:gd name="T70" fmla="*/ 473411 w 430"/>
                <a:gd name="T71" fmla="*/ 757238 h 490"/>
                <a:gd name="T72" fmla="*/ 492464 w 430"/>
                <a:gd name="T73" fmla="*/ 688975 h 490"/>
                <a:gd name="T74" fmla="*/ 524709 w 430"/>
                <a:gd name="T75" fmla="*/ 671513 h 490"/>
                <a:gd name="T76" fmla="*/ 562816 w 430"/>
                <a:gd name="T77" fmla="*/ 684213 h 490"/>
                <a:gd name="T78" fmla="*/ 614115 w 430"/>
                <a:gd name="T79" fmla="*/ 666750 h 490"/>
                <a:gd name="T80" fmla="*/ 614115 w 430"/>
                <a:gd name="T81" fmla="*/ 649288 h 490"/>
                <a:gd name="T82" fmla="*/ 622909 w 430"/>
                <a:gd name="T83" fmla="*/ 608013 h 490"/>
                <a:gd name="T84" fmla="*/ 630237 w 430"/>
                <a:gd name="T85" fmla="*/ 598488 h 490"/>
                <a:gd name="T86" fmla="*/ 617046 w 430"/>
                <a:gd name="T87" fmla="*/ 546100 h 490"/>
                <a:gd name="T88" fmla="*/ 625840 w 430"/>
                <a:gd name="T89" fmla="*/ 498475 h 490"/>
                <a:gd name="T90" fmla="*/ 600924 w 430"/>
                <a:gd name="T91" fmla="*/ 446088 h 490"/>
                <a:gd name="T92" fmla="*/ 606786 w 430"/>
                <a:gd name="T93" fmla="*/ 352425 h 490"/>
                <a:gd name="T94" fmla="*/ 597992 w 430"/>
                <a:gd name="T95" fmla="*/ 293688 h 490"/>
                <a:gd name="T96" fmla="*/ 595061 w 430"/>
                <a:gd name="T97" fmla="*/ 252413 h 490"/>
                <a:gd name="T98" fmla="*/ 622909 w 430"/>
                <a:gd name="T99" fmla="*/ 193675 h 490"/>
                <a:gd name="T100" fmla="*/ 606786 w 430"/>
                <a:gd name="T101" fmla="*/ 128588 h 490"/>
                <a:gd name="T102" fmla="*/ 576007 w 430"/>
                <a:gd name="T103" fmla="*/ 85725 h 490"/>
                <a:gd name="T104" fmla="*/ 540831 w 430"/>
                <a:gd name="T105" fmla="*/ 55563 h 490"/>
                <a:gd name="T106" fmla="*/ 521778 w 430"/>
                <a:gd name="T107" fmla="*/ 17463 h 490"/>
                <a:gd name="T108" fmla="*/ 514449 w 430"/>
                <a:gd name="T109" fmla="*/ 0 h 4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30"/>
                <a:gd name="T166" fmla="*/ 0 h 490"/>
                <a:gd name="T167" fmla="*/ 430 w 430"/>
                <a:gd name="T168" fmla="*/ 490 h 49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30" h="490">
                  <a:moveTo>
                    <a:pt x="342" y="4"/>
                  </a:moveTo>
                  <a:lnTo>
                    <a:pt x="329" y="24"/>
                  </a:lnTo>
                  <a:lnTo>
                    <a:pt x="321" y="33"/>
                  </a:lnTo>
                  <a:lnTo>
                    <a:pt x="318" y="37"/>
                  </a:lnTo>
                  <a:lnTo>
                    <a:pt x="310" y="45"/>
                  </a:lnTo>
                  <a:lnTo>
                    <a:pt x="303" y="61"/>
                  </a:lnTo>
                  <a:lnTo>
                    <a:pt x="296" y="78"/>
                  </a:lnTo>
                  <a:lnTo>
                    <a:pt x="283" y="89"/>
                  </a:lnTo>
                  <a:lnTo>
                    <a:pt x="266" y="102"/>
                  </a:lnTo>
                  <a:lnTo>
                    <a:pt x="249" y="113"/>
                  </a:lnTo>
                  <a:lnTo>
                    <a:pt x="242" y="124"/>
                  </a:lnTo>
                  <a:lnTo>
                    <a:pt x="233" y="130"/>
                  </a:lnTo>
                  <a:lnTo>
                    <a:pt x="225" y="130"/>
                  </a:lnTo>
                  <a:lnTo>
                    <a:pt x="220" y="131"/>
                  </a:lnTo>
                  <a:lnTo>
                    <a:pt x="216" y="133"/>
                  </a:lnTo>
                  <a:lnTo>
                    <a:pt x="211" y="139"/>
                  </a:lnTo>
                  <a:lnTo>
                    <a:pt x="203" y="144"/>
                  </a:lnTo>
                  <a:lnTo>
                    <a:pt x="198" y="152"/>
                  </a:lnTo>
                  <a:lnTo>
                    <a:pt x="196" y="159"/>
                  </a:lnTo>
                  <a:lnTo>
                    <a:pt x="196" y="163"/>
                  </a:lnTo>
                  <a:lnTo>
                    <a:pt x="198" y="166"/>
                  </a:lnTo>
                  <a:lnTo>
                    <a:pt x="201" y="170"/>
                  </a:lnTo>
                  <a:lnTo>
                    <a:pt x="203" y="174"/>
                  </a:lnTo>
                  <a:lnTo>
                    <a:pt x="205" y="178"/>
                  </a:lnTo>
                  <a:lnTo>
                    <a:pt x="205" y="183"/>
                  </a:lnTo>
                  <a:lnTo>
                    <a:pt x="198" y="191"/>
                  </a:lnTo>
                  <a:lnTo>
                    <a:pt x="192" y="200"/>
                  </a:lnTo>
                  <a:lnTo>
                    <a:pt x="192" y="205"/>
                  </a:lnTo>
                  <a:lnTo>
                    <a:pt x="194" y="213"/>
                  </a:lnTo>
                  <a:lnTo>
                    <a:pt x="194" y="216"/>
                  </a:lnTo>
                  <a:lnTo>
                    <a:pt x="194" y="220"/>
                  </a:lnTo>
                  <a:lnTo>
                    <a:pt x="194" y="226"/>
                  </a:lnTo>
                  <a:lnTo>
                    <a:pt x="190" y="229"/>
                  </a:lnTo>
                  <a:lnTo>
                    <a:pt x="164" y="237"/>
                  </a:lnTo>
                  <a:lnTo>
                    <a:pt x="146" y="239"/>
                  </a:lnTo>
                  <a:lnTo>
                    <a:pt x="140" y="253"/>
                  </a:lnTo>
                  <a:lnTo>
                    <a:pt x="135" y="270"/>
                  </a:lnTo>
                  <a:lnTo>
                    <a:pt x="126" y="274"/>
                  </a:lnTo>
                  <a:lnTo>
                    <a:pt x="118" y="274"/>
                  </a:lnTo>
                  <a:lnTo>
                    <a:pt x="114" y="272"/>
                  </a:lnTo>
                  <a:lnTo>
                    <a:pt x="111" y="268"/>
                  </a:lnTo>
                  <a:lnTo>
                    <a:pt x="107" y="263"/>
                  </a:lnTo>
                  <a:lnTo>
                    <a:pt x="103" y="259"/>
                  </a:lnTo>
                  <a:lnTo>
                    <a:pt x="100" y="255"/>
                  </a:lnTo>
                  <a:lnTo>
                    <a:pt x="94" y="253"/>
                  </a:lnTo>
                  <a:lnTo>
                    <a:pt x="90" y="255"/>
                  </a:lnTo>
                  <a:lnTo>
                    <a:pt x="87" y="257"/>
                  </a:lnTo>
                  <a:lnTo>
                    <a:pt x="83" y="259"/>
                  </a:lnTo>
                  <a:lnTo>
                    <a:pt x="81" y="263"/>
                  </a:lnTo>
                  <a:lnTo>
                    <a:pt x="78" y="270"/>
                  </a:lnTo>
                  <a:lnTo>
                    <a:pt x="76" y="277"/>
                  </a:lnTo>
                  <a:lnTo>
                    <a:pt x="76" y="287"/>
                  </a:lnTo>
                  <a:lnTo>
                    <a:pt x="74" y="294"/>
                  </a:lnTo>
                  <a:lnTo>
                    <a:pt x="70" y="300"/>
                  </a:lnTo>
                  <a:lnTo>
                    <a:pt x="63" y="303"/>
                  </a:lnTo>
                  <a:lnTo>
                    <a:pt x="55" y="303"/>
                  </a:lnTo>
                  <a:lnTo>
                    <a:pt x="50" y="301"/>
                  </a:lnTo>
                  <a:lnTo>
                    <a:pt x="46" y="298"/>
                  </a:lnTo>
                  <a:lnTo>
                    <a:pt x="42" y="296"/>
                  </a:lnTo>
                  <a:lnTo>
                    <a:pt x="41" y="292"/>
                  </a:lnTo>
                  <a:lnTo>
                    <a:pt x="37" y="288"/>
                  </a:lnTo>
                  <a:lnTo>
                    <a:pt x="35" y="287"/>
                  </a:lnTo>
                  <a:lnTo>
                    <a:pt x="30" y="287"/>
                  </a:lnTo>
                  <a:lnTo>
                    <a:pt x="17" y="305"/>
                  </a:lnTo>
                  <a:lnTo>
                    <a:pt x="0" y="325"/>
                  </a:lnTo>
                  <a:lnTo>
                    <a:pt x="2" y="325"/>
                  </a:lnTo>
                  <a:lnTo>
                    <a:pt x="4" y="336"/>
                  </a:lnTo>
                  <a:lnTo>
                    <a:pt x="7" y="344"/>
                  </a:lnTo>
                  <a:lnTo>
                    <a:pt x="9" y="349"/>
                  </a:lnTo>
                  <a:lnTo>
                    <a:pt x="13" y="353"/>
                  </a:lnTo>
                  <a:lnTo>
                    <a:pt x="20" y="357"/>
                  </a:lnTo>
                  <a:lnTo>
                    <a:pt x="28" y="361"/>
                  </a:lnTo>
                  <a:lnTo>
                    <a:pt x="42" y="375"/>
                  </a:lnTo>
                  <a:lnTo>
                    <a:pt x="61" y="392"/>
                  </a:lnTo>
                  <a:lnTo>
                    <a:pt x="63" y="390"/>
                  </a:lnTo>
                  <a:lnTo>
                    <a:pt x="66" y="388"/>
                  </a:lnTo>
                  <a:lnTo>
                    <a:pt x="72" y="386"/>
                  </a:lnTo>
                  <a:lnTo>
                    <a:pt x="78" y="388"/>
                  </a:lnTo>
                  <a:lnTo>
                    <a:pt x="83" y="388"/>
                  </a:lnTo>
                  <a:lnTo>
                    <a:pt x="96" y="401"/>
                  </a:lnTo>
                  <a:lnTo>
                    <a:pt x="109" y="414"/>
                  </a:lnTo>
                  <a:lnTo>
                    <a:pt x="124" y="421"/>
                  </a:lnTo>
                  <a:lnTo>
                    <a:pt x="137" y="434"/>
                  </a:lnTo>
                  <a:lnTo>
                    <a:pt x="146" y="433"/>
                  </a:lnTo>
                  <a:lnTo>
                    <a:pt x="155" y="433"/>
                  </a:lnTo>
                  <a:lnTo>
                    <a:pt x="166" y="446"/>
                  </a:lnTo>
                  <a:lnTo>
                    <a:pt x="177" y="460"/>
                  </a:lnTo>
                  <a:lnTo>
                    <a:pt x="194" y="457"/>
                  </a:lnTo>
                  <a:lnTo>
                    <a:pt x="211" y="451"/>
                  </a:lnTo>
                  <a:lnTo>
                    <a:pt x="216" y="453"/>
                  </a:lnTo>
                  <a:lnTo>
                    <a:pt x="225" y="458"/>
                  </a:lnTo>
                  <a:lnTo>
                    <a:pt x="233" y="464"/>
                  </a:lnTo>
                  <a:lnTo>
                    <a:pt x="242" y="471"/>
                  </a:lnTo>
                  <a:lnTo>
                    <a:pt x="251" y="479"/>
                  </a:lnTo>
                  <a:lnTo>
                    <a:pt x="259" y="484"/>
                  </a:lnTo>
                  <a:lnTo>
                    <a:pt x="266" y="490"/>
                  </a:lnTo>
                  <a:lnTo>
                    <a:pt x="272" y="490"/>
                  </a:lnTo>
                  <a:lnTo>
                    <a:pt x="284" y="484"/>
                  </a:lnTo>
                  <a:lnTo>
                    <a:pt x="297" y="481"/>
                  </a:lnTo>
                  <a:lnTo>
                    <a:pt x="308" y="481"/>
                  </a:lnTo>
                  <a:lnTo>
                    <a:pt x="320" y="482"/>
                  </a:lnTo>
                  <a:lnTo>
                    <a:pt x="323" y="477"/>
                  </a:lnTo>
                  <a:lnTo>
                    <a:pt x="327" y="473"/>
                  </a:lnTo>
                  <a:lnTo>
                    <a:pt x="332" y="455"/>
                  </a:lnTo>
                  <a:lnTo>
                    <a:pt x="336" y="434"/>
                  </a:lnTo>
                  <a:lnTo>
                    <a:pt x="344" y="427"/>
                  </a:lnTo>
                  <a:lnTo>
                    <a:pt x="351" y="423"/>
                  </a:lnTo>
                  <a:lnTo>
                    <a:pt x="358" y="423"/>
                  </a:lnTo>
                  <a:lnTo>
                    <a:pt x="364" y="423"/>
                  </a:lnTo>
                  <a:lnTo>
                    <a:pt x="375" y="429"/>
                  </a:lnTo>
                  <a:lnTo>
                    <a:pt x="384" y="431"/>
                  </a:lnTo>
                  <a:lnTo>
                    <a:pt x="401" y="425"/>
                  </a:lnTo>
                  <a:lnTo>
                    <a:pt x="417" y="420"/>
                  </a:lnTo>
                  <a:lnTo>
                    <a:pt x="419" y="420"/>
                  </a:lnTo>
                  <a:lnTo>
                    <a:pt x="419" y="416"/>
                  </a:lnTo>
                  <a:lnTo>
                    <a:pt x="419" y="412"/>
                  </a:lnTo>
                  <a:lnTo>
                    <a:pt x="419" y="409"/>
                  </a:lnTo>
                  <a:lnTo>
                    <a:pt x="419" y="399"/>
                  </a:lnTo>
                  <a:lnTo>
                    <a:pt x="421" y="390"/>
                  </a:lnTo>
                  <a:lnTo>
                    <a:pt x="425" y="383"/>
                  </a:lnTo>
                  <a:lnTo>
                    <a:pt x="430" y="377"/>
                  </a:lnTo>
                  <a:lnTo>
                    <a:pt x="425" y="364"/>
                  </a:lnTo>
                  <a:lnTo>
                    <a:pt x="423" y="353"/>
                  </a:lnTo>
                  <a:lnTo>
                    <a:pt x="421" y="344"/>
                  </a:lnTo>
                  <a:lnTo>
                    <a:pt x="423" y="333"/>
                  </a:lnTo>
                  <a:lnTo>
                    <a:pt x="425" y="324"/>
                  </a:lnTo>
                  <a:lnTo>
                    <a:pt x="427" y="314"/>
                  </a:lnTo>
                  <a:lnTo>
                    <a:pt x="427" y="305"/>
                  </a:lnTo>
                  <a:lnTo>
                    <a:pt x="425" y="296"/>
                  </a:lnTo>
                  <a:lnTo>
                    <a:pt x="410" y="281"/>
                  </a:lnTo>
                  <a:lnTo>
                    <a:pt x="395" y="266"/>
                  </a:lnTo>
                  <a:lnTo>
                    <a:pt x="405" y="244"/>
                  </a:lnTo>
                  <a:lnTo>
                    <a:pt x="414" y="222"/>
                  </a:lnTo>
                  <a:lnTo>
                    <a:pt x="410" y="211"/>
                  </a:lnTo>
                  <a:lnTo>
                    <a:pt x="406" y="198"/>
                  </a:lnTo>
                  <a:lnTo>
                    <a:pt x="408" y="185"/>
                  </a:lnTo>
                  <a:lnTo>
                    <a:pt x="410" y="172"/>
                  </a:lnTo>
                  <a:lnTo>
                    <a:pt x="408" y="165"/>
                  </a:lnTo>
                  <a:lnTo>
                    <a:pt x="406" y="159"/>
                  </a:lnTo>
                  <a:lnTo>
                    <a:pt x="416" y="148"/>
                  </a:lnTo>
                  <a:lnTo>
                    <a:pt x="427" y="137"/>
                  </a:lnTo>
                  <a:lnTo>
                    <a:pt x="425" y="122"/>
                  </a:lnTo>
                  <a:lnTo>
                    <a:pt x="421" y="102"/>
                  </a:lnTo>
                  <a:lnTo>
                    <a:pt x="417" y="91"/>
                  </a:lnTo>
                  <a:lnTo>
                    <a:pt x="414" y="81"/>
                  </a:lnTo>
                  <a:lnTo>
                    <a:pt x="410" y="74"/>
                  </a:lnTo>
                  <a:lnTo>
                    <a:pt x="405" y="69"/>
                  </a:lnTo>
                  <a:lnTo>
                    <a:pt x="393" y="54"/>
                  </a:lnTo>
                  <a:lnTo>
                    <a:pt x="388" y="46"/>
                  </a:lnTo>
                  <a:lnTo>
                    <a:pt x="377" y="41"/>
                  </a:lnTo>
                  <a:lnTo>
                    <a:pt x="369" y="35"/>
                  </a:lnTo>
                  <a:lnTo>
                    <a:pt x="364" y="30"/>
                  </a:lnTo>
                  <a:lnTo>
                    <a:pt x="360" y="24"/>
                  </a:lnTo>
                  <a:lnTo>
                    <a:pt x="356" y="11"/>
                  </a:lnTo>
                  <a:lnTo>
                    <a:pt x="351" y="0"/>
                  </a:lnTo>
                  <a:lnTo>
                    <a:pt x="345" y="2"/>
                  </a:lnTo>
                  <a:lnTo>
                    <a:pt x="342" y="4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60107D82-7290-D447-A5A7-678190F76A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99997" y="2939736"/>
              <a:ext cx="1125538" cy="1619250"/>
            </a:xfrm>
            <a:custGeom>
              <a:avLst/>
              <a:gdLst>
                <a:gd name="T0" fmla="*/ 1014157 w 768"/>
                <a:gd name="T1" fmla="*/ 211138 h 1020"/>
                <a:gd name="T2" fmla="*/ 1012691 w 768"/>
                <a:gd name="T3" fmla="*/ 1593850 h 1020"/>
                <a:gd name="T4" fmla="*/ 1044933 w 768"/>
                <a:gd name="T5" fmla="*/ 1441450 h 1020"/>
                <a:gd name="T6" fmla="*/ 1112348 w 768"/>
                <a:gd name="T7" fmla="*/ 1300163 h 1020"/>
                <a:gd name="T8" fmla="*/ 1061054 w 768"/>
                <a:gd name="T9" fmla="*/ 1220788 h 1020"/>
                <a:gd name="T10" fmla="*/ 1036140 w 768"/>
                <a:gd name="T11" fmla="*/ 1079500 h 1020"/>
                <a:gd name="T12" fmla="*/ 1022950 w 768"/>
                <a:gd name="T13" fmla="*/ 922338 h 1020"/>
                <a:gd name="T14" fmla="*/ 1084503 w 768"/>
                <a:gd name="T15" fmla="*/ 798513 h 1020"/>
                <a:gd name="T16" fmla="*/ 1049330 w 768"/>
                <a:gd name="T17" fmla="*/ 673100 h 1020"/>
                <a:gd name="T18" fmla="*/ 965794 w 768"/>
                <a:gd name="T19" fmla="*/ 576263 h 1020"/>
                <a:gd name="T20" fmla="*/ 1068382 w 768"/>
                <a:gd name="T21" fmla="*/ 504825 h 1020"/>
                <a:gd name="T22" fmla="*/ 1036140 w 768"/>
                <a:gd name="T23" fmla="*/ 361950 h 1020"/>
                <a:gd name="T24" fmla="*/ 1049330 w 768"/>
                <a:gd name="T25" fmla="*/ 269875 h 1020"/>
                <a:gd name="T26" fmla="*/ 1009760 w 768"/>
                <a:gd name="T27" fmla="*/ 317500 h 1020"/>
                <a:gd name="T28" fmla="*/ 959932 w 768"/>
                <a:gd name="T29" fmla="*/ 279400 h 1020"/>
                <a:gd name="T30" fmla="*/ 968725 w 768"/>
                <a:gd name="T31" fmla="*/ 369888 h 1020"/>
                <a:gd name="T32" fmla="*/ 1017088 w 768"/>
                <a:gd name="T33" fmla="*/ 441325 h 1020"/>
                <a:gd name="T34" fmla="*/ 898379 w 768"/>
                <a:gd name="T35" fmla="*/ 344488 h 1020"/>
                <a:gd name="T36" fmla="*/ 920362 w 768"/>
                <a:gd name="T37" fmla="*/ 250825 h 1020"/>
                <a:gd name="T38" fmla="*/ 943811 w 768"/>
                <a:gd name="T39" fmla="*/ 150813 h 1020"/>
                <a:gd name="T40" fmla="*/ 841223 w 768"/>
                <a:gd name="T41" fmla="*/ 261938 h 1020"/>
                <a:gd name="T42" fmla="*/ 795791 w 768"/>
                <a:gd name="T43" fmla="*/ 441325 h 1020"/>
                <a:gd name="T44" fmla="*/ 728375 w 768"/>
                <a:gd name="T45" fmla="*/ 581025 h 1020"/>
                <a:gd name="T46" fmla="*/ 792860 w 768"/>
                <a:gd name="T47" fmla="*/ 593725 h 1020"/>
                <a:gd name="T48" fmla="*/ 882258 w 768"/>
                <a:gd name="T49" fmla="*/ 681038 h 1020"/>
                <a:gd name="T50" fmla="*/ 850016 w 768"/>
                <a:gd name="T51" fmla="*/ 769938 h 1020"/>
                <a:gd name="T52" fmla="*/ 892517 w 768"/>
                <a:gd name="T53" fmla="*/ 881063 h 1020"/>
                <a:gd name="T54" fmla="*/ 811912 w 768"/>
                <a:gd name="T55" fmla="*/ 825500 h 1020"/>
                <a:gd name="T56" fmla="*/ 833895 w 768"/>
                <a:gd name="T57" fmla="*/ 663575 h 1020"/>
                <a:gd name="T58" fmla="*/ 744496 w 768"/>
                <a:gd name="T59" fmla="*/ 642938 h 1020"/>
                <a:gd name="T60" fmla="*/ 655098 w 768"/>
                <a:gd name="T61" fmla="*/ 812800 h 1020"/>
                <a:gd name="T62" fmla="*/ 479233 w 768"/>
                <a:gd name="T63" fmla="*/ 871538 h 1020"/>
                <a:gd name="T64" fmla="*/ 419146 w 768"/>
                <a:gd name="T65" fmla="*/ 784225 h 1020"/>
                <a:gd name="T66" fmla="*/ 514406 w 768"/>
                <a:gd name="T67" fmla="*/ 828675 h 1020"/>
                <a:gd name="T68" fmla="*/ 640443 w 768"/>
                <a:gd name="T69" fmla="*/ 739775 h 1020"/>
                <a:gd name="T70" fmla="*/ 694668 w 768"/>
                <a:gd name="T71" fmla="*/ 639763 h 1020"/>
                <a:gd name="T72" fmla="*/ 716651 w 768"/>
                <a:gd name="T73" fmla="*/ 469900 h 1020"/>
                <a:gd name="T74" fmla="*/ 760618 w 768"/>
                <a:gd name="T75" fmla="*/ 285750 h 1020"/>
                <a:gd name="T76" fmla="*/ 852947 w 768"/>
                <a:gd name="T77" fmla="*/ 147638 h 1020"/>
                <a:gd name="T78" fmla="*/ 722513 w 768"/>
                <a:gd name="T79" fmla="*/ 88900 h 1020"/>
                <a:gd name="T80" fmla="*/ 589149 w 768"/>
                <a:gd name="T81" fmla="*/ 203200 h 1020"/>
                <a:gd name="T82" fmla="*/ 549579 w 768"/>
                <a:gd name="T83" fmla="*/ 255588 h 1020"/>
                <a:gd name="T84" fmla="*/ 505613 w 768"/>
                <a:gd name="T85" fmla="*/ 411163 h 1020"/>
                <a:gd name="T86" fmla="*/ 511475 w 768"/>
                <a:gd name="T87" fmla="*/ 542925 h 1020"/>
                <a:gd name="T88" fmla="*/ 448457 w 768"/>
                <a:gd name="T89" fmla="*/ 549275 h 1020"/>
                <a:gd name="T90" fmla="*/ 400094 w 768"/>
                <a:gd name="T91" fmla="*/ 423863 h 1020"/>
                <a:gd name="T92" fmla="*/ 340006 w 768"/>
                <a:gd name="T93" fmla="*/ 590550 h 1020"/>
                <a:gd name="T94" fmla="*/ 128968 w 768"/>
                <a:gd name="T95" fmla="*/ 649288 h 1020"/>
                <a:gd name="T96" fmla="*/ 7328 w 768"/>
                <a:gd name="T97" fmla="*/ 854075 h 1020"/>
                <a:gd name="T98" fmla="*/ 143623 w 768"/>
                <a:gd name="T99" fmla="*/ 915988 h 1020"/>
                <a:gd name="T100" fmla="*/ 194917 w 768"/>
                <a:gd name="T101" fmla="*/ 1030288 h 1020"/>
                <a:gd name="T102" fmla="*/ 294574 w 768"/>
                <a:gd name="T103" fmla="*/ 1027113 h 1020"/>
                <a:gd name="T104" fmla="*/ 354662 w 768"/>
                <a:gd name="T105" fmla="*/ 1217613 h 1020"/>
                <a:gd name="T106" fmla="*/ 495354 w 768"/>
                <a:gd name="T107" fmla="*/ 1317625 h 1020"/>
                <a:gd name="T108" fmla="*/ 675616 w 768"/>
                <a:gd name="T109" fmla="*/ 1465263 h 1020"/>
                <a:gd name="T110" fmla="*/ 822170 w 768"/>
                <a:gd name="T111" fmla="*/ 1449388 h 1020"/>
                <a:gd name="T112" fmla="*/ 924758 w 768"/>
                <a:gd name="T113" fmla="*/ 1566863 h 1020"/>
                <a:gd name="T114" fmla="*/ 1017088 w 768"/>
                <a:gd name="T115" fmla="*/ 133350 h 1020"/>
                <a:gd name="T116" fmla="*/ 1020019 w 768"/>
                <a:gd name="T117" fmla="*/ 85725 h 1020"/>
                <a:gd name="T118" fmla="*/ 981915 w 768"/>
                <a:gd name="T119" fmla="*/ 82550 h 1020"/>
                <a:gd name="T120" fmla="*/ 936483 w 768"/>
                <a:gd name="T121" fmla="*/ 106363 h 1020"/>
                <a:gd name="T122" fmla="*/ 852947 w 768"/>
                <a:gd name="T123" fmla="*/ 41275 h 102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68"/>
                <a:gd name="T187" fmla="*/ 0 h 1020"/>
                <a:gd name="T188" fmla="*/ 768 w 768"/>
                <a:gd name="T189" fmla="*/ 1020 h 102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68" h="1020">
                  <a:moveTo>
                    <a:pt x="715" y="150"/>
                  </a:moveTo>
                  <a:lnTo>
                    <a:pt x="709" y="154"/>
                  </a:lnTo>
                  <a:lnTo>
                    <a:pt x="700" y="154"/>
                  </a:lnTo>
                  <a:lnTo>
                    <a:pt x="689" y="154"/>
                  </a:lnTo>
                  <a:lnTo>
                    <a:pt x="678" y="154"/>
                  </a:lnTo>
                  <a:lnTo>
                    <a:pt x="676" y="148"/>
                  </a:lnTo>
                  <a:lnTo>
                    <a:pt x="676" y="145"/>
                  </a:lnTo>
                  <a:lnTo>
                    <a:pt x="679" y="143"/>
                  </a:lnTo>
                  <a:lnTo>
                    <a:pt x="683" y="143"/>
                  </a:lnTo>
                  <a:lnTo>
                    <a:pt x="689" y="135"/>
                  </a:lnTo>
                  <a:lnTo>
                    <a:pt x="692" y="133"/>
                  </a:lnTo>
                  <a:lnTo>
                    <a:pt x="698" y="132"/>
                  </a:lnTo>
                  <a:lnTo>
                    <a:pt x="702" y="133"/>
                  </a:lnTo>
                  <a:lnTo>
                    <a:pt x="709" y="141"/>
                  </a:lnTo>
                  <a:lnTo>
                    <a:pt x="715" y="150"/>
                  </a:lnTo>
                  <a:close/>
                  <a:moveTo>
                    <a:pt x="668" y="1020"/>
                  </a:moveTo>
                  <a:lnTo>
                    <a:pt x="670" y="1019"/>
                  </a:lnTo>
                  <a:lnTo>
                    <a:pt x="670" y="1017"/>
                  </a:lnTo>
                  <a:lnTo>
                    <a:pt x="676" y="1011"/>
                  </a:lnTo>
                  <a:lnTo>
                    <a:pt x="683" y="1009"/>
                  </a:lnTo>
                  <a:lnTo>
                    <a:pt x="687" y="1006"/>
                  </a:lnTo>
                  <a:lnTo>
                    <a:pt x="691" y="1004"/>
                  </a:lnTo>
                  <a:lnTo>
                    <a:pt x="694" y="998"/>
                  </a:lnTo>
                  <a:lnTo>
                    <a:pt x="698" y="993"/>
                  </a:lnTo>
                  <a:lnTo>
                    <a:pt x="705" y="978"/>
                  </a:lnTo>
                  <a:lnTo>
                    <a:pt x="709" y="965"/>
                  </a:lnTo>
                  <a:lnTo>
                    <a:pt x="716" y="959"/>
                  </a:lnTo>
                  <a:lnTo>
                    <a:pt x="722" y="952"/>
                  </a:lnTo>
                  <a:lnTo>
                    <a:pt x="726" y="947"/>
                  </a:lnTo>
                  <a:lnTo>
                    <a:pt x="727" y="939"/>
                  </a:lnTo>
                  <a:lnTo>
                    <a:pt x="718" y="924"/>
                  </a:lnTo>
                  <a:lnTo>
                    <a:pt x="709" y="910"/>
                  </a:lnTo>
                  <a:lnTo>
                    <a:pt x="713" y="908"/>
                  </a:lnTo>
                  <a:lnTo>
                    <a:pt x="716" y="910"/>
                  </a:lnTo>
                  <a:lnTo>
                    <a:pt x="718" y="908"/>
                  </a:lnTo>
                  <a:lnTo>
                    <a:pt x="722" y="893"/>
                  </a:lnTo>
                  <a:lnTo>
                    <a:pt x="740" y="889"/>
                  </a:lnTo>
                  <a:lnTo>
                    <a:pt x="755" y="884"/>
                  </a:lnTo>
                  <a:lnTo>
                    <a:pt x="757" y="871"/>
                  </a:lnTo>
                  <a:lnTo>
                    <a:pt x="755" y="856"/>
                  </a:lnTo>
                  <a:lnTo>
                    <a:pt x="763" y="841"/>
                  </a:lnTo>
                  <a:lnTo>
                    <a:pt x="768" y="826"/>
                  </a:lnTo>
                  <a:lnTo>
                    <a:pt x="764" y="821"/>
                  </a:lnTo>
                  <a:lnTo>
                    <a:pt x="759" y="819"/>
                  </a:lnTo>
                  <a:lnTo>
                    <a:pt x="751" y="817"/>
                  </a:lnTo>
                  <a:lnTo>
                    <a:pt x="744" y="817"/>
                  </a:lnTo>
                  <a:lnTo>
                    <a:pt x="737" y="815"/>
                  </a:lnTo>
                  <a:lnTo>
                    <a:pt x="729" y="813"/>
                  </a:lnTo>
                  <a:lnTo>
                    <a:pt x="724" y="810"/>
                  </a:lnTo>
                  <a:lnTo>
                    <a:pt x="718" y="804"/>
                  </a:lnTo>
                  <a:lnTo>
                    <a:pt x="716" y="797"/>
                  </a:lnTo>
                  <a:lnTo>
                    <a:pt x="716" y="789"/>
                  </a:lnTo>
                  <a:lnTo>
                    <a:pt x="718" y="782"/>
                  </a:lnTo>
                  <a:lnTo>
                    <a:pt x="722" y="777"/>
                  </a:lnTo>
                  <a:lnTo>
                    <a:pt x="724" y="769"/>
                  </a:lnTo>
                  <a:lnTo>
                    <a:pt x="726" y="762"/>
                  </a:lnTo>
                  <a:lnTo>
                    <a:pt x="726" y="751"/>
                  </a:lnTo>
                  <a:lnTo>
                    <a:pt x="724" y="740"/>
                  </a:lnTo>
                  <a:lnTo>
                    <a:pt x="713" y="725"/>
                  </a:lnTo>
                  <a:lnTo>
                    <a:pt x="700" y="708"/>
                  </a:lnTo>
                  <a:lnTo>
                    <a:pt x="698" y="701"/>
                  </a:lnTo>
                  <a:lnTo>
                    <a:pt x="698" y="695"/>
                  </a:lnTo>
                  <a:lnTo>
                    <a:pt x="698" y="692"/>
                  </a:lnTo>
                  <a:lnTo>
                    <a:pt x="700" y="690"/>
                  </a:lnTo>
                  <a:lnTo>
                    <a:pt x="703" y="686"/>
                  </a:lnTo>
                  <a:lnTo>
                    <a:pt x="707" y="680"/>
                  </a:lnTo>
                  <a:lnTo>
                    <a:pt x="702" y="668"/>
                  </a:lnTo>
                  <a:lnTo>
                    <a:pt x="698" y="656"/>
                  </a:lnTo>
                  <a:lnTo>
                    <a:pt x="702" y="651"/>
                  </a:lnTo>
                  <a:lnTo>
                    <a:pt x="707" y="645"/>
                  </a:lnTo>
                  <a:lnTo>
                    <a:pt x="711" y="642"/>
                  </a:lnTo>
                  <a:lnTo>
                    <a:pt x="713" y="638"/>
                  </a:lnTo>
                  <a:lnTo>
                    <a:pt x="715" y="634"/>
                  </a:lnTo>
                  <a:lnTo>
                    <a:pt x="715" y="629"/>
                  </a:lnTo>
                  <a:lnTo>
                    <a:pt x="702" y="610"/>
                  </a:lnTo>
                  <a:lnTo>
                    <a:pt x="692" y="594"/>
                  </a:lnTo>
                  <a:lnTo>
                    <a:pt x="698" y="581"/>
                  </a:lnTo>
                  <a:lnTo>
                    <a:pt x="702" y="568"/>
                  </a:lnTo>
                  <a:lnTo>
                    <a:pt x="696" y="547"/>
                  </a:lnTo>
                  <a:lnTo>
                    <a:pt x="691" y="529"/>
                  </a:lnTo>
                  <a:lnTo>
                    <a:pt x="702" y="533"/>
                  </a:lnTo>
                  <a:lnTo>
                    <a:pt x="718" y="536"/>
                  </a:lnTo>
                  <a:lnTo>
                    <a:pt x="720" y="527"/>
                  </a:lnTo>
                  <a:lnTo>
                    <a:pt x="720" y="518"/>
                  </a:lnTo>
                  <a:lnTo>
                    <a:pt x="727" y="514"/>
                  </a:lnTo>
                  <a:lnTo>
                    <a:pt x="735" y="510"/>
                  </a:lnTo>
                  <a:lnTo>
                    <a:pt x="737" y="509"/>
                  </a:lnTo>
                  <a:lnTo>
                    <a:pt x="740" y="503"/>
                  </a:lnTo>
                  <a:lnTo>
                    <a:pt x="742" y="496"/>
                  </a:lnTo>
                  <a:lnTo>
                    <a:pt x="744" y="486"/>
                  </a:lnTo>
                  <a:lnTo>
                    <a:pt x="742" y="477"/>
                  </a:lnTo>
                  <a:lnTo>
                    <a:pt x="740" y="466"/>
                  </a:lnTo>
                  <a:lnTo>
                    <a:pt x="739" y="457"/>
                  </a:lnTo>
                  <a:lnTo>
                    <a:pt x="739" y="448"/>
                  </a:lnTo>
                  <a:lnTo>
                    <a:pt x="739" y="437"/>
                  </a:lnTo>
                  <a:lnTo>
                    <a:pt x="733" y="424"/>
                  </a:lnTo>
                  <a:lnTo>
                    <a:pt x="729" y="422"/>
                  </a:lnTo>
                  <a:lnTo>
                    <a:pt x="724" y="422"/>
                  </a:lnTo>
                  <a:lnTo>
                    <a:pt x="716" y="424"/>
                  </a:lnTo>
                  <a:lnTo>
                    <a:pt x="709" y="425"/>
                  </a:lnTo>
                  <a:lnTo>
                    <a:pt x="700" y="427"/>
                  </a:lnTo>
                  <a:lnTo>
                    <a:pt x="692" y="427"/>
                  </a:lnTo>
                  <a:lnTo>
                    <a:pt x="683" y="427"/>
                  </a:lnTo>
                  <a:lnTo>
                    <a:pt x="678" y="424"/>
                  </a:lnTo>
                  <a:lnTo>
                    <a:pt x="670" y="400"/>
                  </a:lnTo>
                  <a:lnTo>
                    <a:pt x="663" y="385"/>
                  </a:lnTo>
                  <a:lnTo>
                    <a:pt x="661" y="379"/>
                  </a:lnTo>
                  <a:lnTo>
                    <a:pt x="659" y="376"/>
                  </a:lnTo>
                  <a:lnTo>
                    <a:pt x="657" y="370"/>
                  </a:lnTo>
                  <a:lnTo>
                    <a:pt x="659" y="363"/>
                  </a:lnTo>
                  <a:lnTo>
                    <a:pt x="663" y="357"/>
                  </a:lnTo>
                  <a:lnTo>
                    <a:pt x="666" y="353"/>
                  </a:lnTo>
                  <a:lnTo>
                    <a:pt x="672" y="352"/>
                  </a:lnTo>
                  <a:lnTo>
                    <a:pt x="678" y="350"/>
                  </a:lnTo>
                  <a:lnTo>
                    <a:pt x="685" y="346"/>
                  </a:lnTo>
                  <a:lnTo>
                    <a:pt x="691" y="342"/>
                  </a:lnTo>
                  <a:lnTo>
                    <a:pt x="698" y="335"/>
                  </a:lnTo>
                  <a:lnTo>
                    <a:pt x="705" y="324"/>
                  </a:lnTo>
                  <a:lnTo>
                    <a:pt x="716" y="324"/>
                  </a:lnTo>
                  <a:lnTo>
                    <a:pt x="726" y="324"/>
                  </a:lnTo>
                  <a:lnTo>
                    <a:pt x="729" y="318"/>
                  </a:lnTo>
                  <a:lnTo>
                    <a:pt x="731" y="311"/>
                  </a:lnTo>
                  <a:lnTo>
                    <a:pt x="731" y="302"/>
                  </a:lnTo>
                  <a:lnTo>
                    <a:pt x="731" y="292"/>
                  </a:lnTo>
                  <a:lnTo>
                    <a:pt x="731" y="279"/>
                  </a:lnTo>
                  <a:lnTo>
                    <a:pt x="729" y="270"/>
                  </a:lnTo>
                  <a:lnTo>
                    <a:pt x="727" y="261"/>
                  </a:lnTo>
                  <a:lnTo>
                    <a:pt x="722" y="254"/>
                  </a:lnTo>
                  <a:lnTo>
                    <a:pt x="718" y="248"/>
                  </a:lnTo>
                  <a:lnTo>
                    <a:pt x="713" y="241"/>
                  </a:lnTo>
                  <a:lnTo>
                    <a:pt x="709" y="235"/>
                  </a:lnTo>
                  <a:lnTo>
                    <a:pt x="707" y="228"/>
                  </a:lnTo>
                  <a:lnTo>
                    <a:pt x="709" y="222"/>
                  </a:lnTo>
                  <a:lnTo>
                    <a:pt x="713" y="220"/>
                  </a:lnTo>
                  <a:lnTo>
                    <a:pt x="720" y="218"/>
                  </a:lnTo>
                  <a:lnTo>
                    <a:pt x="726" y="217"/>
                  </a:lnTo>
                  <a:lnTo>
                    <a:pt x="731" y="213"/>
                  </a:lnTo>
                  <a:lnTo>
                    <a:pt x="737" y="207"/>
                  </a:lnTo>
                  <a:lnTo>
                    <a:pt x="740" y="196"/>
                  </a:lnTo>
                  <a:lnTo>
                    <a:pt x="740" y="180"/>
                  </a:lnTo>
                  <a:lnTo>
                    <a:pt x="727" y="178"/>
                  </a:lnTo>
                  <a:lnTo>
                    <a:pt x="720" y="174"/>
                  </a:lnTo>
                  <a:lnTo>
                    <a:pt x="716" y="170"/>
                  </a:lnTo>
                  <a:lnTo>
                    <a:pt x="716" y="167"/>
                  </a:lnTo>
                  <a:lnTo>
                    <a:pt x="715" y="163"/>
                  </a:lnTo>
                  <a:lnTo>
                    <a:pt x="716" y="159"/>
                  </a:lnTo>
                  <a:lnTo>
                    <a:pt x="703" y="161"/>
                  </a:lnTo>
                  <a:lnTo>
                    <a:pt x="689" y="163"/>
                  </a:lnTo>
                  <a:lnTo>
                    <a:pt x="694" y="174"/>
                  </a:lnTo>
                  <a:lnTo>
                    <a:pt x="702" y="187"/>
                  </a:lnTo>
                  <a:lnTo>
                    <a:pt x="700" y="193"/>
                  </a:lnTo>
                  <a:lnTo>
                    <a:pt x="698" y="198"/>
                  </a:lnTo>
                  <a:lnTo>
                    <a:pt x="694" y="200"/>
                  </a:lnTo>
                  <a:lnTo>
                    <a:pt x="689" y="200"/>
                  </a:lnTo>
                  <a:lnTo>
                    <a:pt x="683" y="198"/>
                  </a:lnTo>
                  <a:lnTo>
                    <a:pt x="679" y="196"/>
                  </a:lnTo>
                  <a:lnTo>
                    <a:pt x="676" y="193"/>
                  </a:lnTo>
                  <a:lnTo>
                    <a:pt x="676" y="189"/>
                  </a:lnTo>
                  <a:lnTo>
                    <a:pt x="674" y="183"/>
                  </a:lnTo>
                  <a:lnTo>
                    <a:pt x="672" y="176"/>
                  </a:lnTo>
                  <a:lnTo>
                    <a:pt x="670" y="174"/>
                  </a:lnTo>
                  <a:lnTo>
                    <a:pt x="668" y="172"/>
                  </a:lnTo>
                  <a:lnTo>
                    <a:pt x="663" y="174"/>
                  </a:lnTo>
                  <a:lnTo>
                    <a:pt x="659" y="176"/>
                  </a:lnTo>
                  <a:lnTo>
                    <a:pt x="655" y="176"/>
                  </a:lnTo>
                  <a:lnTo>
                    <a:pt x="650" y="176"/>
                  </a:lnTo>
                  <a:lnTo>
                    <a:pt x="646" y="176"/>
                  </a:lnTo>
                  <a:lnTo>
                    <a:pt x="644" y="178"/>
                  </a:lnTo>
                  <a:lnTo>
                    <a:pt x="642" y="189"/>
                  </a:lnTo>
                  <a:lnTo>
                    <a:pt x="642" y="196"/>
                  </a:lnTo>
                  <a:lnTo>
                    <a:pt x="642" y="204"/>
                  </a:lnTo>
                  <a:lnTo>
                    <a:pt x="642" y="209"/>
                  </a:lnTo>
                  <a:lnTo>
                    <a:pt x="648" y="217"/>
                  </a:lnTo>
                  <a:lnTo>
                    <a:pt x="654" y="224"/>
                  </a:lnTo>
                  <a:lnTo>
                    <a:pt x="657" y="228"/>
                  </a:lnTo>
                  <a:lnTo>
                    <a:pt x="661" y="233"/>
                  </a:lnTo>
                  <a:lnTo>
                    <a:pt x="666" y="237"/>
                  </a:lnTo>
                  <a:lnTo>
                    <a:pt x="676" y="239"/>
                  </a:lnTo>
                  <a:lnTo>
                    <a:pt x="679" y="250"/>
                  </a:lnTo>
                  <a:lnTo>
                    <a:pt x="683" y="261"/>
                  </a:lnTo>
                  <a:lnTo>
                    <a:pt x="687" y="265"/>
                  </a:lnTo>
                  <a:lnTo>
                    <a:pt x="692" y="268"/>
                  </a:lnTo>
                  <a:lnTo>
                    <a:pt x="696" y="270"/>
                  </a:lnTo>
                  <a:lnTo>
                    <a:pt x="698" y="272"/>
                  </a:lnTo>
                  <a:lnTo>
                    <a:pt x="698" y="274"/>
                  </a:lnTo>
                  <a:lnTo>
                    <a:pt x="698" y="278"/>
                  </a:lnTo>
                  <a:lnTo>
                    <a:pt x="694" y="278"/>
                  </a:lnTo>
                  <a:lnTo>
                    <a:pt x="689" y="278"/>
                  </a:lnTo>
                  <a:lnTo>
                    <a:pt x="681" y="274"/>
                  </a:lnTo>
                  <a:lnTo>
                    <a:pt x="670" y="267"/>
                  </a:lnTo>
                  <a:lnTo>
                    <a:pt x="665" y="255"/>
                  </a:lnTo>
                  <a:lnTo>
                    <a:pt x="657" y="244"/>
                  </a:lnTo>
                  <a:lnTo>
                    <a:pt x="644" y="244"/>
                  </a:lnTo>
                  <a:lnTo>
                    <a:pt x="633" y="241"/>
                  </a:lnTo>
                  <a:lnTo>
                    <a:pt x="626" y="230"/>
                  </a:lnTo>
                  <a:lnTo>
                    <a:pt x="618" y="222"/>
                  </a:lnTo>
                  <a:lnTo>
                    <a:pt x="615" y="220"/>
                  </a:lnTo>
                  <a:lnTo>
                    <a:pt x="613" y="217"/>
                  </a:lnTo>
                  <a:lnTo>
                    <a:pt x="613" y="211"/>
                  </a:lnTo>
                  <a:lnTo>
                    <a:pt x="617" y="206"/>
                  </a:lnTo>
                  <a:lnTo>
                    <a:pt x="620" y="198"/>
                  </a:lnTo>
                  <a:lnTo>
                    <a:pt x="624" y="193"/>
                  </a:lnTo>
                  <a:lnTo>
                    <a:pt x="624" y="187"/>
                  </a:lnTo>
                  <a:lnTo>
                    <a:pt x="624" y="182"/>
                  </a:lnTo>
                  <a:lnTo>
                    <a:pt x="622" y="178"/>
                  </a:lnTo>
                  <a:lnTo>
                    <a:pt x="622" y="172"/>
                  </a:lnTo>
                  <a:lnTo>
                    <a:pt x="622" y="169"/>
                  </a:lnTo>
                  <a:lnTo>
                    <a:pt x="624" y="165"/>
                  </a:lnTo>
                  <a:lnTo>
                    <a:pt x="628" y="158"/>
                  </a:lnTo>
                  <a:lnTo>
                    <a:pt x="633" y="154"/>
                  </a:lnTo>
                  <a:lnTo>
                    <a:pt x="641" y="148"/>
                  </a:lnTo>
                  <a:lnTo>
                    <a:pt x="650" y="146"/>
                  </a:lnTo>
                  <a:lnTo>
                    <a:pt x="648" y="139"/>
                  </a:lnTo>
                  <a:lnTo>
                    <a:pt x="648" y="130"/>
                  </a:lnTo>
                  <a:lnTo>
                    <a:pt x="650" y="122"/>
                  </a:lnTo>
                  <a:lnTo>
                    <a:pt x="650" y="113"/>
                  </a:lnTo>
                  <a:lnTo>
                    <a:pt x="652" y="106"/>
                  </a:lnTo>
                  <a:lnTo>
                    <a:pt x="652" y="100"/>
                  </a:lnTo>
                  <a:lnTo>
                    <a:pt x="650" y="97"/>
                  </a:lnTo>
                  <a:lnTo>
                    <a:pt x="644" y="95"/>
                  </a:lnTo>
                  <a:lnTo>
                    <a:pt x="641" y="102"/>
                  </a:lnTo>
                  <a:lnTo>
                    <a:pt x="635" y="108"/>
                  </a:lnTo>
                  <a:lnTo>
                    <a:pt x="637" y="115"/>
                  </a:lnTo>
                  <a:lnTo>
                    <a:pt x="637" y="122"/>
                  </a:lnTo>
                  <a:lnTo>
                    <a:pt x="635" y="128"/>
                  </a:lnTo>
                  <a:lnTo>
                    <a:pt x="630" y="135"/>
                  </a:lnTo>
                  <a:lnTo>
                    <a:pt x="618" y="148"/>
                  </a:lnTo>
                  <a:lnTo>
                    <a:pt x="607" y="158"/>
                  </a:lnTo>
                  <a:lnTo>
                    <a:pt x="594" y="158"/>
                  </a:lnTo>
                  <a:lnTo>
                    <a:pt x="582" y="158"/>
                  </a:lnTo>
                  <a:lnTo>
                    <a:pt x="574" y="165"/>
                  </a:lnTo>
                  <a:lnTo>
                    <a:pt x="567" y="174"/>
                  </a:lnTo>
                  <a:lnTo>
                    <a:pt x="559" y="178"/>
                  </a:lnTo>
                  <a:lnTo>
                    <a:pt x="552" y="185"/>
                  </a:lnTo>
                  <a:lnTo>
                    <a:pt x="557" y="198"/>
                  </a:lnTo>
                  <a:lnTo>
                    <a:pt x="561" y="211"/>
                  </a:lnTo>
                  <a:lnTo>
                    <a:pt x="557" y="220"/>
                  </a:lnTo>
                  <a:lnTo>
                    <a:pt x="556" y="230"/>
                  </a:lnTo>
                  <a:lnTo>
                    <a:pt x="557" y="246"/>
                  </a:lnTo>
                  <a:lnTo>
                    <a:pt x="557" y="261"/>
                  </a:lnTo>
                  <a:lnTo>
                    <a:pt x="550" y="270"/>
                  </a:lnTo>
                  <a:lnTo>
                    <a:pt x="543" y="278"/>
                  </a:lnTo>
                  <a:lnTo>
                    <a:pt x="535" y="281"/>
                  </a:lnTo>
                  <a:lnTo>
                    <a:pt x="528" y="287"/>
                  </a:lnTo>
                  <a:lnTo>
                    <a:pt x="526" y="294"/>
                  </a:lnTo>
                  <a:lnTo>
                    <a:pt x="522" y="303"/>
                  </a:lnTo>
                  <a:lnTo>
                    <a:pt x="515" y="315"/>
                  </a:lnTo>
                  <a:lnTo>
                    <a:pt x="508" y="326"/>
                  </a:lnTo>
                  <a:lnTo>
                    <a:pt x="508" y="339"/>
                  </a:lnTo>
                  <a:lnTo>
                    <a:pt x="506" y="348"/>
                  </a:lnTo>
                  <a:lnTo>
                    <a:pt x="502" y="357"/>
                  </a:lnTo>
                  <a:lnTo>
                    <a:pt x="497" y="364"/>
                  </a:lnTo>
                  <a:lnTo>
                    <a:pt x="497" y="366"/>
                  </a:lnTo>
                  <a:lnTo>
                    <a:pt x="498" y="368"/>
                  </a:lnTo>
                  <a:lnTo>
                    <a:pt x="500" y="368"/>
                  </a:lnTo>
                  <a:lnTo>
                    <a:pt x="504" y="368"/>
                  </a:lnTo>
                  <a:lnTo>
                    <a:pt x="511" y="368"/>
                  </a:lnTo>
                  <a:lnTo>
                    <a:pt x="517" y="370"/>
                  </a:lnTo>
                  <a:lnTo>
                    <a:pt x="522" y="377"/>
                  </a:lnTo>
                  <a:lnTo>
                    <a:pt x="526" y="381"/>
                  </a:lnTo>
                  <a:lnTo>
                    <a:pt x="530" y="381"/>
                  </a:lnTo>
                  <a:lnTo>
                    <a:pt x="533" y="379"/>
                  </a:lnTo>
                  <a:lnTo>
                    <a:pt x="537" y="377"/>
                  </a:lnTo>
                  <a:lnTo>
                    <a:pt x="541" y="374"/>
                  </a:lnTo>
                  <a:lnTo>
                    <a:pt x="546" y="374"/>
                  </a:lnTo>
                  <a:lnTo>
                    <a:pt x="552" y="376"/>
                  </a:lnTo>
                  <a:lnTo>
                    <a:pt x="561" y="383"/>
                  </a:lnTo>
                  <a:lnTo>
                    <a:pt x="567" y="390"/>
                  </a:lnTo>
                  <a:lnTo>
                    <a:pt x="576" y="394"/>
                  </a:lnTo>
                  <a:lnTo>
                    <a:pt x="580" y="398"/>
                  </a:lnTo>
                  <a:lnTo>
                    <a:pt x="580" y="403"/>
                  </a:lnTo>
                  <a:lnTo>
                    <a:pt x="582" y="411"/>
                  </a:lnTo>
                  <a:lnTo>
                    <a:pt x="594" y="420"/>
                  </a:lnTo>
                  <a:lnTo>
                    <a:pt x="600" y="425"/>
                  </a:lnTo>
                  <a:lnTo>
                    <a:pt x="602" y="429"/>
                  </a:lnTo>
                  <a:lnTo>
                    <a:pt x="602" y="433"/>
                  </a:lnTo>
                  <a:lnTo>
                    <a:pt x="602" y="437"/>
                  </a:lnTo>
                  <a:lnTo>
                    <a:pt x="598" y="442"/>
                  </a:lnTo>
                  <a:lnTo>
                    <a:pt x="600" y="455"/>
                  </a:lnTo>
                  <a:lnTo>
                    <a:pt x="602" y="461"/>
                  </a:lnTo>
                  <a:lnTo>
                    <a:pt x="600" y="464"/>
                  </a:lnTo>
                  <a:lnTo>
                    <a:pt x="594" y="470"/>
                  </a:lnTo>
                  <a:lnTo>
                    <a:pt x="593" y="475"/>
                  </a:lnTo>
                  <a:lnTo>
                    <a:pt x="591" y="481"/>
                  </a:lnTo>
                  <a:lnTo>
                    <a:pt x="585" y="481"/>
                  </a:lnTo>
                  <a:lnTo>
                    <a:pt x="580" y="485"/>
                  </a:lnTo>
                  <a:lnTo>
                    <a:pt x="578" y="490"/>
                  </a:lnTo>
                  <a:lnTo>
                    <a:pt x="576" y="498"/>
                  </a:lnTo>
                  <a:lnTo>
                    <a:pt x="572" y="505"/>
                  </a:lnTo>
                  <a:lnTo>
                    <a:pt x="572" y="512"/>
                  </a:lnTo>
                  <a:lnTo>
                    <a:pt x="572" y="516"/>
                  </a:lnTo>
                  <a:lnTo>
                    <a:pt x="574" y="520"/>
                  </a:lnTo>
                  <a:lnTo>
                    <a:pt x="583" y="527"/>
                  </a:lnTo>
                  <a:lnTo>
                    <a:pt x="600" y="533"/>
                  </a:lnTo>
                  <a:lnTo>
                    <a:pt x="602" y="536"/>
                  </a:lnTo>
                  <a:lnTo>
                    <a:pt x="604" y="549"/>
                  </a:lnTo>
                  <a:lnTo>
                    <a:pt x="609" y="555"/>
                  </a:lnTo>
                  <a:lnTo>
                    <a:pt x="615" y="564"/>
                  </a:lnTo>
                  <a:lnTo>
                    <a:pt x="617" y="570"/>
                  </a:lnTo>
                  <a:lnTo>
                    <a:pt x="618" y="573"/>
                  </a:lnTo>
                  <a:lnTo>
                    <a:pt x="617" y="577"/>
                  </a:lnTo>
                  <a:lnTo>
                    <a:pt x="615" y="579"/>
                  </a:lnTo>
                  <a:lnTo>
                    <a:pt x="604" y="564"/>
                  </a:lnTo>
                  <a:lnTo>
                    <a:pt x="591" y="544"/>
                  </a:lnTo>
                  <a:lnTo>
                    <a:pt x="572" y="536"/>
                  </a:lnTo>
                  <a:lnTo>
                    <a:pt x="557" y="529"/>
                  </a:lnTo>
                  <a:lnTo>
                    <a:pt x="556" y="525"/>
                  </a:lnTo>
                  <a:lnTo>
                    <a:pt x="554" y="520"/>
                  </a:lnTo>
                  <a:lnTo>
                    <a:pt x="554" y="514"/>
                  </a:lnTo>
                  <a:lnTo>
                    <a:pt x="554" y="509"/>
                  </a:lnTo>
                  <a:lnTo>
                    <a:pt x="554" y="503"/>
                  </a:lnTo>
                  <a:lnTo>
                    <a:pt x="556" y="498"/>
                  </a:lnTo>
                  <a:lnTo>
                    <a:pt x="559" y="492"/>
                  </a:lnTo>
                  <a:lnTo>
                    <a:pt x="563" y="488"/>
                  </a:lnTo>
                  <a:lnTo>
                    <a:pt x="572" y="477"/>
                  </a:lnTo>
                  <a:lnTo>
                    <a:pt x="576" y="466"/>
                  </a:lnTo>
                  <a:lnTo>
                    <a:pt x="576" y="455"/>
                  </a:lnTo>
                  <a:lnTo>
                    <a:pt x="570" y="437"/>
                  </a:lnTo>
                  <a:lnTo>
                    <a:pt x="569" y="418"/>
                  </a:lnTo>
                  <a:lnTo>
                    <a:pt x="569" y="409"/>
                  </a:lnTo>
                  <a:lnTo>
                    <a:pt x="565" y="407"/>
                  </a:lnTo>
                  <a:lnTo>
                    <a:pt x="561" y="407"/>
                  </a:lnTo>
                  <a:lnTo>
                    <a:pt x="552" y="405"/>
                  </a:lnTo>
                  <a:lnTo>
                    <a:pt x="539" y="405"/>
                  </a:lnTo>
                  <a:lnTo>
                    <a:pt x="530" y="405"/>
                  </a:lnTo>
                  <a:lnTo>
                    <a:pt x="521" y="401"/>
                  </a:lnTo>
                  <a:lnTo>
                    <a:pt x="515" y="401"/>
                  </a:lnTo>
                  <a:lnTo>
                    <a:pt x="513" y="401"/>
                  </a:lnTo>
                  <a:lnTo>
                    <a:pt x="509" y="403"/>
                  </a:lnTo>
                  <a:lnTo>
                    <a:pt x="508" y="405"/>
                  </a:lnTo>
                  <a:lnTo>
                    <a:pt x="506" y="411"/>
                  </a:lnTo>
                  <a:lnTo>
                    <a:pt x="504" y="416"/>
                  </a:lnTo>
                  <a:lnTo>
                    <a:pt x="498" y="420"/>
                  </a:lnTo>
                  <a:lnTo>
                    <a:pt x="493" y="427"/>
                  </a:lnTo>
                  <a:lnTo>
                    <a:pt x="495" y="438"/>
                  </a:lnTo>
                  <a:lnTo>
                    <a:pt x="497" y="451"/>
                  </a:lnTo>
                  <a:lnTo>
                    <a:pt x="497" y="464"/>
                  </a:lnTo>
                  <a:lnTo>
                    <a:pt x="491" y="477"/>
                  </a:lnTo>
                  <a:lnTo>
                    <a:pt x="478" y="485"/>
                  </a:lnTo>
                  <a:lnTo>
                    <a:pt x="461" y="496"/>
                  </a:lnTo>
                  <a:lnTo>
                    <a:pt x="447" y="512"/>
                  </a:lnTo>
                  <a:lnTo>
                    <a:pt x="426" y="531"/>
                  </a:lnTo>
                  <a:lnTo>
                    <a:pt x="402" y="538"/>
                  </a:lnTo>
                  <a:lnTo>
                    <a:pt x="386" y="544"/>
                  </a:lnTo>
                  <a:lnTo>
                    <a:pt x="375" y="549"/>
                  </a:lnTo>
                  <a:lnTo>
                    <a:pt x="367" y="553"/>
                  </a:lnTo>
                  <a:lnTo>
                    <a:pt x="364" y="557"/>
                  </a:lnTo>
                  <a:lnTo>
                    <a:pt x="360" y="558"/>
                  </a:lnTo>
                  <a:lnTo>
                    <a:pt x="356" y="560"/>
                  </a:lnTo>
                  <a:lnTo>
                    <a:pt x="349" y="562"/>
                  </a:lnTo>
                  <a:lnTo>
                    <a:pt x="338" y="555"/>
                  </a:lnTo>
                  <a:lnTo>
                    <a:pt x="327" y="549"/>
                  </a:lnTo>
                  <a:lnTo>
                    <a:pt x="317" y="546"/>
                  </a:lnTo>
                  <a:lnTo>
                    <a:pt x="304" y="542"/>
                  </a:lnTo>
                  <a:lnTo>
                    <a:pt x="297" y="534"/>
                  </a:lnTo>
                  <a:lnTo>
                    <a:pt x="290" y="525"/>
                  </a:lnTo>
                  <a:lnTo>
                    <a:pt x="284" y="520"/>
                  </a:lnTo>
                  <a:lnTo>
                    <a:pt x="280" y="512"/>
                  </a:lnTo>
                  <a:lnTo>
                    <a:pt x="277" y="499"/>
                  </a:lnTo>
                  <a:lnTo>
                    <a:pt x="275" y="488"/>
                  </a:lnTo>
                  <a:lnTo>
                    <a:pt x="279" y="488"/>
                  </a:lnTo>
                  <a:lnTo>
                    <a:pt x="282" y="490"/>
                  </a:lnTo>
                  <a:lnTo>
                    <a:pt x="286" y="494"/>
                  </a:lnTo>
                  <a:lnTo>
                    <a:pt x="288" y="499"/>
                  </a:lnTo>
                  <a:lnTo>
                    <a:pt x="291" y="509"/>
                  </a:lnTo>
                  <a:lnTo>
                    <a:pt x="297" y="514"/>
                  </a:lnTo>
                  <a:lnTo>
                    <a:pt x="301" y="503"/>
                  </a:lnTo>
                  <a:lnTo>
                    <a:pt x="304" y="496"/>
                  </a:lnTo>
                  <a:lnTo>
                    <a:pt x="310" y="509"/>
                  </a:lnTo>
                  <a:lnTo>
                    <a:pt x="312" y="522"/>
                  </a:lnTo>
                  <a:lnTo>
                    <a:pt x="319" y="525"/>
                  </a:lnTo>
                  <a:lnTo>
                    <a:pt x="330" y="525"/>
                  </a:lnTo>
                  <a:lnTo>
                    <a:pt x="343" y="525"/>
                  </a:lnTo>
                  <a:lnTo>
                    <a:pt x="351" y="522"/>
                  </a:lnTo>
                  <a:lnTo>
                    <a:pt x="352" y="512"/>
                  </a:lnTo>
                  <a:lnTo>
                    <a:pt x="356" y="507"/>
                  </a:lnTo>
                  <a:lnTo>
                    <a:pt x="371" y="505"/>
                  </a:lnTo>
                  <a:lnTo>
                    <a:pt x="380" y="505"/>
                  </a:lnTo>
                  <a:lnTo>
                    <a:pt x="388" y="501"/>
                  </a:lnTo>
                  <a:lnTo>
                    <a:pt x="391" y="499"/>
                  </a:lnTo>
                  <a:lnTo>
                    <a:pt x="399" y="488"/>
                  </a:lnTo>
                  <a:lnTo>
                    <a:pt x="412" y="468"/>
                  </a:lnTo>
                  <a:lnTo>
                    <a:pt x="421" y="468"/>
                  </a:lnTo>
                  <a:lnTo>
                    <a:pt x="432" y="468"/>
                  </a:lnTo>
                  <a:lnTo>
                    <a:pt x="437" y="466"/>
                  </a:lnTo>
                  <a:lnTo>
                    <a:pt x="439" y="461"/>
                  </a:lnTo>
                  <a:lnTo>
                    <a:pt x="441" y="455"/>
                  </a:lnTo>
                  <a:lnTo>
                    <a:pt x="441" y="449"/>
                  </a:lnTo>
                  <a:lnTo>
                    <a:pt x="443" y="437"/>
                  </a:lnTo>
                  <a:lnTo>
                    <a:pt x="445" y="429"/>
                  </a:lnTo>
                  <a:lnTo>
                    <a:pt x="450" y="422"/>
                  </a:lnTo>
                  <a:lnTo>
                    <a:pt x="461" y="418"/>
                  </a:lnTo>
                  <a:lnTo>
                    <a:pt x="469" y="414"/>
                  </a:lnTo>
                  <a:lnTo>
                    <a:pt x="473" y="411"/>
                  </a:lnTo>
                  <a:lnTo>
                    <a:pt x="474" y="407"/>
                  </a:lnTo>
                  <a:lnTo>
                    <a:pt x="474" y="403"/>
                  </a:lnTo>
                  <a:lnTo>
                    <a:pt x="469" y="392"/>
                  </a:lnTo>
                  <a:lnTo>
                    <a:pt x="461" y="379"/>
                  </a:lnTo>
                  <a:lnTo>
                    <a:pt x="461" y="364"/>
                  </a:lnTo>
                  <a:lnTo>
                    <a:pt x="463" y="353"/>
                  </a:lnTo>
                  <a:lnTo>
                    <a:pt x="467" y="344"/>
                  </a:lnTo>
                  <a:lnTo>
                    <a:pt x="474" y="333"/>
                  </a:lnTo>
                  <a:lnTo>
                    <a:pt x="476" y="324"/>
                  </a:lnTo>
                  <a:lnTo>
                    <a:pt x="480" y="313"/>
                  </a:lnTo>
                  <a:lnTo>
                    <a:pt x="482" y="307"/>
                  </a:lnTo>
                  <a:lnTo>
                    <a:pt x="485" y="302"/>
                  </a:lnTo>
                  <a:lnTo>
                    <a:pt x="489" y="296"/>
                  </a:lnTo>
                  <a:lnTo>
                    <a:pt x="495" y="292"/>
                  </a:lnTo>
                  <a:lnTo>
                    <a:pt x="498" y="278"/>
                  </a:lnTo>
                  <a:lnTo>
                    <a:pt x="502" y="261"/>
                  </a:lnTo>
                  <a:lnTo>
                    <a:pt x="509" y="254"/>
                  </a:lnTo>
                  <a:lnTo>
                    <a:pt x="515" y="250"/>
                  </a:lnTo>
                  <a:lnTo>
                    <a:pt x="519" y="244"/>
                  </a:lnTo>
                  <a:lnTo>
                    <a:pt x="522" y="239"/>
                  </a:lnTo>
                  <a:lnTo>
                    <a:pt x="526" y="230"/>
                  </a:lnTo>
                  <a:lnTo>
                    <a:pt x="528" y="215"/>
                  </a:lnTo>
                  <a:lnTo>
                    <a:pt x="524" y="196"/>
                  </a:lnTo>
                  <a:lnTo>
                    <a:pt x="519" y="180"/>
                  </a:lnTo>
                  <a:lnTo>
                    <a:pt x="519" y="176"/>
                  </a:lnTo>
                  <a:lnTo>
                    <a:pt x="521" y="172"/>
                  </a:lnTo>
                  <a:lnTo>
                    <a:pt x="524" y="169"/>
                  </a:lnTo>
                  <a:lnTo>
                    <a:pt x="528" y="167"/>
                  </a:lnTo>
                  <a:lnTo>
                    <a:pt x="535" y="163"/>
                  </a:lnTo>
                  <a:lnTo>
                    <a:pt x="543" y="161"/>
                  </a:lnTo>
                  <a:lnTo>
                    <a:pt x="556" y="141"/>
                  </a:lnTo>
                  <a:lnTo>
                    <a:pt x="570" y="124"/>
                  </a:lnTo>
                  <a:lnTo>
                    <a:pt x="576" y="115"/>
                  </a:lnTo>
                  <a:lnTo>
                    <a:pt x="580" y="104"/>
                  </a:lnTo>
                  <a:lnTo>
                    <a:pt x="582" y="93"/>
                  </a:lnTo>
                  <a:lnTo>
                    <a:pt x="582" y="76"/>
                  </a:lnTo>
                  <a:lnTo>
                    <a:pt x="580" y="69"/>
                  </a:lnTo>
                  <a:lnTo>
                    <a:pt x="576" y="63"/>
                  </a:lnTo>
                  <a:lnTo>
                    <a:pt x="572" y="60"/>
                  </a:lnTo>
                  <a:lnTo>
                    <a:pt x="567" y="56"/>
                  </a:lnTo>
                  <a:lnTo>
                    <a:pt x="552" y="50"/>
                  </a:lnTo>
                  <a:lnTo>
                    <a:pt x="533" y="47"/>
                  </a:lnTo>
                  <a:lnTo>
                    <a:pt x="530" y="37"/>
                  </a:lnTo>
                  <a:lnTo>
                    <a:pt x="524" y="32"/>
                  </a:lnTo>
                  <a:lnTo>
                    <a:pt x="506" y="45"/>
                  </a:lnTo>
                  <a:lnTo>
                    <a:pt x="493" y="56"/>
                  </a:lnTo>
                  <a:lnTo>
                    <a:pt x="491" y="61"/>
                  </a:lnTo>
                  <a:lnTo>
                    <a:pt x="487" y="67"/>
                  </a:lnTo>
                  <a:lnTo>
                    <a:pt x="484" y="71"/>
                  </a:lnTo>
                  <a:lnTo>
                    <a:pt x="480" y="76"/>
                  </a:lnTo>
                  <a:lnTo>
                    <a:pt x="469" y="84"/>
                  </a:lnTo>
                  <a:lnTo>
                    <a:pt x="460" y="95"/>
                  </a:lnTo>
                  <a:lnTo>
                    <a:pt x="450" y="104"/>
                  </a:lnTo>
                  <a:lnTo>
                    <a:pt x="441" y="113"/>
                  </a:lnTo>
                  <a:lnTo>
                    <a:pt x="432" y="119"/>
                  </a:lnTo>
                  <a:lnTo>
                    <a:pt x="421" y="122"/>
                  </a:lnTo>
                  <a:lnTo>
                    <a:pt x="402" y="128"/>
                  </a:lnTo>
                  <a:lnTo>
                    <a:pt x="380" y="132"/>
                  </a:lnTo>
                  <a:lnTo>
                    <a:pt x="376" y="133"/>
                  </a:lnTo>
                  <a:lnTo>
                    <a:pt x="376" y="135"/>
                  </a:lnTo>
                  <a:lnTo>
                    <a:pt x="376" y="137"/>
                  </a:lnTo>
                  <a:lnTo>
                    <a:pt x="378" y="139"/>
                  </a:lnTo>
                  <a:lnTo>
                    <a:pt x="382" y="145"/>
                  </a:lnTo>
                  <a:lnTo>
                    <a:pt x="382" y="148"/>
                  </a:lnTo>
                  <a:lnTo>
                    <a:pt x="376" y="152"/>
                  </a:lnTo>
                  <a:lnTo>
                    <a:pt x="375" y="156"/>
                  </a:lnTo>
                  <a:lnTo>
                    <a:pt x="373" y="158"/>
                  </a:lnTo>
                  <a:lnTo>
                    <a:pt x="375" y="161"/>
                  </a:lnTo>
                  <a:lnTo>
                    <a:pt x="380" y="167"/>
                  </a:lnTo>
                  <a:lnTo>
                    <a:pt x="382" y="172"/>
                  </a:lnTo>
                  <a:lnTo>
                    <a:pt x="376" y="178"/>
                  </a:lnTo>
                  <a:lnTo>
                    <a:pt x="369" y="183"/>
                  </a:lnTo>
                  <a:lnTo>
                    <a:pt x="365" y="196"/>
                  </a:lnTo>
                  <a:lnTo>
                    <a:pt x="364" y="206"/>
                  </a:lnTo>
                  <a:lnTo>
                    <a:pt x="341" y="220"/>
                  </a:lnTo>
                  <a:lnTo>
                    <a:pt x="332" y="230"/>
                  </a:lnTo>
                  <a:lnTo>
                    <a:pt x="336" y="239"/>
                  </a:lnTo>
                  <a:lnTo>
                    <a:pt x="343" y="252"/>
                  </a:lnTo>
                  <a:lnTo>
                    <a:pt x="345" y="259"/>
                  </a:lnTo>
                  <a:lnTo>
                    <a:pt x="345" y="265"/>
                  </a:lnTo>
                  <a:lnTo>
                    <a:pt x="349" y="267"/>
                  </a:lnTo>
                  <a:lnTo>
                    <a:pt x="356" y="267"/>
                  </a:lnTo>
                  <a:lnTo>
                    <a:pt x="352" y="279"/>
                  </a:lnTo>
                  <a:lnTo>
                    <a:pt x="343" y="291"/>
                  </a:lnTo>
                  <a:lnTo>
                    <a:pt x="343" y="300"/>
                  </a:lnTo>
                  <a:lnTo>
                    <a:pt x="343" y="307"/>
                  </a:lnTo>
                  <a:lnTo>
                    <a:pt x="345" y="315"/>
                  </a:lnTo>
                  <a:lnTo>
                    <a:pt x="349" y="322"/>
                  </a:lnTo>
                  <a:lnTo>
                    <a:pt x="351" y="335"/>
                  </a:lnTo>
                  <a:lnTo>
                    <a:pt x="349" y="342"/>
                  </a:lnTo>
                  <a:lnTo>
                    <a:pt x="345" y="346"/>
                  </a:lnTo>
                  <a:lnTo>
                    <a:pt x="332" y="352"/>
                  </a:lnTo>
                  <a:lnTo>
                    <a:pt x="327" y="355"/>
                  </a:lnTo>
                  <a:lnTo>
                    <a:pt x="321" y="359"/>
                  </a:lnTo>
                  <a:lnTo>
                    <a:pt x="319" y="361"/>
                  </a:lnTo>
                  <a:lnTo>
                    <a:pt x="316" y="363"/>
                  </a:lnTo>
                  <a:lnTo>
                    <a:pt x="312" y="363"/>
                  </a:lnTo>
                  <a:lnTo>
                    <a:pt x="308" y="361"/>
                  </a:lnTo>
                  <a:lnTo>
                    <a:pt x="310" y="355"/>
                  </a:lnTo>
                  <a:lnTo>
                    <a:pt x="312" y="350"/>
                  </a:lnTo>
                  <a:lnTo>
                    <a:pt x="306" y="346"/>
                  </a:lnTo>
                  <a:lnTo>
                    <a:pt x="301" y="340"/>
                  </a:lnTo>
                  <a:lnTo>
                    <a:pt x="303" y="333"/>
                  </a:lnTo>
                  <a:lnTo>
                    <a:pt x="304" y="324"/>
                  </a:lnTo>
                  <a:lnTo>
                    <a:pt x="299" y="316"/>
                  </a:lnTo>
                  <a:lnTo>
                    <a:pt x="293" y="309"/>
                  </a:lnTo>
                  <a:lnTo>
                    <a:pt x="293" y="303"/>
                  </a:lnTo>
                  <a:lnTo>
                    <a:pt x="291" y="298"/>
                  </a:lnTo>
                  <a:lnTo>
                    <a:pt x="284" y="289"/>
                  </a:lnTo>
                  <a:lnTo>
                    <a:pt x="275" y="279"/>
                  </a:lnTo>
                  <a:lnTo>
                    <a:pt x="275" y="272"/>
                  </a:lnTo>
                  <a:lnTo>
                    <a:pt x="273" y="267"/>
                  </a:lnTo>
                  <a:lnTo>
                    <a:pt x="266" y="265"/>
                  </a:lnTo>
                  <a:lnTo>
                    <a:pt x="260" y="267"/>
                  </a:lnTo>
                  <a:lnTo>
                    <a:pt x="258" y="278"/>
                  </a:lnTo>
                  <a:lnTo>
                    <a:pt x="255" y="287"/>
                  </a:lnTo>
                  <a:lnTo>
                    <a:pt x="249" y="294"/>
                  </a:lnTo>
                  <a:lnTo>
                    <a:pt x="245" y="300"/>
                  </a:lnTo>
                  <a:lnTo>
                    <a:pt x="234" y="309"/>
                  </a:lnTo>
                  <a:lnTo>
                    <a:pt x="225" y="322"/>
                  </a:lnTo>
                  <a:lnTo>
                    <a:pt x="234" y="344"/>
                  </a:lnTo>
                  <a:lnTo>
                    <a:pt x="242" y="370"/>
                  </a:lnTo>
                  <a:lnTo>
                    <a:pt x="232" y="372"/>
                  </a:lnTo>
                  <a:lnTo>
                    <a:pt x="227" y="372"/>
                  </a:lnTo>
                  <a:lnTo>
                    <a:pt x="225" y="377"/>
                  </a:lnTo>
                  <a:lnTo>
                    <a:pt x="223" y="385"/>
                  </a:lnTo>
                  <a:lnTo>
                    <a:pt x="208" y="388"/>
                  </a:lnTo>
                  <a:lnTo>
                    <a:pt x="184" y="390"/>
                  </a:lnTo>
                  <a:lnTo>
                    <a:pt x="171" y="401"/>
                  </a:lnTo>
                  <a:lnTo>
                    <a:pt x="155" y="411"/>
                  </a:lnTo>
                  <a:lnTo>
                    <a:pt x="133" y="405"/>
                  </a:lnTo>
                  <a:lnTo>
                    <a:pt x="105" y="401"/>
                  </a:lnTo>
                  <a:lnTo>
                    <a:pt x="96" y="405"/>
                  </a:lnTo>
                  <a:lnTo>
                    <a:pt x="88" y="409"/>
                  </a:lnTo>
                  <a:lnTo>
                    <a:pt x="83" y="413"/>
                  </a:lnTo>
                  <a:lnTo>
                    <a:pt x="79" y="418"/>
                  </a:lnTo>
                  <a:lnTo>
                    <a:pt x="70" y="427"/>
                  </a:lnTo>
                  <a:lnTo>
                    <a:pt x="61" y="437"/>
                  </a:lnTo>
                  <a:lnTo>
                    <a:pt x="48" y="437"/>
                  </a:lnTo>
                  <a:lnTo>
                    <a:pt x="33" y="437"/>
                  </a:lnTo>
                  <a:lnTo>
                    <a:pt x="37" y="457"/>
                  </a:lnTo>
                  <a:lnTo>
                    <a:pt x="38" y="479"/>
                  </a:lnTo>
                  <a:lnTo>
                    <a:pt x="14" y="512"/>
                  </a:lnTo>
                  <a:lnTo>
                    <a:pt x="0" y="533"/>
                  </a:lnTo>
                  <a:lnTo>
                    <a:pt x="5" y="538"/>
                  </a:lnTo>
                  <a:lnTo>
                    <a:pt x="16" y="542"/>
                  </a:lnTo>
                  <a:lnTo>
                    <a:pt x="18" y="549"/>
                  </a:lnTo>
                  <a:lnTo>
                    <a:pt x="20" y="555"/>
                  </a:lnTo>
                  <a:lnTo>
                    <a:pt x="24" y="562"/>
                  </a:lnTo>
                  <a:lnTo>
                    <a:pt x="27" y="566"/>
                  </a:lnTo>
                  <a:lnTo>
                    <a:pt x="38" y="570"/>
                  </a:lnTo>
                  <a:lnTo>
                    <a:pt x="51" y="571"/>
                  </a:lnTo>
                  <a:lnTo>
                    <a:pt x="62" y="571"/>
                  </a:lnTo>
                  <a:lnTo>
                    <a:pt x="74" y="573"/>
                  </a:lnTo>
                  <a:lnTo>
                    <a:pt x="86" y="573"/>
                  </a:lnTo>
                  <a:lnTo>
                    <a:pt x="98" y="577"/>
                  </a:lnTo>
                  <a:lnTo>
                    <a:pt x="110" y="586"/>
                  </a:lnTo>
                  <a:lnTo>
                    <a:pt x="125" y="597"/>
                  </a:lnTo>
                  <a:lnTo>
                    <a:pt x="127" y="603"/>
                  </a:lnTo>
                  <a:lnTo>
                    <a:pt x="125" y="607"/>
                  </a:lnTo>
                  <a:lnTo>
                    <a:pt x="122" y="610"/>
                  </a:lnTo>
                  <a:lnTo>
                    <a:pt x="118" y="612"/>
                  </a:lnTo>
                  <a:lnTo>
                    <a:pt x="114" y="614"/>
                  </a:lnTo>
                  <a:lnTo>
                    <a:pt x="110" y="616"/>
                  </a:lnTo>
                  <a:lnTo>
                    <a:pt x="109" y="619"/>
                  </a:lnTo>
                  <a:lnTo>
                    <a:pt x="109" y="623"/>
                  </a:lnTo>
                  <a:lnTo>
                    <a:pt x="133" y="649"/>
                  </a:lnTo>
                  <a:lnTo>
                    <a:pt x="149" y="662"/>
                  </a:lnTo>
                  <a:lnTo>
                    <a:pt x="158" y="656"/>
                  </a:lnTo>
                  <a:lnTo>
                    <a:pt x="168" y="649"/>
                  </a:lnTo>
                  <a:lnTo>
                    <a:pt x="175" y="651"/>
                  </a:lnTo>
                  <a:lnTo>
                    <a:pt x="182" y="653"/>
                  </a:lnTo>
                  <a:lnTo>
                    <a:pt x="184" y="642"/>
                  </a:lnTo>
                  <a:lnTo>
                    <a:pt x="186" y="632"/>
                  </a:lnTo>
                  <a:lnTo>
                    <a:pt x="192" y="632"/>
                  </a:lnTo>
                  <a:lnTo>
                    <a:pt x="195" y="634"/>
                  </a:lnTo>
                  <a:lnTo>
                    <a:pt x="197" y="640"/>
                  </a:lnTo>
                  <a:lnTo>
                    <a:pt x="201" y="647"/>
                  </a:lnTo>
                  <a:lnTo>
                    <a:pt x="203" y="655"/>
                  </a:lnTo>
                  <a:lnTo>
                    <a:pt x="208" y="664"/>
                  </a:lnTo>
                  <a:lnTo>
                    <a:pt x="214" y="671"/>
                  </a:lnTo>
                  <a:lnTo>
                    <a:pt x="223" y="679"/>
                  </a:lnTo>
                  <a:lnTo>
                    <a:pt x="223" y="699"/>
                  </a:lnTo>
                  <a:lnTo>
                    <a:pt x="223" y="728"/>
                  </a:lnTo>
                  <a:lnTo>
                    <a:pt x="225" y="738"/>
                  </a:lnTo>
                  <a:lnTo>
                    <a:pt x="231" y="745"/>
                  </a:lnTo>
                  <a:lnTo>
                    <a:pt x="236" y="753"/>
                  </a:lnTo>
                  <a:lnTo>
                    <a:pt x="242" y="760"/>
                  </a:lnTo>
                  <a:lnTo>
                    <a:pt x="242" y="767"/>
                  </a:lnTo>
                  <a:lnTo>
                    <a:pt x="242" y="777"/>
                  </a:lnTo>
                  <a:lnTo>
                    <a:pt x="243" y="780"/>
                  </a:lnTo>
                  <a:lnTo>
                    <a:pt x="245" y="782"/>
                  </a:lnTo>
                  <a:lnTo>
                    <a:pt x="251" y="786"/>
                  </a:lnTo>
                  <a:lnTo>
                    <a:pt x="256" y="788"/>
                  </a:lnTo>
                  <a:lnTo>
                    <a:pt x="271" y="788"/>
                  </a:lnTo>
                  <a:lnTo>
                    <a:pt x="286" y="791"/>
                  </a:lnTo>
                  <a:lnTo>
                    <a:pt x="297" y="801"/>
                  </a:lnTo>
                  <a:lnTo>
                    <a:pt x="310" y="812"/>
                  </a:lnTo>
                  <a:lnTo>
                    <a:pt x="323" y="823"/>
                  </a:lnTo>
                  <a:lnTo>
                    <a:pt x="338" y="830"/>
                  </a:lnTo>
                  <a:lnTo>
                    <a:pt x="358" y="834"/>
                  </a:lnTo>
                  <a:lnTo>
                    <a:pt x="376" y="836"/>
                  </a:lnTo>
                  <a:lnTo>
                    <a:pt x="382" y="854"/>
                  </a:lnTo>
                  <a:lnTo>
                    <a:pt x="389" y="873"/>
                  </a:lnTo>
                  <a:lnTo>
                    <a:pt x="402" y="873"/>
                  </a:lnTo>
                  <a:lnTo>
                    <a:pt x="417" y="876"/>
                  </a:lnTo>
                  <a:lnTo>
                    <a:pt x="424" y="898"/>
                  </a:lnTo>
                  <a:lnTo>
                    <a:pt x="432" y="919"/>
                  </a:lnTo>
                  <a:lnTo>
                    <a:pt x="443" y="923"/>
                  </a:lnTo>
                  <a:lnTo>
                    <a:pt x="454" y="923"/>
                  </a:lnTo>
                  <a:lnTo>
                    <a:pt x="461" y="923"/>
                  </a:lnTo>
                  <a:lnTo>
                    <a:pt x="469" y="924"/>
                  </a:lnTo>
                  <a:lnTo>
                    <a:pt x="478" y="928"/>
                  </a:lnTo>
                  <a:lnTo>
                    <a:pt x="491" y="934"/>
                  </a:lnTo>
                  <a:lnTo>
                    <a:pt x="498" y="934"/>
                  </a:lnTo>
                  <a:lnTo>
                    <a:pt x="509" y="932"/>
                  </a:lnTo>
                  <a:lnTo>
                    <a:pt x="519" y="928"/>
                  </a:lnTo>
                  <a:lnTo>
                    <a:pt x="528" y="923"/>
                  </a:lnTo>
                  <a:lnTo>
                    <a:pt x="537" y="919"/>
                  </a:lnTo>
                  <a:lnTo>
                    <a:pt x="546" y="915"/>
                  </a:lnTo>
                  <a:lnTo>
                    <a:pt x="554" y="913"/>
                  </a:lnTo>
                  <a:lnTo>
                    <a:pt x="561" y="913"/>
                  </a:lnTo>
                  <a:lnTo>
                    <a:pt x="570" y="928"/>
                  </a:lnTo>
                  <a:lnTo>
                    <a:pt x="583" y="948"/>
                  </a:lnTo>
                  <a:lnTo>
                    <a:pt x="589" y="948"/>
                  </a:lnTo>
                  <a:lnTo>
                    <a:pt x="594" y="948"/>
                  </a:lnTo>
                  <a:lnTo>
                    <a:pt x="598" y="950"/>
                  </a:lnTo>
                  <a:lnTo>
                    <a:pt x="604" y="952"/>
                  </a:lnTo>
                  <a:lnTo>
                    <a:pt x="611" y="963"/>
                  </a:lnTo>
                  <a:lnTo>
                    <a:pt x="622" y="983"/>
                  </a:lnTo>
                  <a:lnTo>
                    <a:pt x="624" y="985"/>
                  </a:lnTo>
                  <a:lnTo>
                    <a:pt x="628" y="987"/>
                  </a:lnTo>
                  <a:lnTo>
                    <a:pt x="631" y="987"/>
                  </a:lnTo>
                  <a:lnTo>
                    <a:pt x="637" y="985"/>
                  </a:lnTo>
                  <a:lnTo>
                    <a:pt x="644" y="982"/>
                  </a:lnTo>
                  <a:lnTo>
                    <a:pt x="654" y="980"/>
                  </a:lnTo>
                  <a:lnTo>
                    <a:pt x="663" y="998"/>
                  </a:lnTo>
                  <a:lnTo>
                    <a:pt x="668" y="1020"/>
                  </a:lnTo>
                  <a:close/>
                  <a:moveTo>
                    <a:pt x="683" y="85"/>
                  </a:moveTo>
                  <a:lnTo>
                    <a:pt x="683" y="84"/>
                  </a:lnTo>
                  <a:lnTo>
                    <a:pt x="687" y="82"/>
                  </a:lnTo>
                  <a:lnTo>
                    <a:pt x="689" y="82"/>
                  </a:lnTo>
                  <a:lnTo>
                    <a:pt x="694" y="84"/>
                  </a:lnTo>
                  <a:lnTo>
                    <a:pt x="692" y="85"/>
                  </a:lnTo>
                  <a:lnTo>
                    <a:pt x="687" y="85"/>
                  </a:lnTo>
                  <a:lnTo>
                    <a:pt x="683" y="85"/>
                  </a:lnTo>
                  <a:close/>
                  <a:moveTo>
                    <a:pt x="694" y="52"/>
                  </a:moveTo>
                  <a:lnTo>
                    <a:pt x="694" y="58"/>
                  </a:lnTo>
                  <a:lnTo>
                    <a:pt x="694" y="61"/>
                  </a:lnTo>
                  <a:lnTo>
                    <a:pt x="696" y="63"/>
                  </a:lnTo>
                  <a:lnTo>
                    <a:pt x="700" y="65"/>
                  </a:lnTo>
                  <a:lnTo>
                    <a:pt x="702" y="61"/>
                  </a:lnTo>
                  <a:lnTo>
                    <a:pt x="700" y="58"/>
                  </a:lnTo>
                  <a:lnTo>
                    <a:pt x="696" y="54"/>
                  </a:lnTo>
                  <a:lnTo>
                    <a:pt x="694" y="52"/>
                  </a:lnTo>
                  <a:close/>
                  <a:moveTo>
                    <a:pt x="670" y="48"/>
                  </a:moveTo>
                  <a:lnTo>
                    <a:pt x="676" y="47"/>
                  </a:lnTo>
                  <a:lnTo>
                    <a:pt x="681" y="43"/>
                  </a:lnTo>
                  <a:lnTo>
                    <a:pt x="685" y="47"/>
                  </a:lnTo>
                  <a:lnTo>
                    <a:pt x="685" y="50"/>
                  </a:lnTo>
                  <a:lnTo>
                    <a:pt x="683" y="50"/>
                  </a:lnTo>
                  <a:lnTo>
                    <a:pt x="681" y="50"/>
                  </a:lnTo>
                  <a:lnTo>
                    <a:pt x="676" y="52"/>
                  </a:lnTo>
                  <a:lnTo>
                    <a:pt x="670" y="54"/>
                  </a:lnTo>
                  <a:lnTo>
                    <a:pt x="670" y="52"/>
                  </a:lnTo>
                  <a:lnTo>
                    <a:pt x="670" y="48"/>
                  </a:lnTo>
                  <a:close/>
                  <a:moveTo>
                    <a:pt x="648" y="65"/>
                  </a:moveTo>
                  <a:lnTo>
                    <a:pt x="648" y="71"/>
                  </a:lnTo>
                  <a:lnTo>
                    <a:pt x="646" y="74"/>
                  </a:lnTo>
                  <a:lnTo>
                    <a:pt x="642" y="76"/>
                  </a:lnTo>
                  <a:lnTo>
                    <a:pt x="637" y="80"/>
                  </a:lnTo>
                  <a:lnTo>
                    <a:pt x="635" y="80"/>
                  </a:lnTo>
                  <a:lnTo>
                    <a:pt x="635" y="76"/>
                  </a:lnTo>
                  <a:lnTo>
                    <a:pt x="635" y="74"/>
                  </a:lnTo>
                  <a:lnTo>
                    <a:pt x="635" y="73"/>
                  </a:lnTo>
                  <a:lnTo>
                    <a:pt x="639" y="67"/>
                  </a:lnTo>
                  <a:lnTo>
                    <a:pt x="648" y="65"/>
                  </a:lnTo>
                  <a:close/>
                  <a:moveTo>
                    <a:pt x="533" y="23"/>
                  </a:moveTo>
                  <a:lnTo>
                    <a:pt x="543" y="15"/>
                  </a:lnTo>
                  <a:lnTo>
                    <a:pt x="548" y="6"/>
                  </a:lnTo>
                  <a:lnTo>
                    <a:pt x="556" y="2"/>
                  </a:lnTo>
                  <a:lnTo>
                    <a:pt x="563" y="0"/>
                  </a:lnTo>
                  <a:lnTo>
                    <a:pt x="570" y="2"/>
                  </a:lnTo>
                  <a:lnTo>
                    <a:pt x="578" y="10"/>
                  </a:lnTo>
                  <a:lnTo>
                    <a:pt x="582" y="17"/>
                  </a:lnTo>
                  <a:lnTo>
                    <a:pt x="583" y="23"/>
                  </a:lnTo>
                  <a:lnTo>
                    <a:pt x="582" y="26"/>
                  </a:lnTo>
                  <a:lnTo>
                    <a:pt x="580" y="28"/>
                  </a:lnTo>
                  <a:lnTo>
                    <a:pt x="576" y="32"/>
                  </a:lnTo>
                  <a:lnTo>
                    <a:pt x="570" y="34"/>
                  </a:lnTo>
                  <a:lnTo>
                    <a:pt x="561" y="34"/>
                  </a:lnTo>
                  <a:lnTo>
                    <a:pt x="552" y="30"/>
                  </a:lnTo>
                  <a:lnTo>
                    <a:pt x="543" y="30"/>
                  </a:lnTo>
                  <a:lnTo>
                    <a:pt x="537" y="30"/>
                  </a:lnTo>
                  <a:lnTo>
                    <a:pt x="533" y="28"/>
                  </a:lnTo>
                  <a:lnTo>
                    <a:pt x="533" y="23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8DE0DE40-B8B7-1D42-B5B3-61531E2EC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4560" y="3633475"/>
              <a:ext cx="1350962" cy="1184275"/>
            </a:xfrm>
            <a:custGeom>
              <a:avLst/>
              <a:gdLst>
                <a:gd name="T0" fmla="*/ 712112 w 922"/>
                <a:gd name="T1" fmla="*/ 1111250 h 746"/>
                <a:gd name="T2" fmla="*/ 798562 w 922"/>
                <a:gd name="T3" fmla="*/ 1049338 h 746"/>
                <a:gd name="T4" fmla="*/ 849846 w 922"/>
                <a:gd name="T5" fmla="*/ 987425 h 746"/>
                <a:gd name="T6" fmla="*/ 895269 w 922"/>
                <a:gd name="T7" fmla="*/ 979488 h 746"/>
                <a:gd name="T8" fmla="*/ 964136 w 922"/>
                <a:gd name="T9" fmla="*/ 1004888 h 746"/>
                <a:gd name="T10" fmla="*/ 1025676 w 922"/>
                <a:gd name="T11" fmla="*/ 1042988 h 746"/>
                <a:gd name="T12" fmla="*/ 1074030 w 922"/>
                <a:gd name="T13" fmla="*/ 1073150 h 746"/>
                <a:gd name="T14" fmla="*/ 1163410 w 922"/>
                <a:gd name="T15" fmla="*/ 1079500 h 746"/>
                <a:gd name="T16" fmla="*/ 1277699 w 922"/>
                <a:gd name="T17" fmla="*/ 1079500 h 746"/>
                <a:gd name="T18" fmla="*/ 1348031 w 922"/>
                <a:gd name="T19" fmla="*/ 1052513 h 746"/>
                <a:gd name="T20" fmla="*/ 1315796 w 922"/>
                <a:gd name="T21" fmla="*/ 996950 h 746"/>
                <a:gd name="T22" fmla="*/ 1304074 w 922"/>
                <a:gd name="T23" fmla="*/ 925513 h 746"/>
                <a:gd name="T24" fmla="*/ 1249860 w 922"/>
                <a:gd name="T25" fmla="*/ 873125 h 746"/>
                <a:gd name="T26" fmla="*/ 1210298 w 922"/>
                <a:gd name="T27" fmla="*/ 817563 h 746"/>
                <a:gd name="T28" fmla="*/ 1160479 w 922"/>
                <a:gd name="T29" fmla="*/ 779462 h 746"/>
                <a:gd name="T30" fmla="*/ 1098939 w 922"/>
                <a:gd name="T31" fmla="*/ 771525 h 746"/>
                <a:gd name="T32" fmla="*/ 1025676 w 922"/>
                <a:gd name="T33" fmla="*/ 779462 h 746"/>
                <a:gd name="T34" fmla="*/ 958275 w 922"/>
                <a:gd name="T35" fmla="*/ 765175 h 746"/>
                <a:gd name="T36" fmla="*/ 885012 w 922"/>
                <a:gd name="T37" fmla="*/ 661987 h 746"/>
                <a:gd name="T38" fmla="*/ 779514 w 922"/>
                <a:gd name="T39" fmla="*/ 595312 h 746"/>
                <a:gd name="T40" fmla="*/ 693064 w 922"/>
                <a:gd name="T41" fmla="*/ 554038 h 746"/>
                <a:gd name="T42" fmla="*/ 679877 w 922"/>
                <a:gd name="T43" fmla="*/ 512763 h 746"/>
                <a:gd name="T44" fmla="*/ 652037 w 922"/>
                <a:gd name="T45" fmla="*/ 415925 h 746"/>
                <a:gd name="T46" fmla="*/ 619801 w 922"/>
                <a:gd name="T47" fmla="*/ 333375 h 746"/>
                <a:gd name="T48" fmla="*/ 594892 w 922"/>
                <a:gd name="T49" fmla="*/ 325437 h 746"/>
                <a:gd name="T50" fmla="*/ 543608 w 922"/>
                <a:gd name="T51" fmla="*/ 357187 h 746"/>
                <a:gd name="T52" fmla="*/ 492325 w 922"/>
                <a:gd name="T53" fmla="*/ 280988 h 746"/>
                <a:gd name="T54" fmla="*/ 508442 w 922"/>
                <a:gd name="T55" fmla="*/ 254000 h 746"/>
                <a:gd name="T56" fmla="*/ 416132 w 922"/>
                <a:gd name="T57" fmla="*/ 212725 h 746"/>
                <a:gd name="T58" fmla="*/ 354591 w 922"/>
                <a:gd name="T59" fmla="*/ 187325 h 746"/>
                <a:gd name="T60" fmla="*/ 345799 w 922"/>
                <a:gd name="T61" fmla="*/ 119063 h 746"/>
                <a:gd name="T62" fmla="*/ 351660 w 922"/>
                <a:gd name="T63" fmla="*/ 0 h 746"/>
                <a:gd name="T64" fmla="*/ 291585 w 922"/>
                <a:gd name="T65" fmla="*/ 39687 h 746"/>
                <a:gd name="T66" fmla="*/ 238836 w 922"/>
                <a:gd name="T67" fmla="*/ 7938 h 746"/>
                <a:gd name="T68" fmla="*/ 205135 w 922"/>
                <a:gd name="T69" fmla="*/ 38100 h 746"/>
                <a:gd name="T70" fmla="*/ 167039 w 922"/>
                <a:gd name="T71" fmla="*/ 60325 h 746"/>
                <a:gd name="T72" fmla="*/ 140664 w 922"/>
                <a:gd name="T73" fmla="*/ 146050 h 746"/>
                <a:gd name="T74" fmla="*/ 57145 w 922"/>
                <a:gd name="T75" fmla="*/ 249238 h 746"/>
                <a:gd name="T76" fmla="*/ 45423 w 922"/>
                <a:gd name="T77" fmla="*/ 292100 h 746"/>
                <a:gd name="T78" fmla="*/ 0 w 922"/>
                <a:gd name="T79" fmla="*/ 333375 h 746"/>
                <a:gd name="T80" fmla="*/ 38097 w 922"/>
                <a:gd name="T81" fmla="*/ 398462 h 746"/>
                <a:gd name="T82" fmla="*/ 92311 w 922"/>
                <a:gd name="T83" fmla="*/ 461963 h 746"/>
                <a:gd name="T84" fmla="*/ 95241 w 922"/>
                <a:gd name="T85" fmla="*/ 568325 h 746"/>
                <a:gd name="T86" fmla="*/ 80589 w 922"/>
                <a:gd name="T87" fmla="*/ 647700 h 746"/>
                <a:gd name="T88" fmla="*/ 86450 w 922"/>
                <a:gd name="T89" fmla="*/ 779462 h 746"/>
                <a:gd name="T90" fmla="*/ 105498 w 922"/>
                <a:gd name="T91" fmla="*/ 862013 h 746"/>
                <a:gd name="T92" fmla="*/ 130407 w 922"/>
                <a:gd name="T93" fmla="*/ 941388 h 746"/>
                <a:gd name="T94" fmla="*/ 227114 w 922"/>
                <a:gd name="T95" fmla="*/ 931863 h 746"/>
                <a:gd name="T96" fmla="*/ 348730 w 922"/>
                <a:gd name="T97" fmla="*/ 903288 h 746"/>
                <a:gd name="T98" fmla="*/ 438110 w 922"/>
                <a:gd name="T99" fmla="*/ 925513 h 746"/>
                <a:gd name="T100" fmla="*/ 504047 w 922"/>
                <a:gd name="T101" fmla="*/ 955675 h 746"/>
                <a:gd name="T102" fmla="*/ 540678 w 922"/>
                <a:gd name="T103" fmla="*/ 1076325 h 746"/>
                <a:gd name="T104" fmla="*/ 571448 w 922"/>
                <a:gd name="T105" fmla="*/ 1122363 h 746"/>
                <a:gd name="T106" fmla="*/ 603684 w 922"/>
                <a:gd name="T107" fmla="*/ 1155700 h 74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22"/>
                <a:gd name="T163" fmla="*/ 0 h 746"/>
                <a:gd name="T164" fmla="*/ 922 w 922"/>
                <a:gd name="T165" fmla="*/ 746 h 74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22" h="746">
                  <a:moveTo>
                    <a:pt x="447" y="746"/>
                  </a:moveTo>
                  <a:lnTo>
                    <a:pt x="458" y="742"/>
                  </a:lnTo>
                  <a:lnTo>
                    <a:pt x="469" y="737"/>
                  </a:lnTo>
                  <a:lnTo>
                    <a:pt x="477" y="718"/>
                  </a:lnTo>
                  <a:lnTo>
                    <a:pt x="486" y="700"/>
                  </a:lnTo>
                  <a:lnTo>
                    <a:pt x="506" y="698"/>
                  </a:lnTo>
                  <a:lnTo>
                    <a:pt x="525" y="694"/>
                  </a:lnTo>
                  <a:lnTo>
                    <a:pt x="532" y="681"/>
                  </a:lnTo>
                  <a:lnTo>
                    <a:pt x="536" y="672"/>
                  </a:lnTo>
                  <a:lnTo>
                    <a:pt x="545" y="661"/>
                  </a:lnTo>
                  <a:lnTo>
                    <a:pt x="554" y="652"/>
                  </a:lnTo>
                  <a:lnTo>
                    <a:pt x="558" y="643"/>
                  </a:lnTo>
                  <a:lnTo>
                    <a:pt x="560" y="633"/>
                  </a:lnTo>
                  <a:lnTo>
                    <a:pt x="571" y="628"/>
                  </a:lnTo>
                  <a:lnTo>
                    <a:pt x="580" y="622"/>
                  </a:lnTo>
                  <a:lnTo>
                    <a:pt x="586" y="617"/>
                  </a:lnTo>
                  <a:lnTo>
                    <a:pt x="589" y="611"/>
                  </a:lnTo>
                  <a:lnTo>
                    <a:pt x="595" y="609"/>
                  </a:lnTo>
                  <a:lnTo>
                    <a:pt x="598" y="607"/>
                  </a:lnTo>
                  <a:lnTo>
                    <a:pt x="611" y="617"/>
                  </a:lnTo>
                  <a:lnTo>
                    <a:pt x="624" y="628"/>
                  </a:lnTo>
                  <a:lnTo>
                    <a:pt x="635" y="633"/>
                  </a:lnTo>
                  <a:lnTo>
                    <a:pt x="645" y="633"/>
                  </a:lnTo>
                  <a:lnTo>
                    <a:pt x="652" y="633"/>
                  </a:lnTo>
                  <a:lnTo>
                    <a:pt x="658" y="633"/>
                  </a:lnTo>
                  <a:lnTo>
                    <a:pt x="663" y="643"/>
                  </a:lnTo>
                  <a:lnTo>
                    <a:pt x="672" y="652"/>
                  </a:lnTo>
                  <a:lnTo>
                    <a:pt x="683" y="656"/>
                  </a:lnTo>
                  <a:lnTo>
                    <a:pt x="693" y="657"/>
                  </a:lnTo>
                  <a:lnTo>
                    <a:pt x="700" y="657"/>
                  </a:lnTo>
                  <a:lnTo>
                    <a:pt x="707" y="657"/>
                  </a:lnTo>
                  <a:lnTo>
                    <a:pt x="717" y="656"/>
                  </a:lnTo>
                  <a:lnTo>
                    <a:pt x="724" y="656"/>
                  </a:lnTo>
                  <a:lnTo>
                    <a:pt x="728" y="665"/>
                  </a:lnTo>
                  <a:lnTo>
                    <a:pt x="733" y="676"/>
                  </a:lnTo>
                  <a:lnTo>
                    <a:pt x="746" y="676"/>
                  </a:lnTo>
                  <a:lnTo>
                    <a:pt x="761" y="676"/>
                  </a:lnTo>
                  <a:lnTo>
                    <a:pt x="765" y="685"/>
                  </a:lnTo>
                  <a:lnTo>
                    <a:pt x="772" y="691"/>
                  </a:lnTo>
                  <a:lnTo>
                    <a:pt x="794" y="680"/>
                  </a:lnTo>
                  <a:lnTo>
                    <a:pt x="818" y="670"/>
                  </a:lnTo>
                  <a:lnTo>
                    <a:pt x="835" y="678"/>
                  </a:lnTo>
                  <a:lnTo>
                    <a:pt x="855" y="683"/>
                  </a:lnTo>
                  <a:lnTo>
                    <a:pt x="872" y="680"/>
                  </a:lnTo>
                  <a:lnTo>
                    <a:pt x="890" y="676"/>
                  </a:lnTo>
                  <a:lnTo>
                    <a:pt x="901" y="674"/>
                  </a:lnTo>
                  <a:lnTo>
                    <a:pt x="909" y="672"/>
                  </a:lnTo>
                  <a:lnTo>
                    <a:pt x="916" y="668"/>
                  </a:lnTo>
                  <a:lnTo>
                    <a:pt x="920" y="663"/>
                  </a:lnTo>
                  <a:lnTo>
                    <a:pt x="922" y="652"/>
                  </a:lnTo>
                  <a:lnTo>
                    <a:pt x="922" y="644"/>
                  </a:lnTo>
                  <a:lnTo>
                    <a:pt x="918" y="637"/>
                  </a:lnTo>
                  <a:lnTo>
                    <a:pt x="911" y="633"/>
                  </a:lnTo>
                  <a:lnTo>
                    <a:pt x="898" y="628"/>
                  </a:lnTo>
                  <a:lnTo>
                    <a:pt x="888" y="620"/>
                  </a:lnTo>
                  <a:lnTo>
                    <a:pt x="885" y="611"/>
                  </a:lnTo>
                  <a:lnTo>
                    <a:pt x="885" y="602"/>
                  </a:lnTo>
                  <a:lnTo>
                    <a:pt x="887" y="595"/>
                  </a:lnTo>
                  <a:lnTo>
                    <a:pt x="890" y="583"/>
                  </a:lnTo>
                  <a:lnTo>
                    <a:pt x="885" y="561"/>
                  </a:lnTo>
                  <a:lnTo>
                    <a:pt x="876" y="543"/>
                  </a:lnTo>
                  <a:lnTo>
                    <a:pt x="866" y="545"/>
                  </a:lnTo>
                  <a:lnTo>
                    <a:pt x="859" y="548"/>
                  </a:lnTo>
                  <a:lnTo>
                    <a:pt x="853" y="550"/>
                  </a:lnTo>
                  <a:lnTo>
                    <a:pt x="850" y="550"/>
                  </a:lnTo>
                  <a:lnTo>
                    <a:pt x="846" y="548"/>
                  </a:lnTo>
                  <a:lnTo>
                    <a:pt x="844" y="546"/>
                  </a:lnTo>
                  <a:lnTo>
                    <a:pt x="833" y="526"/>
                  </a:lnTo>
                  <a:lnTo>
                    <a:pt x="826" y="515"/>
                  </a:lnTo>
                  <a:lnTo>
                    <a:pt x="820" y="513"/>
                  </a:lnTo>
                  <a:lnTo>
                    <a:pt x="816" y="511"/>
                  </a:lnTo>
                  <a:lnTo>
                    <a:pt x="811" y="511"/>
                  </a:lnTo>
                  <a:lnTo>
                    <a:pt x="805" y="511"/>
                  </a:lnTo>
                  <a:lnTo>
                    <a:pt x="792" y="491"/>
                  </a:lnTo>
                  <a:lnTo>
                    <a:pt x="783" y="476"/>
                  </a:lnTo>
                  <a:lnTo>
                    <a:pt x="776" y="476"/>
                  </a:lnTo>
                  <a:lnTo>
                    <a:pt x="768" y="478"/>
                  </a:lnTo>
                  <a:lnTo>
                    <a:pt x="759" y="482"/>
                  </a:lnTo>
                  <a:lnTo>
                    <a:pt x="750" y="486"/>
                  </a:lnTo>
                  <a:lnTo>
                    <a:pt x="741" y="491"/>
                  </a:lnTo>
                  <a:lnTo>
                    <a:pt x="731" y="495"/>
                  </a:lnTo>
                  <a:lnTo>
                    <a:pt x="720" y="497"/>
                  </a:lnTo>
                  <a:lnTo>
                    <a:pt x="713" y="497"/>
                  </a:lnTo>
                  <a:lnTo>
                    <a:pt x="700" y="491"/>
                  </a:lnTo>
                  <a:lnTo>
                    <a:pt x="691" y="487"/>
                  </a:lnTo>
                  <a:lnTo>
                    <a:pt x="683" y="486"/>
                  </a:lnTo>
                  <a:lnTo>
                    <a:pt x="676" y="486"/>
                  </a:lnTo>
                  <a:lnTo>
                    <a:pt x="665" y="486"/>
                  </a:lnTo>
                  <a:lnTo>
                    <a:pt x="654" y="482"/>
                  </a:lnTo>
                  <a:lnTo>
                    <a:pt x="646" y="461"/>
                  </a:lnTo>
                  <a:lnTo>
                    <a:pt x="639" y="439"/>
                  </a:lnTo>
                  <a:lnTo>
                    <a:pt x="624" y="436"/>
                  </a:lnTo>
                  <a:lnTo>
                    <a:pt x="611" y="436"/>
                  </a:lnTo>
                  <a:lnTo>
                    <a:pt x="604" y="417"/>
                  </a:lnTo>
                  <a:lnTo>
                    <a:pt x="598" y="399"/>
                  </a:lnTo>
                  <a:lnTo>
                    <a:pt x="580" y="397"/>
                  </a:lnTo>
                  <a:lnTo>
                    <a:pt x="560" y="393"/>
                  </a:lnTo>
                  <a:lnTo>
                    <a:pt x="545" y="386"/>
                  </a:lnTo>
                  <a:lnTo>
                    <a:pt x="532" y="375"/>
                  </a:lnTo>
                  <a:lnTo>
                    <a:pt x="519" y="364"/>
                  </a:lnTo>
                  <a:lnTo>
                    <a:pt x="508" y="354"/>
                  </a:lnTo>
                  <a:lnTo>
                    <a:pt x="493" y="351"/>
                  </a:lnTo>
                  <a:lnTo>
                    <a:pt x="478" y="351"/>
                  </a:lnTo>
                  <a:lnTo>
                    <a:pt x="473" y="349"/>
                  </a:lnTo>
                  <a:lnTo>
                    <a:pt x="467" y="345"/>
                  </a:lnTo>
                  <a:lnTo>
                    <a:pt x="465" y="343"/>
                  </a:lnTo>
                  <a:lnTo>
                    <a:pt x="464" y="340"/>
                  </a:lnTo>
                  <a:lnTo>
                    <a:pt x="464" y="330"/>
                  </a:lnTo>
                  <a:lnTo>
                    <a:pt x="464" y="323"/>
                  </a:lnTo>
                  <a:lnTo>
                    <a:pt x="458" y="316"/>
                  </a:lnTo>
                  <a:lnTo>
                    <a:pt x="453" y="308"/>
                  </a:lnTo>
                  <a:lnTo>
                    <a:pt x="447" y="301"/>
                  </a:lnTo>
                  <a:lnTo>
                    <a:pt x="445" y="291"/>
                  </a:lnTo>
                  <a:lnTo>
                    <a:pt x="445" y="262"/>
                  </a:lnTo>
                  <a:lnTo>
                    <a:pt x="445" y="242"/>
                  </a:lnTo>
                  <a:lnTo>
                    <a:pt x="436" y="234"/>
                  </a:lnTo>
                  <a:lnTo>
                    <a:pt x="430" y="227"/>
                  </a:lnTo>
                  <a:lnTo>
                    <a:pt x="425" y="218"/>
                  </a:lnTo>
                  <a:lnTo>
                    <a:pt x="423" y="210"/>
                  </a:lnTo>
                  <a:lnTo>
                    <a:pt x="419" y="203"/>
                  </a:lnTo>
                  <a:lnTo>
                    <a:pt x="417" y="197"/>
                  </a:lnTo>
                  <a:lnTo>
                    <a:pt x="414" y="195"/>
                  </a:lnTo>
                  <a:lnTo>
                    <a:pt x="408" y="195"/>
                  </a:lnTo>
                  <a:lnTo>
                    <a:pt x="406" y="205"/>
                  </a:lnTo>
                  <a:lnTo>
                    <a:pt x="404" y="216"/>
                  </a:lnTo>
                  <a:lnTo>
                    <a:pt x="397" y="214"/>
                  </a:lnTo>
                  <a:lnTo>
                    <a:pt x="390" y="212"/>
                  </a:lnTo>
                  <a:lnTo>
                    <a:pt x="380" y="219"/>
                  </a:lnTo>
                  <a:lnTo>
                    <a:pt x="371" y="225"/>
                  </a:lnTo>
                  <a:lnTo>
                    <a:pt x="355" y="212"/>
                  </a:lnTo>
                  <a:lnTo>
                    <a:pt x="331" y="186"/>
                  </a:lnTo>
                  <a:lnTo>
                    <a:pt x="331" y="182"/>
                  </a:lnTo>
                  <a:lnTo>
                    <a:pt x="332" y="179"/>
                  </a:lnTo>
                  <a:lnTo>
                    <a:pt x="336" y="177"/>
                  </a:lnTo>
                  <a:lnTo>
                    <a:pt x="340" y="175"/>
                  </a:lnTo>
                  <a:lnTo>
                    <a:pt x="344" y="173"/>
                  </a:lnTo>
                  <a:lnTo>
                    <a:pt x="347" y="170"/>
                  </a:lnTo>
                  <a:lnTo>
                    <a:pt x="349" y="166"/>
                  </a:lnTo>
                  <a:lnTo>
                    <a:pt x="347" y="160"/>
                  </a:lnTo>
                  <a:lnTo>
                    <a:pt x="332" y="149"/>
                  </a:lnTo>
                  <a:lnTo>
                    <a:pt x="320" y="140"/>
                  </a:lnTo>
                  <a:lnTo>
                    <a:pt x="308" y="136"/>
                  </a:lnTo>
                  <a:lnTo>
                    <a:pt x="296" y="136"/>
                  </a:lnTo>
                  <a:lnTo>
                    <a:pt x="284" y="134"/>
                  </a:lnTo>
                  <a:lnTo>
                    <a:pt x="273" y="134"/>
                  </a:lnTo>
                  <a:lnTo>
                    <a:pt x="260" y="133"/>
                  </a:lnTo>
                  <a:lnTo>
                    <a:pt x="249" y="129"/>
                  </a:lnTo>
                  <a:lnTo>
                    <a:pt x="246" y="125"/>
                  </a:lnTo>
                  <a:lnTo>
                    <a:pt x="242" y="118"/>
                  </a:lnTo>
                  <a:lnTo>
                    <a:pt x="240" y="112"/>
                  </a:lnTo>
                  <a:lnTo>
                    <a:pt x="238" y="105"/>
                  </a:lnTo>
                  <a:lnTo>
                    <a:pt x="227" y="101"/>
                  </a:lnTo>
                  <a:lnTo>
                    <a:pt x="222" y="96"/>
                  </a:lnTo>
                  <a:lnTo>
                    <a:pt x="236" y="75"/>
                  </a:lnTo>
                  <a:lnTo>
                    <a:pt x="260" y="42"/>
                  </a:lnTo>
                  <a:lnTo>
                    <a:pt x="259" y="20"/>
                  </a:lnTo>
                  <a:lnTo>
                    <a:pt x="255" y="0"/>
                  </a:lnTo>
                  <a:lnTo>
                    <a:pt x="247" y="0"/>
                  </a:lnTo>
                  <a:lnTo>
                    <a:pt x="240" y="0"/>
                  </a:lnTo>
                  <a:lnTo>
                    <a:pt x="231" y="5"/>
                  </a:lnTo>
                  <a:lnTo>
                    <a:pt x="222" y="9"/>
                  </a:lnTo>
                  <a:lnTo>
                    <a:pt x="214" y="14"/>
                  </a:lnTo>
                  <a:lnTo>
                    <a:pt x="207" y="20"/>
                  </a:lnTo>
                  <a:lnTo>
                    <a:pt x="199" y="25"/>
                  </a:lnTo>
                  <a:lnTo>
                    <a:pt x="192" y="31"/>
                  </a:lnTo>
                  <a:lnTo>
                    <a:pt x="183" y="35"/>
                  </a:lnTo>
                  <a:lnTo>
                    <a:pt x="172" y="38"/>
                  </a:lnTo>
                  <a:lnTo>
                    <a:pt x="168" y="18"/>
                  </a:lnTo>
                  <a:lnTo>
                    <a:pt x="163" y="5"/>
                  </a:lnTo>
                  <a:lnTo>
                    <a:pt x="157" y="5"/>
                  </a:lnTo>
                  <a:lnTo>
                    <a:pt x="151" y="9"/>
                  </a:lnTo>
                  <a:lnTo>
                    <a:pt x="146" y="14"/>
                  </a:lnTo>
                  <a:lnTo>
                    <a:pt x="140" y="20"/>
                  </a:lnTo>
                  <a:lnTo>
                    <a:pt x="140" y="24"/>
                  </a:lnTo>
                  <a:lnTo>
                    <a:pt x="138" y="27"/>
                  </a:lnTo>
                  <a:lnTo>
                    <a:pt x="137" y="31"/>
                  </a:lnTo>
                  <a:lnTo>
                    <a:pt x="133" y="33"/>
                  </a:lnTo>
                  <a:lnTo>
                    <a:pt x="126" y="35"/>
                  </a:lnTo>
                  <a:lnTo>
                    <a:pt x="114" y="38"/>
                  </a:lnTo>
                  <a:lnTo>
                    <a:pt x="114" y="48"/>
                  </a:lnTo>
                  <a:lnTo>
                    <a:pt x="113" y="61"/>
                  </a:lnTo>
                  <a:lnTo>
                    <a:pt x="111" y="70"/>
                  </a:lnTo>
                  <a:lnTo>
                    <a:pt x="105" y="81"/>
                  </a:lnTo>
                  <a:lnTo>
                    <a:pt x="96" y="92"/>
                  </a:lnTo>
                  <a:lnTo>
                    <a:pt x="85" y="103"/>
                  </a:lnTo>
                  <a:lnTo>
                    <a:pt x="72" y="112"/>
                  </a:lnTo>
                  <a:lnTo>
                    <a:pt x="59" y="123"/>
                  </a:lnTo>
                  <a:lnTo>
                    <a:pt x="48" y="144"/>
                  </a:lnTo>
                  <a:lnTo>
                    <a:pt x="39" y="157"/>
                  </a:lnTo>
                  <a:lnTo>
                    <a:pt x="35" y="162"/>
                  </a:lnTo>
                  <a:lnTo>
                    <a:pt x="31" y="168"/>
                  </a:lnTo>
                  <a:lnTo>
                    <a:pt x="31" y="173"/>
                  </a:lnTo>
                  <a:lnTo>
                    <a:pt x="31" y="179"/>
                  </a:lnTo>
                  <a:lnTo>
                    <a:pt x="31" y="184"/>
                  </a:lnTo>
                  <a:lnTo>
                    <a:pt x="28" y="190"/>
                  </a:lnTo>
                  <a:lnTo>
                    <a:pt x="26" y="194"/>
                  </a:lnTo>
                  <a:lnTo>
                    <a:pt x="20" y="199"/>
                  </a:lnTo>
                  <a:lnTo>
                    <a:pt x="11" y="205"/>
                  </a:lnTo>
                  <a:lnTo>
                    <a:pt x="0" y="210"/>
                  </a:lnTo>
                  <a:lnTo>
                    <a:pt x="5" y="221"/>
                  </a:lnTo>
                  <a:lnTo>
                    <a:pt x="9" y="234"/>
                  </a:lnTo>
                  <a:lnTo>
                    <a:pt x="13" y="240"/>
                  </a:lnTo>
                  <a:lnTo>
                    <a:pt x="18" y="245"/>
                  </a:lnTo>
                  <a:lnTo>
                    <a:pt x="26" y="251"/>
                  </a:lnTo>
                  <a:lnTo>
                    <a:pt x="37" y="256"/>
                  </a:lnTo>
                  <a:lnTo>
                    <a:pt x="42" y="264"/>
                  </a:lnTo>
                  <a:lnTo>
                    <a:pt x="54" y="279"/>
                  </a:lnTo>
                  <a:lnTo>
                    <a:pt x="59" y="284"/>
                  </a:lnTo>
                  <a:lnTo>
                    <a:pt x="63" y="291"/>
                  </a:lnTo>
                  <a:lnTo>
                    <a:pt x="66" y="301"/>
                  </a:lnTo>
                  <a:lnTo>
                    <a:pt x="70" y="312"/>
                  </a:lnTo>
                  <a:lnTo>
                    <a:pt x="74" y="332"/>
                  </a:lnTo>
                  <a:lnTo>
                    <a:pt x="76" y="347"/>
                  </a:lnTo>
                  <a:lnTo>
                    <a:pt x="65" y="358"/>
                  </a:lnTo>
                  <a:lnTo>
                    <a:pt x="55" y="369"/>
                  </a:lnTo>
                  <a:lnTo>
                    <a:pt x="57" y="375"/>
                  </a:lnTo>
                  <a:lnTo>
                    <a:pt x="59" y="382"/>
                  </a:lnTo>
                  <a:lnTo>
                    <a:pt x="57" y="395"/>
                  </a:lnTo>
                  <a:lnTo>
                    <a:pt x="55" y="408"/>
                  </a:lnTo>
                  <a:lnTo>
                    <a:pt x="59" y="421"/>
                  </a:lnTo>
                  <a:lnTo>
                    <a:pt x="63" y="432"/>
                  </a:lnTo>
                  <a:lnTo>
                    <a:pt x="54" y="454"/>
                  </a:lnTo>
                  <a:lnTo>
                    <a:pt x="44" y="476"/>
                  </a:lnTo>
                  <a:lnTo>
                    <a:pt x="59" y="491"/>
                  </a:lnTo>
                  <a:lnTo>
                    <a:pt x="74" y="506"/>
                  </a:lnTo>
                  <a:lnTo>
                    <a:pt x="76" y="515"/>
                  </a:lnTo>
                  <a:lnTo>
                    <a:pt x="76" y="524"/>
                  </a:lnTo>
                  <a:lnTo>
                    <a:pt x="74" y="534"/>
                  </a:lnTo>
                  <a:lnTo>
                    <a:pt x="72" y="543"/>
                  </a:lnTo>
                  <a:lnTo>
                    <a:pt x="70" y="554"/>
                  </a:lnTo>
                  <a:lnTo>
                    <a:pt x="72" y="563"/>
                  </a:lnTo>
                  <a:lnTo>
                    <a:pt x="74" y="574"/>
                  </a:lnTo>
                  <a:lnTo>
                    <a:pt x="79" y="587"/>
                  </a:lnTo>
                  <a:lnTo>
                    <a:pt x="89" y="593"/>
                  </a:lnTo>
                  <a:lnTo>
                    <a:pt x="98" y="595"/>
                  </a:lnTo>
                  <a:lnTo>
                    <a:pt x="107" y="596"/>
                  </a:lnTo>
                  <a:lnTo>
                    <a:pt x="116" y="595"/>
                  </a:lnTo>
                  <a:lnTo>
                    <a:pt x="135" y="591"/>
                  </a:lnTo>
                  <a:lnTo>
                    <a:pt x="155" y="587"/>
                  </a:lnTo>
                  <a:lnTo>
                    <a:pt x="168" y="585"/>
                  </a:lnTo>
                  <a:lnTo>
                    <a:pt x="183" y="585"/>
                  </a:lnTo>
                  <a:lnTo>
                    <a:pt x="198" y="587"/>
                  </a:lnTo>
                  <a:lnTo>
                    <a:pt x="211" y="585"/>
                  </a:lnTo>
                  <a:lnTo>
                    <a:pt x="238" y="569"/>
                  </a:lnTo>
                  <a:lnTo>
                    <a:pt x="255" y="558"/>
                  </a:lnTo>
                  <a:lnTo>
                    <a:pt x="264" y="572"/>
                  </a:lnTo>
                  <a:lnTo>
                    <a:pt x="271" y="587"/>
                  </a:lnTo>
                  <a:lnTo>
                    <a:pt x="284" y="587"/>
                  </a:lnTo>
                  <a:lnTo>
                    <a:pt x="299" y="583"/>
                  </a:lnTo>
                  <a:lnTo>
                    <a:pt x="308" y="583"/>
                  </a:lnTo>
                  <a:lnTo>
                    <a:pt x="318" y="583"/>
                  </a:lnTo>
                  <a:lnTo>
                    <a:pt x="327" y="587"/>
                  </a:lnTo>
                  <a:lnTo>
                    <a:pt x="336" y="593"/>
                  </a:lnTo>
                  <a:lnTo>
                    <a:pt x="344" y="602"/>
                  </a:lnTo>
                  <a:lnTo>
                    <a:pt x="349" y="613"/>
                  </a:lnTo>
                  <a:lnTo>
                    <a:pt x="353" y="630"/>
                  </a:lnTo>
                  <a:lnTo>
                    <a:pt x="353" y="654"/>
                  </a:lnTo>
                  <a:lnTo>
                    <a:pt x="362" y="667"/>
                  </a:lnTo>
                  <a:lnTo>
                    <a:pt x="369" y="678"/>
                  </a:lnTo>
                  <a:lnTo>
                    <a:pt x="366" y="685"/>
                  </a:lnTo>
                  <a:lnTo>
                    <a:pt x="364" y="698"/>
                  </a:lnTo>
                  <a:lnTo>
                    <a:pt x="371" y="704"/>
                  </a:lnTo>
                  <a:lnTo>
                    <a:pt x="380" y="705"/>
                  </a:lnTo>
                  <a:lnTo>
                    <a:pt x="390" y="707"/>
                  </a:lnTo>
                  <a:lnTo>
                    <a:pt x="395" y="707"/>
                  </a:lnTo>
                  <a:lnTo>
                    <a:pt x="403" y="713"/>
                  </a:lnTo>
                  <a:lnTo>
                    <a:pt x="406" y="716"/>
                  </a:lnTo>
                  <a:lnTo>
                    <a:pt x="410" y="722"/>
                  </a:lnTo>
                  <a:lnTo>
                    <a:pt x="412" y="728"/>
                  </a:lnTo>
                  <a:lnTo>
                    <a:pt x="417" y="733"/>
                  </a:lnTo>
                  <a:lnTo>
                    <a:pt x="423" y="737"/>
                  </a:lnTo>
                  <a:lnTo>
                    <a:pt x="432" y="742"/>
                  </a:lnTo>
                  <a:lnTo>
                    <a:pt x="447" y="746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03DA9063-FB28-024A-9275-555CDE5636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1536" y="4519300"/>
              <a:ext cx="727075" cy="592137"/>
            </a:xfrm>
            <a:custGeom>
              <a:avLst/>
              <a:gdLst>
                <a:gd name="T0" fmla="*/ 194569 w 497"/>
                <a:gd name="T1" fmla="*/ 539750 h 373"/>
                <a:gd name="T2" fmla="*/ 222365 w 497"/>
                <a:gd name="T3" fmla="*/ 568325 h 373"/>
                <a:gd name="T4" fmla="*/ 248698 w 497"/>
                <a:gd name="T5" fmla="*/ 588962 h 373"/>
                <a:gd name="T6" fmla="*/ 294048 w 497"/>
                <a:gd name="T7" fmla="*/ 574675 h 373"/>
                <a:gd name="T8" fmla="*/ 308678 w 497"/>
                <a:gd name="T9" fmla="*/ 515937 h 373"/>
                <a:gd name="T10" fmla="*/ 327696 w 497"/>
                <a:gd name="T11" fmla="*/ 506412 h 373"/>
                <a:gd name="T12" fmla="*/ 329159 w 497"/>
                <a:gd name="T13" fmla="*/ 495300 h 373"/>
                <a:gd name="T14" fmla="*/ 351103 w 497"/>
                <a:gd name="T15" fmla="*/ 481012 h 373"/>
                <a:gd name="T16" fmla="*/ 367195 w 497"/>
                <a:gd name="T17" fmla="*/ 457200 h 373"/>
                <a:gd name="T18" fmla="*/ 381824 w 497"/>
                <a:gd name="T19" fmla="*/ 447675 h 373"/>
                <a:gd name="T20" fmla="*/ 405231 w 497"/>
                <a:gd name="T21" fmla="*/ 447675 h 373"/>
                <a:gd name="T22" fmla="*/ 416934 w 497"/>
                <a:gd name="T23" fmla="*/ 436562 h 373"/>
                <a:gd name="T24" fmla="*/ 418397 w 497"/>
                <a:gd name="T25" fmla="*/ 392112 h 373"/>
                <a:gd name="T26" fmla="*/ 399379 w 497"/>
                <a:gd name="T27" fmla="*/ 298450 h 373"/>
                <a:gd name="T28" fmla="*/ 424249 w 497"/>
                <a:gd name="T29" fmla="*/ 233362 h 373"/>
                <a:gd name="T30" fmla="*/ 452045 w 497"/>
                <a:gd name="T31" fmla="*/ 211137 h 373"/>
                <a:gd name="T32" fmla="*/ 469600 w 497"/>
                <a:gd name="T33" fmla="*/ 212725 h 373"/>
                <a:gd name="T34" fmla="*/ 472526 w 497"/>
                <a:gd name="T35" fmla="*/ 280987 h 373"/>
                <a:gd name="T36" fmla="*/ 548598 w 497"/>
                <a:gd name="T37" fmla="*/ 319087 h 373"/>
                <a:gd name="T38" fmla="*/ 612967 w 497"/>
                <a:gd name="T39" fmla="*/ 319087 h 373"/>
                <a:gd name="T40" fmla="*/ 683187 w 497"/>
                <a:gd name="T41" fmla="*/ 322262 h 373"/>
                <a:gd name="T42" fmla="*/ 727075 w 497"/>
                <a:gd name="T43" fmla="*/ 298450 h 373"/>
                <a:gd name="T44" fmla="*/ 691965 w 497"/>
                <a:gd name="T45" fmla="*/ 284162 h 373"/>
                <a:gd name="T46" fmla="*/ 672947 w 497"/>
                <a:gd name="T47" fmla="*/ 260350 h 373"/>
                <a:gd name="T48" fmla="*/ 651003 w 497"/>
                <a:gd name="T49" fmla="*/ 236537 h 373"/>
                <a:gd name="T50" fmla="*/ 615893 w 497"/>
                <a:gd name="T51" fmla="*/ 231775 h 373"/>
                <a:gd name="T52" fmla="*/ 612967 w 497"/>
                <a:gd name="T53" fmla="*/ 190500 h 373"/>
                <a:gd name="T54" fmla="*/ 589560 w 497"/>
                <a:gd name="T55" fmla="*/ 114300 h 373"/>
                <a:gd name="T56" fmla="*/ 564690 w 497"/>
                <a:gd name="T57" fmla="*/ 55562 h 373"/>
                <a:gd name="T58" fmla="*/ 523728 w 497"/>
                <a:gd name="T59" fmla="*/ 39687 h 373"/>
                <a:gd name="T60" fmla="*/ 469600 w 497"/>
                <a:gd name="T61" fmla="*/ 46037 h 373"/>
                <a:gd name="T62" fmla="*/ 421323 w 497"/>
                <a:gd name="T63" fmla="*/ 17462 h 373"/>
                <a:gd name="T64" fmla="*/ 340862 w 497"/>
                <a:gd name="T65" fmla="*/ 42862 h 373"/>
                <a:gd name="T66" fmla="*/ 270642 w 497"/>
                <a:gd name="T67" fmla="*/ 52387 h 373"/>
                <a:gd name="T68" fmla="*/ 216513 w 497"/>
                <a:gd name="T69" fmla="*/ 58737 h 373"/>
                <a:gd name="T70" fmla="*/ 188718 w 497"/>
                <a:gd name="T71" fmla="*/ 46037 h 373"/>
                <a:gd name="T72" fmla="*/ 175551 w 497"/>
                <a:gd name="T73" fmla="*/ 66675 h 373"/>
                <a:gd name="T74" fmla="*/ 172625 w 497"/>
                <a:gd name="T75" fmla="*/ 101600 h 373"/>
                <a:gd name="T76" fmla="*/ 169700 w 497"/>
                <a:gd name="T77" fmla="*/ 114300 h 373"/>
                <a:gd name="T78" fmla="*/ 108257 w 497"/>
                <a:gd name="T79" fmla="*/ 128587 h 373"/>
                <a:gd name="T80" fmla="*/ 73146 w 497"/>
                <a:gd name="T81" fmla="*/ 119062 h 373"/>
                <a:gd name="T82" fmla="*/ 45351 w 497"/>
                <a:gd name="T83" fmla="*/ 169862 h 373"/>
                <a:gd name="T84" fmla="*/ 10240 w 497"/>
                <a:gd name="T85" fmla="*/ 231775 h 373"/>
                <a:gd name="T86" fmla="*/ 0 w 497"/>
                <a:gd name="T87" fmla="*/ 257175 h 373"/>
                <a:gd name="T88" fmla="*/ 10240 w 497"/>
                <a:gd name="T89" fmla="*/ 287337 h 373"/>
                <a:gd name="T90" fmla="*/ 51202 w 497"/>
                <a:gd name="T91" fmla="*/ 336550 h 373"/>
                <a:gd name="T92" fmla="*/ 89239 w 497"/>
                <a:gd name="T93" fmla="*/ 374650 h 373"/>
                <a:gd name="T94" fmla="*/ 133126 w 497"/>
                <a:gd name="T95" fmla="*/ 444500 h 373"/>
                <a:gd name="T96" fmla="*/ 168237 w 497"/>
                <a:gd name="T97" fmla="*/ 492125 h 373"/>
                <a:gd name="T98" fmla="*/ 169700 w 497"/>
                <a:gd name="T99" fmla="*/ 506412 h 373"/>
                <a:gd name="T100" fmla="*/ 168237 w 497"/>
                <a:gd name="T101" fmla="*/ 533400 h 37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97"/>
                <a:gd name="T154" fmla="*/ 0 h 373"/>
                <a:gd name="T155" fmla="*/ 497 w 497"/>
                <a:gd name="T156" fmla="*/ 373 h 37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97" h="373">
                  <a:moveTo>
                    <a:pt x="115" y="336"/>
                  </a:moveTo>
                  <a:lnTo>
                    <a:pt x="124" y="338"/>
                  </a:lnTo>
                  <a:lnTo>
                    <a:pt x="133" y="340"/>
                  </a:lnTo>
                  <a:lnTo>
                    <a:pt x="140" y="345"/>
                  </a:lnTo>
                  <a:lnTo>
                    <a:pt x="146" y="349"/>
                  </a:lnTo>
                  <a:lnTo>
                    <a:pt x="152" y="358"/>
                  </a:lnTo>
                  <a:lnTo>
                    <a:pt x="157" y="364"/>
                  </a:lnTo>
                  <a:lnTo>
                    <a:pt x="164" y="367"/>
                  </a:lnTo>
                  <a:lnTo>
                    <a:pt x="170" y="371"/>
                  </a:lnTo>
                  <a:lnTo>
                    <a:pt x="183" y="373"/>
                  </a:lnTo>
                  <a:lnTo>
                    <a:pt x="198" y="371"/>
                  </a:lnTo>
                  <a:lnTo>
                    <a:pt x="201" y="362"/>
                  </a:lnTo>
                  <a:lnTo>
                    <a:pt x="205" y="353"/>
                  </a:lnTo>
                  <a:lnTo>
                    <a:pt x="207" y="340"/>
                  </a:lnTo>
                  <a:lnTo>
                    <a:pt x="211" y="325"/>
                  </a:lnTo>
                  <a:lnTo>
                    <a:pt x="216" y="323"/>
                  </a:lnTo>
                  <a:lnTo>
                    <a:pt x="222" y="319"/>
                  </a:lnTo>
                  <a:lnTo>
                    <a:pt x="224" y="319"/>
                  </a:lnTo>
                  <a:lnTo>
                    <a:pt x="225" y="317"/>
                  </a:lnTo>
                  <a:lnTo>
                    <a:pt x="227" y="314"/>
                  </a:lnTo>
                  <a:lnTo>
                    <a:pt x="225" y="312"/>
                  </a:lnTo>
                  <a:lnTo>
                    <a:pt x="233" y="314"/>
                  </a:lnTo>
                  <a:lnTo>
                    <a:pt x="240" y="314"/>
                  </a:lnTo>
                  <a:lnTo>
                    <a:pt x="240" y="303"/>
                  </a:lnTo>
                  <a:lnTo>
                    <a:pt x="242" y="292"/>
                  </a:lnTo>
                  <a:lnTo>
                    <a:pt x="246" y="290"/>
                  </a:lnTo>
                  <a:lnTo>
                    <a:pt x="251" y="288"/>
                  </a:lnTo>
                  <a:lnTo>
                    <a:pt x="255" y="284"/>
                  </a:lnTo>
                  <a:lnTo>
                    <a:pt x="255" y="277"/>
                  </a:lnTo>
                  <a:lnTo>
                    <a:pt x="261" y="282"/>
                  </a:lnTo>
                  <a:lnTo>
                    <a:pt x="266" y="284"/>
                  </a:lnTo>
                  <a:lnTo>
                    <a:pt x="272" y="284"/>
                  </a:lnTo>
                  <a:lnTo>
                    <a:pt x="277" y="282"/>
                  </a:lnTo>
                  <a:lnTo>
                    <a:pt x="279" y="280"/>
                  </a:lnTo>
                  <a:lnTo>
                    <a:pt x="283" y="279"/>
                  </a:lnTo>
                  <a:lnTo>
                    <a:pt x="285" y="275"/>
                  </a:lnTo>
                  <a:lnTo>
                    <a:pt x="286" y="269"/>
                  </a:lnTo>
                  <a:lnTo>
                    <a:pt x="286" y="260"/>
                  </a:lnTo>
                  <a:lnTo>
                    <a:pt x="286" y="247"/>
                  </a:lnTo>
                  <a:lnTo>
                    <a:pt x="281" y="231"/>
                  </a:lnTo>
                  <a:lnTo>
                    <a:pt x="275" y="210"/>
                  </a:lnTo>
                  <a:lnTo>
                    <a:pt x="273" y="188"/>
                  </a:lnTo>
                  <a:lnTo>
                    <a:pt x="275" y="168"/>
                  </a:lnTo>
                  <a:lnTo>
                    <a:pt x="283" y="157"/>
                  </a:lnTo>
                  <a:lnTo>
                    <a:pt x="290" y="147"/>
                  </a:lnTo>
                  <a:lnTo>
                    <a:pt x="296" y="140"/>
                  </a:lnTo>
                  <a:lnTo>
                    <a:pt x="303" y="136"/>
                  </a:lnTo>
                  <a:lnTo>
                    <a:pt x="309" y="133"/>
                  </a:lnTo>
                  <a:lnTo>
                    <a:pt x="314" y="131"/>
                  </a:lnTo>
                  <a:lnTo>
                    <a:pt x="318" y="133"/>
                  </a:lnTo>
                  <a:lnTo>
                    <a:pt x="321" y="134"/>
                  </a:lnTo>
                  <a:lnTo>
                    <a:pt x="314" y="155"/>
                  </a:lnTo>
                  <a:lnTo>
                    <a:pt x="309" y="175"/>
                  </a:lnTo>
                  <a:lnTo>
                    <a:pt x="323" y="177"/>
                  </a:lnTo>
                  <a:lnTo>
                    <a:pt x="338" y="177"/>
                  </a:lnTo>
                  <a:lnTo>
                    <a:pt x="357" y="190"/>
                  </a:lnTo>
                  <a:lnTo>
                    <a:pt x="375" y="201"/>
                  </a:lnTo>
                  <a:lnTo>
                    <a:pt x="390" y="197"/>
                  </a:lnTo>
                  <a:lnTo>
                    <a:pt x="405" y="192"/>
                  </a:lnTo>
                  <a:lnTo>
                    <a:pt x="419" y="201"/>
                  </a:lnTo>
                  <a:lnTo>
                    <a:pt x="438" y="210"/>
                  </a:lnTo>
                  <a:lnTo>
                    <a:pt x="453" y="208"/>
                  </a:lnTo>
                  <a:lnTo>
                    <a:pt x="467" y="203"/>
                  </a:lnTo>
                  <a:lnTo>
                    <a:pt x="482" y="197"/>
                  </a:lnTo>
                  <a:lnTo>
                    <a:pt x="497" y="188"/>
                  </a:lnTo>
                  <a:lnTo>
                    <a:pt x="482" y="184"/>
                  </a:lnTo>
                  <a:lnTo>
                    <a:pt x="473" y="179"/>
                  </a:lnTo>
                  <a:lnTo>
                    <a:pt x="467" y="175"/>
                  </a:lnTo>
                  <a:lnTo>
                    <a:pt x="462" y="170"/>
                  </a:lnTo>
                  <a:lnTo>
                    <a:pt x="460" y="164"/>
                  </a:lnTo>
                  <a:lnTo>
                    <a:pt x="456" y="158"/>
                  </a:lnTo>
                  <a:lnTo>
                    <a:pt x="453" y="155"/>
                  </a:lnTo>
                  <a:lnTo>
                    <a:pt x="445" y="149"/>
                  </a:lnTo>
                  <a:lnTo>
                    <a:pt x="440" y="149"/>
                  </a:lnTo>
                  <a:lnTo>
                    <a:pt x="430" y="147"/>
                  </a:lnTo>
                  <a:lnTo>
                    <a:pt x="421" y="146"/>
                  </a:lnTo>
                  <a:lnTo>
                    <a:pt x="414" y="140"/>
                  </a:lnTo>
                  <a:lnTo>
                    <a:pt x="416" y="127"/>
                  </a:lnTo>
                  <a:lnTo>
                    <a:pt x="419" y="120"/>
                  </a:lnTo>
                  <a:lnTo>
                    <a:pt x="412" y="109"/>
                  </a:lnTo>
                  <a:lnTo>
                    <a:pt x="403" y="96"/>
                  </a:lnTo>
                  <a:lnTo>
                    <a:pt x="403" y="72"/>
                  </a:lnTo>
                  <a:lnTo>
                    <a:pt x="399" y="55"/>
                  </a:lnTo>
                  <a:lnTo>
                    <a:pt x="394" y="44"/>
                  </a:lnTo>
                  <a:lnTo>
                    <a:pt x="386" y="35"/>
                  </a:lnTo>
                  <a:lnTo>
                    <a:pt x="377" y="29"/>
                  </a:lnTo>
                  <a:lnTo>
                    <a:pt x="368" y="25"/>
                  </a:lnTo>
                  <a:lnTo>
                    <a:pt x="358" y="25"/>
                  </a:lnTo>
                  <a:lnTo>
                    <a:pt x="349" y="25"/>
                  </a:lnTo>
                  <a:lnTo>
                    <a:pt x="334" y="29"/>
                  </a:lnTo>
                  <a:lnTo>
                    <a:pt x="321" y="29"/>
                  </a:lnTo>
                  <a:lnTo>
                    <a:pt x="314" y="14"/>
                  </a:lnTo>
                  <a:lnTo>
                    <a:pt x="305" y="0"/>
                  </a:lnTo>
                  <a:lnTo>
                    <a:pt x="288" y="11"/>
                  </a:lnTo>
                  <a:lnTo>
                    <a:pt x="261" y="27"/>
                  </a:lnTo>
                  <a:lnTo>
                    <a:pt x="248" y="29"/>
                  </a:lnTo>
                  <a:lnTo>
                    <a:pt x="233" y="27"/>
                  </a:lnTo>
                  <a:lnTo>
                    <a:pt x="218" y="27"/>
                  </a:lnTo>
                  <a:lnTo>
                    <a:pt x="205" y="29"/>
                  </a:lnTo>
                  <a:lnTo>
                    <a:pt x="185" y="33"/>
                  </a:lnTo>
                  <a:lnTo>
                    <a:pt x="166" y="37"/>
                  </a:lnTo>
                  <a:lnTo>
                    <a:pt x="157" y="38"/>
                  </a:lnTo>
                  <a:lnTo>
                    <a:pt x="148" y="37"/>
                  </a:lnTo>
                  <a:lnTo>
                    <a:pt x="139" y="35"/>
                  </a:lnTo>
                  <a:lnTo>
                    <a:pt x="129" y="29"/>
                  </a:lnTo>
                  <a:lnTo>
                    <a:pt x="124" y="35"/>
                  </a:lnTo>
                  <a:lnTo>
                    <a:pt x="120" y="42"/>
                  </a:lnTo>
                  <a:lnTo>
                    <a:pt x="118" y="51"/>
                  </a:lnTo>
                  <a:lnTo>
                    <a:pt x="118" y="61"/>
                  </a:lnTo>
                  <a:lnTo>
                    <a:pt x="118" y="64"/>
                  </a:lnTo>
                  <a:lnTo>
                    <a:pt x="118" y="68"/>
                  </a:lnTo>
                  <a:lnTo>
                    <a:pt x="118" y="72"/>
                  </a:lnTo>
                  <a:lnTo>
                    <a:pt x="116" y="72"/>
                  </a:lnTo>
                  <a:lnTo>
                    <a:pt x="100" y="77"/>
                  </a:lnTo>
                  <a:lnTo>
                    <a:pt x="83" y="83"/>
                  </a:lnTo>
                  <a:lnTo>
                    <a:pt x="74" y="81"/>
                  </a:lnTo>
                  <a:lnTo>
                    <a:pt x="63" y="75"/>
                  </a:lnTo>
                  <a:lnTo>
                    <a:pt x="57" y="75"/>
                  </a:lnTo>
                  <a:lnTo>
                    <a:pt x="50" y="75"/>
                  </a:lnTo>
                  <a:lnTo>
                    <a:pt x="43" y="79"/>
                  </a:lnTo>
                  <a:lnTo>
                    <a:pt x="35" y="86"/>
                  </a:lnTo>
                  <a:lnTo>
                    <a:pt x="31" y="107"/>
                  </a:lnTo>
                  <a:lnTo>
                    <a:pt x="26" y="125"/>
                  </a:lnTo>
                  <a:lnTo>
                    <a:pt x="17" y="136"/>
                  </a:lnTo>
                  <a:lnTo>
                    <a:pt x="7" y="146"/>
                  </a:lnTo>
                  <a:lnTo>
                    <a:pt x="4" y="151"/>
                  </a:lnTo>
                  <a:lnTo>
                    <a:pt x="2" y="157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2" y="173"/>
                  </a:lnTo>
                  <a:lnTo>
                    <a:pt x="7" y="181"/>
                  </a:lnTo>
                  <a:lnTo>
                    <a:pt x="15" y="190"/>
                  </a:lnTo>
                  <a:lnTo>
                    <a:pt x="26" y="201"/>
                  </a:lnTo>
                  <a:lnTo>
                    <a:pt x="35" y="212"/>
                  </a:lnTo>
                  <a:lnTo>
                    <a:pt x="44" y="225"/>
                  </a:lnTo>
                  <a:lnTo>
                    <a:pt x="52" y="231"/>
                  </a:lnTo>
                  <a:lnTo>
                    <a:pt x="61" y="236"/>
                  </a:lnTo>
                  <a:lnTo>
                    <a:pt x="68" y="253"/>
                  </a:lnTo>
                  <a:lnTo>
                    <a:pt x="76" y="271"/>
                  </a:lnTo>
                  <a:lnTo>
                    <a:pt x="91" y="280"/>
                  </a:lnTo>
                  <a:lnTo>
                    <a:pt x="104" y="288"/>
                  </a:lnTo>
                  <a:lnTo>
                    <a:pt x="109" y="303"/>
                  </a:lnTo>
                  <a:lnTo>
                    <a:pt x="115" y="310"/>
                  </a:lnTo>
                  <a:lnTo>
                    <a:pt x="116" y="312"/>
                  </a:lnTo>
                  <a:lnTo>
                    <a:pt x="116" y="316"/>
                  </a:lnTo>
                  <a:lnTo>
                    <a:pt x="116" y="319"/>
                  </a:lnTo>
                  <a:lnTo>
                    <a:pt x="116" y="323"/>
                  </a:lnTo>
                  <a:lnTo>
                    <a:pt x="116" y="330"/>
                  </a:lnTo>
                  <a:lnTo>
                    <a:pt x="115" y="336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48" name="Freeform 39">
              <a:extLst>
                <a:ext uri="{FF2B5EF4-FFF2-40B4-BE49-F238E27FC236}">
                  <a16:creationId xmlns:a16="http://schemas.microsoft.com/office/drawing/2014/main" id="{4AE09C35-7FF8-AC4F-BFDF-C40B92A665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423" y="4682812"/>
              <a:ext cx="434975" cy="384175"/>
            </a:xfrm>
            <a:custGeom>
              <a:avLst/>
              <a:gdLst>
                <a:gd name="T0" fmla="*/ 64441 w 297"/>
                <a:gd name="T1" fmla="*/ 311150 h 242"/>
                <a:gd name="T2" fmla="*/ 124488 w 297"/>
                <a:gd name="T3" fmla="*/ 334963 h 242"/>
                <a:gd name="T4" fmla="*/ 168425 w 297"/>
                <a:gd name="T5" fmla="*/ 346075 h 242"/>
                <a:gd name="T6" fmla="*/ 191858 w 297"/>
                <a:gd name="T7" fmla="*/ 338138 h 242"/>
                <a:gd name="T8" fmla="*/ 216755 w 297"/>
                <a:gd name="T9" fmla="*/ 339725 h 242"/>
                <a:gd name="T10" fmla="*/ 262157 w 297"/>
                <a:gd name="T11" fmla="*/ 360363 h 242"/>
                <a:gd name="T12" fmla="*/ 335385 w 297"/>
                <a:gd name="T13" fmla="*/ 381000 h 242"/>
                <a:gd name="T14" fmla="*/ 364676 w 297"/>
                <a:gd name="T15" fmla="*/ 384175 h 242"/>
                <a:gd name="T16" fmla="*/ 380786 w 297"/>
                <a:gd name="T17" fmla="*/ 377825 h 242"/>
                <a:gd name="T18" fmla="*/ 399826 w 297"/>
                <a:gd name="T19" fmla="*/ 376238 h 242"/>
                <a:gd name="T20" fmla="*/ 421794 w 297"/>
                <a:gd name="T21" fmla="*/ 373063 h 242"/>
                <a:gd name="T22" fmla="*/ 433510 w 297"/>
                <a:gd name="T23" fmla="*/ 369888 h 242"/>
                <a:gd name="T24" fmla="*/ 434975 w 297"/>
                <a:gd name="T25" fmla="*/ 360363 h 242"/>
                <a:gd name="T26" fmla="*/ 434975 w 297"/>
                <a:gd name="T27" fmla="*/ 342900 h 242"/>
                <a:gd name="T28" fmla="*/ 434975 w 297"/>
                <a:gd name="T29" fmla="*/ 331788 h 242"/>
                <a:gd name="T30" fmla="*/ 424723 w 297"/>
                <a:gd name="T31" fmla="*/ 317500 h 242"/>
                <a:gd name="T32" fmla="*/ 398361 w 297"/>
                <a:gd name="T33" fmla="*/ 280988 h 242"/>
                <a:gd name="T34" fmla="*/ 364676 w 297"/>
                <a:gd name="T35" fmla="*/ 238125 h 242"/>
                <a:gd name="T36" fmla="*/ 341243 w 297"/>
                <a:gd name="T37" fmla="*/ 203200 h 242"/>
                <a:gd name="T38" fmla="*/ 316345 w 297"/>
                <a:gd name="T39" fmla="*/ 173038 h 242"/>
                <a:gd name="T40" fmla="*/ 287054 w 297"/>
                <a:gd name="T41" fmla="*/ 138113 h 242"/>
                <a:gd name="T42" fmla="*/ 268015 w 297"/>
                <a:gd name="T43" fmla="*/ 111125 h 242"/>
                <a:gd name="T44" fmla="*/ 265086 w 297"/>
                <a:gd name="T45" fmla="*/ 87313 h 242"/>
                <a:gd name="T46" fmla="*/ 281196 w 297"/>
                <a:gd name="T47" fmla="*/ 61913 h 242"/>
                <a:gd name="T48" fmla="*/ 275338 w 297"/>
                <a:gd name="T49" fmla="*/ 47625 h 242"/>
                <a:gd name="T50" fmla="*/ 240188 w 297"/>
                <a:gd name="T51" fmla="*/ 52388 h 242"/>
                <a:gd name="T52" fmla="*/ 213826 w 297"/>
                <a:gd name="T53" fmla="*/ 61913 h 242"/>
                <a:gd name="T54" fmla="*/ 191858 w 297"/>
                <a:gd name="T55" fmla="*/ 44450 h 242"/>
                <a:gd name="T56" fmla="*/ 165496 w 297"/>
                <a:gd name="T57" fmla="*/ 20638 h 242"/>
                <a:gd name="T58" fmla="*/ 140598 w 297"/>
                <a:gd name="T59" fmla="*/ 3175 h 242"/>
                <a:gd name="T60" fmla="*/ 108378 w 297"/>
                <a:gd name="T61" fmla="*/ 9525 h 242"/>
                <a:gd name="T62" fmla="*/ 86409 w 297"/>
                <a:gd name="T63" fmla="*/ 34925 h 242"/>
                <a:gd name="T64" fmla="*/ 80551 w 297"/>
                <a:gd name="T65" fmla="*/ 79375 h 242"/>
                <a:gd name="T66" fmla="*/ 67370 w 297"/>
                <a:gd name="T67" fmla="*/ 114300 h 242"/>
                <a:gd name="T68" fmla="*/ 43937 w 297"/>
                <a:gd name="T69" fmla="*/ 131763 h 242"/>
                <a:gd name="T70" fmla="*/ 13181 w 297"/>
                <a:gd name="T71" fmla="*/ 152400 h 242"/>
                <a:gd name="T72" fmla="*/ 0 w 297"/>
                <a:gd name="T73" fmla="*/ 166688 h 242"/>
                <a:gd name="T74" fmla="*/ 2929 w 297"/>
                <a:gd name="T75" fmla="*/ 176213 h 242"/>
                <a:gd name="T76" fmla="*/ 19039 w 297"/>
                <a:gd name="T77" fmla="*/ 196850 h 242"/>
                <a:gd name="T78" fmla="*/ 32220 w 297"/>
                <a:gd name="T79" fmla="*/ 220663 h 242"/>
                <a:gd name="T80" fmla="*/ 41008 w 297"/>
                <a:gd name="T81" fmla="*/ 252413 h 242"/>
                <a:gd name="T82" fmla="*/ 38079 w 297"/>
                <a:gd name="T83" fmla="*/ 284163 h 24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97"/>
                <a:gd name="T127" fmla="*/ 0 h 242"/>
                <a:gd name="T128" fmla="*/ 297 w 297"/>
                <a:gd name="T129" fmla="*/ 242 h 24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97" h="242">
                  <a:moveTo>
                    <a:pt x="24" y="189"/>
                  </a:moveTo>
                  <a:lnTo>
                    <a:pt x="44" y="196"/>
                  </a:lnTo>
                  <a:lnTo>
                    <a:pt x="65" y="203"/>
                  </a:lnTo>
                  <a:lnTo>
                    <a:pt x="85" y="211"/>
                  </a:lnTo>
                  <a:lnTo>
                    <a:pt x="107" y="218"/>
                  </a:lnTo>
                  <a:lnTo>
                    <a:pt x="115" y="218"/>
                  </a:lnTo>
                  <a:lnTo>
                    <a:pt x="126" y="214"/>
                  </a:lnTo>
                  <a:lnTo>
                    <a:pt x="131" y="213"/>
                  </a:lnTo>
                  <a:lnTo>
                    <a:pt x="139" y="213"/>
                  </a:lnTo>
                  <a:lnTo>
                    <a:pt x="148" y="214"/>
                  </a:lnTo>
                  <a:lnTo>
                    <a:pt x="157" y="220"/>
                  </a:lnTo>
                  <a:lnTo>
                    <a:pt x="179" y="227"/>
                  </a:lnTo>
                  <a:lnTo>
                    <a:pt x="212" y="237"/>
                  </a:lnTo>
                  <a:lnTo>
                    <a:pt x="229" y="240"/>
                  </a:lnTo>
                  <a:lnTo>
                    <a:pt x="244" y="242"/>
                  </a:lnTo>
                  <a:lnTo>
                    <a:pt x="249" y="242"/>
                  </a:lnTo>
                  <a:lnTo>
                    <a:pt x="255" y="240"/>
                  </a:lnTo>
                  <a:lnTo>
                    <a:pt x="260" y="238"/>
                  </a:lnTo>
                  <a:lnTo>
                    <a:pt x="264" y="235"/>
                  </a:lnTo>
                  <a:lnTo>
                    <a:pt x="273" y="237"/>
                  </a:lnTo>
                  <a:lnTo>
                    <a:pt x="281" y="237"/>
                  </a:lnTo>
                  <a:lnTo>
                    <a:pt x="288" y="235"/>
                  </a:lnTo>
                  <a:lnTo>
                    <a:pt x="296" y="233"/>
                  </a:lnTo>
                  <a:lnTo>
                    <a:pt x="297" y="227"/>
                  </a:lnTo>
                  <a:lnTo>
                    <a:pt x="297" y="220"/>
                  </a:lnTo>
                  <a:lnTo>
                    <a:pt x="297" y="216"/>
                  </a:lnTo>
                  <a:lnTo>
                    <a:pt x="297" y="213"/>
                  </a:lnTo>
                  <a:lnTo>
                    <a:pt x="297" y="209"/>
                  </a:lnTo>
                  <a:lnTo>
                    <a:pt x="296" y="207"/>
                  </a:lnTo>
                  <a:lnTo>
                    <a:pt x="290" y="200"/>
                  </a:lnTo>
                  <a:lnTo>
                    <a:pt x="285" y="185"/>
                  </a:lnTo>
                  <a:lnTo>
                    <a:pt x="272" y="177"/>
                  </a:lnTo>
                  <a:lnTo>
                    <a:pt x="257" y="168"/>
                  </a:lnTo>
                  <a:lnTo>
                    <a:pt x="249" y="150"/>
                  </a:lnTo>
                  <a:lnTo>
                    <a:pt x="242" y="133"/>
                  </a:lnTo>
                  <a:lnTo>
                    <a:pt x="233" y="128"/>
                  </a:lnTo>
                  <a:lnTo>
                    <a:pt x="225" y="122"/>
                  </a:lnTo>
                  <a:lnTo>
                    <a:pt x="216" y="109"/>
                  </a:lnTo>
                  <a:lnTo>
                    <a:pt x="207" y="98"/>
                  </a:lnTo>
                  <a:lnTo>
                    <a:pt x="196" y="87"/>
                  </a:lnTo>
                  <a:lnTo>
                    <a:pt x="188" y="78"/>
                  </a:lnTo>
                  <a:lnTo>
                    <a:pt x="183" y="70"/>
                  </a:lnTo>
                  <a:lnTo>
                    <a:pt x="181" y="63"/>
                  </a:lnTo>
                  <a:lnTo>
                    <a:pt x="181" y="55"/>
                  </a:lnTo>
                  <a:lnTo>
                    <a:pt x="185" y="48"/>
                  </a:lnTo>
                  <a:lnTo>
                    <a:pt x="192" y="39"/>
                  </a:lnTo>
                  <a:lnTo>
                    <a:pt x="200" y="31"/>
                  </a:lnTo>
                  <a:lnTo>
                    <a:pt x="188" y="30"/>
                  </a:lnTo>
                  <a:lnTo>
                    <a:pt x="177" y="30"/>
                  </a:lnTo>
                  <a:lnTo>
                    <a:pt x="164" y="33"/>
                  </a:lnTo>
                  <a:lnTo>
                    <a:pt x="152" y="39"/>
                  </a:lnTo>
                  <a:lnTo>
                    <a:pt x="146" y="39"/>
                  </a:lnTo>
                  <a:lnTo>
                    <a:pt x="139" y="33"/>
                  </a:lnTo>
                  <a:lnTo>
                    <a:pt x="131" y="28"/>
                  </a:lnTo>
                  <a:lnTo>
                    <a:pt x="122" y="20"/>
                  </a:lnTo>
                  <a:lnTo>
                    <a:pt x="113" y="13"/>
                  </a:lnTo>
                  <a:lnTo>
                    <a:pt x="105" y="7"/>
                  </a:lnTo>
                  <a:lnTo>
                    <a:pt x="96" y="2"/>
                  </a:lnTo>
                  <a:lnTo>
                    <a:pt x="91" y="0"/>
                  </a:lnTo>
                  <a:lnTo>
                    <a:pt x="74" y="6"/>
                  </a:lnTo>
                  <a:lnTo>
                    <a:pt x="57" y="9"/>
                  </a:lnTo>
                  <a:lnTo>
                    <a:pt x="59" y="22"/>
                  </a:lnTo>
                  <a:lnTo>
                    <a:pt x="57" y="37"/>
                  </a:lnTo>
                  <a:lnTo>
                    <a:pt x="55" y="50"/>
                  </a:lnTo>
                  <a:lnTo>
                    <a:pt x="55" y="67"/>
                  </a:lnTo>
                  <a:lnTo>
                    <a:pt x="46" y="72"/>
                  </a:lnTo>
                  <a:lnTo>
                    <a:pt x="33" y="76"/>
                  </a:lnTo>
                  <a:lnTo>
                    <a:pt x="30" y="83"/>
                  </a:lnTo>
                  <a:lnTo>
                    <a:pt x="22" y="92"/>
                  </a:lnTo>
                  <a:lnTo>
                    <a:pt x="9" y="96"/>
                  </a:lnTo>
                  <a:lnTo>
                    <a:pt x="2" y="102"/>
                  </a:lnTo>
                  <a:lnTo>
                    <a:pt x="0" y="105"/>
                  </a:lnTo>
                  <a:lnTo>
                    <a:pt x="0" y="107"/>
                  </a:lnTo>
                  <a:lnTo>
                    <a:pt x="2" y="111"/>
                  </a:lnTo>
                  <a:lnTo>
                    <a:pt x="4" y="116"/>
                  </a:lnTo>
                  <a:lnTo>
                    <a:pt x="13" y="124"/>
                  </a:lnTo>
                  <a:lnTo>
                    <a:pt x="19" y="131"/>
                  </a:lnTo>
                  <a:lnTo>
                    <a:pt x="22" y="139"/>
                  </a:lnTo>
                  <a:lnTo>
                    <a:pt x="26" y="144"/>
                  </a:lnTo>
                  <a:lnTo>
                    <a:pt x="28" y="159"/>
                  </a:lnTo>
                  <a:lnTo>
                    <a:pt x="28" y="172"/>
                  </a:lnTo>
                  <a:lnTo>
                    <a:pt x="26" y="179"/>
                  </a:lnTo>
                  <a:lnTo>
                    <a:pt x="24" y="189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49" name="Freeform 40">
              <a:extLst>
                <a:ext uri="{FF2B5EF4-FFF2-40B4-BE49-F238E27FC236}">
                  <a16:creationId xmlns:a16="http://schemas.microsoft.com/office/drawing/2014/main" id="{0B8E4F0D-DB2C-D940-8E07-09F6588DE8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7647" y="4579624"/>
              <a:ext cx="444500" cy="519112"/>
            </a:xfrm>
            <a:custGeom>
              <a:avLst/>
              <a:gdLst>
                <a:gd name="T0" fmla="*/ 44010 w 303"/>
                <a:gd name="T1" fmla="*/ 500062 h 327"/>
                <a:gd name="T2" fmla="*/ 98289 w 303"/>
                <a:gd name="T3" fmla="*/ 519112 h 327"/>
                <a:gd name="T4" fmla="*/ 133497 w 303"/>
                <a:gd name="T5" fmla="*/ 511175 h 327"/>
                <a:gd name="T6" fmla="*/ 133497 w 303"/>
                <a:gd name="T7" fmla="*/ 449262 h 327"/>
                <a:gd name="T8" fmla="*/ 152568 w 303"/>
                <a:gd name="T9" fmla="*/ 442912 h 327"/>
                <a:gd name="T10" fmla="*/ 195111 w 303"/>
                <a:gd name="T11" fmla="*/ 446087 h 327"/>
                <a:gd name="T12" fmla="*/ 222983 w 303"/>
                <a:gd name="T13" fmla="*/ 481012 h 327"/>
                <a:gd name="T14" fmla="*/ 239120 w 303"/>
                <a:gd name="T15" fmla="*/ 479425 h 327"/>
                <a:gd name="T16" fmla="*/ 208314 w 303"/>
                <a:gd name="T17" fmla="*/ 411162 h 327"/>
                <a:gd name="T18" fmla="*/ 227384 w 303"/>
                <a:gd name="T19" fmla="*/ 379412 h 327"/>
                <a:gd name="T20" fmla="*/ 233252 w 303"/>
                <a:gd name="T21" fmla="*/ 338137 h 327"/>
                <a:gd name="T22" fmla="*/ 277262 w 303"/>
                <a:gd name="T23" fmla="*/ 355600 h 327"/>
                <a:gd name="T24" fmla="*/ 325673 w 303"/>
                <a:gd name="T25" fmla="*/ 384175 h 327"/>
                <a:gd name="T26" fmla="*/ 377018 w 303"/>
                <a:gd name="T27" fmla="*/ 393700 h 327"/>
                <a:gd name="T28" fmla="*/ 399023 w 303"/>
                <a:gd name="T29" fmla="*/ 376237 h 327"/>
                <a:gd name="T30" fmla="*/ 390221 w 303"/>
                <a:gd name="T31" fmla="*/ 323850 h 327"/>
                <a:gd name="T32" fmla="*/ 363815 w 303"/>
                <a:gd name="T33" fmla="*/ 287337 h 327"/>
                <a:gd name="T34" fmla="*/ 357947 w 303"/>
                <a:gd name="T35" fmla="*/ 269875 h 327"/>
                <a:gd name="T36" fmla="*/ 390221 w 303"/>
                <a:gd name="T37" fmla="*/ 249237 h 327"/>
                <a:gd name="T38" fmla="*/ 425429 w 303"/>
                <a:gd name="T39" fmla="*/ 217487 h 327"/>
                <a:gd name="T40" fmla="*/ 441566 w 303"/>
                <a:gd name="T41" fmla="*/ 161925 h 327"/>
                <a:gd name="T42" fmla="*/ 425429 w 303"/>
                <a:gd name="T43" fmla="*/ 95250 h 327"/>
                <a:gd name="T44" fmla="*/ 382886 w 303"/>
                <a:gd name="T45" fmla="*/ 76200 h 327"/>
                <a:gd name="T46" fmla="*/ 322739 w 303"/>
                <a:gd name="T47" fmla="*/ 23812 h 327"/>
                <a:gd name="T48" fmla="*/ 287531 w 303"/>
                <a:gd name="T49" fmla="*/ 0 h 327"/>
                <a:gd name="T50" fmla="*/ 271394 w 303"/>
                <a:gd name="T51" fmla="*/ 17462 h 327"/>
                <a:gd name="T52" fmla="*/ 246455 w 303"/>
                <a:gd name="T53" fmla="*/ 50800 h 327"/>
                <a:gd name="T54" fmla="*/ 255257 w 303"/>
                <a:gd name="T55" fmla="*/ 92075 h 327"/>
                <a:gd name="T56" fmla="*/ 239120 w 303"/>
                <a:gd name="T57" fmla="*/ 92075 h 327"/>
                <a:gd name="T58" fmla="*/ 222983 w 303"/>
                <a:gd name="T59" fmla="*/ 85725 h 327"/>
                <a:gd name="T60" fmla="*/ 203913 w 303"/>
                <a:gd name="T61" fmla="*/ 100012 h 327"/>
                <a:gd name="T62" fmla="*/ 189243 w 303"/>
                <a:gd name="T63" fmla="*/ 82550 h 327"/>
                <a:gd name="T64" fmla="*/ 154035 w 303"/>
                <a:gd name="T65" fmla="*/ 76200 h 327"/>
                <a:gd name="T66" fmla="*/ 136431 w 303"/>
                <a:gd name="T67" fmla="*/ 61912 h 327"/>
                <a:gd name="T68" fmla="*/ 124695 w 303"/>
                <a:gd name="T69" fmla="*/ 15875 h 327"/>
                <a:gd name="T70" fmla="*/ 105624 w 303"/>
                <a:gd name="T71" fmla="*/ 9525 h 327"/>
                <a:gd name="T72" fmla="*/ 79218 w 303"/>
                <a:gd name="T73" fmla="*/ 36512 h 327"/>
                <a:gd name="T74" fmla="*/ 63081 w 303"/>
                <a:gd name="T75" fmla="*/ 88900 h 327"/>
                <a:gd name="T76" fmla="*/ 79218 w 303"/>
                <a:gd name="T77" fmla="*/ 133350 h 327"/>
                <a:gd name="T78" fmla="*/ 117360 w 303"/>
                <a:gd name="T79" fmla="*/ 144462 h 327"/>
                <a:gd name="T80" fmla="*/ 146700 w 303"/>
                <a:gd name="T81" fmla="*/ 155575 h 327"/>
                <a:gd name="T82" fmla="*/ 187776 w 303"/>
                <a:gd name="T83" fmla="*/ 168275 h 327"/>
                <a:gd name="T84" fmla="*/ 206847 w 303"/>
                <a:gd name="T85" fmla="*/ 161925 h 327"/>
                <a:gd name="T86" fmla="*/ 222983 w 303"/>
                <a:gd name="T87" fmla="*/ 176212 h 327"/>
                <a:gd name="T88" fmla="*/ 214182 w 303"/>
                <a:gd name="T89" fmla="*/ 190500 h 327"/>
                <a:gd name="T90" fmla="*/ 187776 w 303"/>
                <a:gd name="T91" fmla="*/ 217487 h 327"/>
                <a:gd name="T92" fmla="*/ 152568 w 303"/>
                <a:gd name="T93" fmla="*/ 217487 h 327"/>
                <a:gd name="T94" fmla="*/ 102690 w 303"/>
                <a:gd name="T95" fmla="*/ 227012 h 327"/>
                <a:gd name="T96" fmla="*/ 41076 w 303"/>
                <a:gd name="T97" fmla="*/ 331787 h 327"/>
                <a:gd name="T98" fmla="*/ 11736 w 303"/>
                <a:gd name="T99" fmla="*/ 361950 h 327"/>
                <a:gd name="T100" fmla="*/ 0 w 303"/>
                <a:gd name="T101" fmla="*/ 411162 h 327"/>
                <a:gd name="T102" fmla="*/ 11736 w 303"/>
                <a:gd name="T103" fmla="*/ 425450 h 327"/>
                <a:gd name="T104" fmla="*/ 35208 w 303"/>
                <a:gd name="T105" fmla="*/ 417512 h 327"/>
                <a:gd name="T106" fmla="*/ 57213 w 303"/>
                <a:gd name="T107" fmla="*/ 441325 h 327"/>
                <a:gd name="T108" fmla="*/ 70416 w 303"/>
                <a:gd name="T109" fmla="*/ 469900 h 327"/>
                <a:gd name="T110" fmla="*/ 44010 w 303"/>
                <a:gd name="T111" fmla="*/ 500062 h 3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03"/>
                <a:gd name="T169" fmla="*/ 0 h 327"/>
                <a:gd name="T170" fmla="*/ 303 w 303"/>
                <a:gd name="T171" fmla="*/ 327 h 32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03" h="327">
                  <a:moveTo>
                    <a:pt x="30" y="315"/>
                  </a:moveTo>
                  <a:lnTo>
                    <a:pt x="30" y="315"/>
                  </a:lnTo>
                  <a:lnTo>
                    <a:pt x="45" y="322"/>
                  </a:lnTo>
                  <a:lnTo>
                    <a:pt x="59" y="326"/>
                  </a:lnTo>
                  <a:lnTo>
                    <a:pt x="67" y="327"/>
                  </a:lnTo>
                  <a:lnTo>
                    <a:pt x="76" y="327"/>
                  </a:lnTo>
                  <a:lnTo>
                    <a:pt x="83" y="326"/>
                  </a:lnTo>
                  <a:lnTo>
                    <a:pt x="91" y="322"/>
                  </a:lnTo>
                  <a:lnTo>
                    <a:pt x="91" y="305"/>
                  </a:lnTo>
                  <a:lnTo>
                    <a:pt x="87" y="287"/>
                  </a:lnTo>
                  <a:lnTo>
                    <a:pt x="91" y="283"/>
                  </a:lnTo>
                  <a:lnTo>
                    <a:pt x="94" y="281"/>
                  </a:lnTo>
                  <a:lnTo>
                    <a:pt x="98" y="281"/>
                  </a:lnTo>
                  <a:lnTo>
                    <a:pt x="104" y="279"/>
                  </a:lnTo>
                  <a:lnTo>
                    <a:pt x="115" y="279"/>
                  </a:lnTo>
                  <a:lnTo>
                    <a:pt x="124" y="279"/>
                  </a:lnTo>
                  <a:lnTo>
                    <a:pt x="133" y="281"/>
                  </a:lnTo>
                  <a:lnTo>
                    <a:pt x="139" y="287"/>
                  </a:lnTo>
                  <a:lnTo>
                    <a:pt x="146" y="292"/>
                  </a:lnTo>
                  <a:lnTo>
                    <a:pt x="152" y="303"/>
                  </a:lnTo>
                  <a:lnTo>
                    <a:pt x="155" y="305"/>
                  </a:lnTo>
                  <a:lnTo>
                    <a:pt x="159" y="305"/>
                  </a:lnTo>
                  <a:lnTo>
                    <a:pt x="163" y="302"/>
                  </a:lnTo>
                  <a:lnTo>
                    <a:pt x="163" y="298"/>
                  </a:lnTo>
                  <a:lnTo>
                    <a:pt x="152" y="279"/>
                  </a:lnTo>
                  <a:lnTo>
                    <a:pt x="142" y="259"/>
                  </a:lnTo>
                  <a:lnTo>
                    <a:pt x="150" y="254"/>
                  </a:lnTo>
                  <a:lnTo>
                    <a:pt x="159" y="250"/>
                  </a:lnTo>
                  <a:lnTo>
                    <a:pt x="155" y="239"/>
                  </a:lnTo>
                  <a:lnTo>
                    <a:pt x="150" y="228"/>
                  </a:lnTo>
                  <a:lnTo>
                    <a:pt x="152" y="220"/>
                  </a:lnTo>
                  <a:lnTo>
                    <a:pt x="159" y="213"/>
                  </a:lnTo>
                  <a:lnTo>
                    <a:pt x="168" y="207"/>
                  </a:lnTo>
                  <a:lnTo>
                    <a:pt x="174" y="207"/>
                  </a:lnTo>
                  <a:lnTo>
                    <a:pt x="189" y="224"/>
                  </a:lnTo>
                  <a:lnTo>
                    <a:pt x="202" y="235"/>
                  </a:lnTo>
                  <a:lnTo>
                    <a:pt x="213" y="241"/>
                  </a:lnTo>
                  <a:lnTo>
                    <a:pt x="222" y="242"/>
                  </a:lnTo>
                  <a:lnTo>
                    <a:pt x="235" y="242"/>
                  </a:lnTo>
                  <a:lnTo>
                    <a:pt x="244" y="244"/>
                  </a:lnTo>
                  <a:lnTo>
                    <a:pt x="257" y="248"/>
                  </a:lnTo>
                  <a:lnTo>
                    <a:pt x="268" y="254"/>
                  </a:lnTo>
                  <a:lnTo>
                    <a:pt x="270" y="244"/>
                  </a:lnTo>
                  <a:lnTo>
                    <a:pt x="272" y="237"/>
                  </a:lnTo>
                  <a:lnTo>
                    <a:pt x="272" y="224"/>
                  </a:lnTo>
                  <a:lnTo>
                    <a:pt x="270" y="209"/>
                  </a:lnTo>
                  <a:lnTo>
                    <a:pt x="266" y="204"/>
                  </a:lnTo>
                  <a:lnTo>
                    <a:pt x="263" y="196"/>
                  </a:lnTo>
                  <a:lnTo>
                    <a:pt x="257" y="189"/>
                  </a:lnTo>
                  <a:lnTo>
                    <a:pt x="248" y="181"/>
                  </a:lnTo>
                  <a:lnTo>
                    <a:pt x="246" y="176"/>
                  </a:lnTo>
                  <a:lnTo>
                    <a:pt x="244" y="172"/>
                  </a:lnTo>
                  <a:lnTo>
                    <a:pt x="244" y="170"/>
                  </a:lnTo>
                  <a:lnTo>
                    <a:pt x="246" y="167"/>
                  </a:lnTo>
                  <a:lnTo>
                    <a:pt x="253" y="161"/>
                  </a:lnTo>
                  <a:lnTo>
                    <a:pt x="266" y="157"/>
                  </a:lnTo>
                  <a:lnTo>
                    <a:pt x="274" y="148"/>
                  </a:lnTo>
                  <a:lnTo>
                    <a:pt x="277" y="141"/>
                  </a:lnTo>
                  <a:lnTo>
                    <a:pt x="290" y="137"/>
                  </a:lnTo>
                  <a:lnTo>
                    <a:pt x="299" y="132"/>
                  </a:lnTo>
                  <a:lnTo>
                    <a:pt x="299" y="115"/>
                  </a:lnTo>
                  <a:lnTo>
                    <a:pt x="301" y="102"/>
                  </a:lnTo>
                  <a:lnTo>
                    <a:pt x="303" y="87"/>
                  </a:lnTo>
                  <a:lnTo>
                    <a:pt x="301" y="74"/>
                  </a:lnTo>
                  <a:lnTo>
                    <a:pt x="290" y="60"/>
                  </a:lnTo>
                  <a:lnTo>
                    <a:pt x="279" y="47"/>
                  </a:lnTo>
                  <a:lnTo>
                    <a:pt x="270" y="47"/>
                  </a:lnTo>
                  <a:lnTo>
                    <a:pt x="261" y="48"/>
                  </a:lnTo>
                  <a:lnTo>
                    <a:pt x="248" y="35"/>
                  </a:lnTo>
                  <a:lnTo>
                    <a:pt x="233" y="28"/>
                  </a:lnTo>
                  <a:lnTo>
                    <a:pt x="220" y="15"/>
                  </a:lnTo>
                  <a:lnTo>
                    <a:pt x="207" y="2"/>
                  </a:lnTo>
                  <a:lnTo>
                    <a:pt x="202" y="2"/>
                  </a:lnTo>
                  <a:lnTo>
                    <a:pt x="196" y="0"/>
                  </a:lnTo>
                  <a:lnTo>
                    <a:pt x="190" y="2"/>
                  </a:lnTo>
                  <a:lnTo>
                    <a:pt x="187" y="4"/>
                  </a:lnTo>
                  <a:lnTo>
                    <a:pt x="185" y="11"/>
                  </a:lnTo>
                  <a:lnTo>
                    <a:pt x="185" y="21"/>
                  </a:lnTo>
                  <a:lnTo>
                    <a:pt x="176" y="24"/>
                  </a:lnTo>
                  <a:lnTo>
                    <a:pt x="168" y="32"/>
                  </a:lnTo>
                  <a:lnTo>
                    <a:pt x="174" y="41"/>
                  </a:lnTo>
                  <a:lnTo>
                    <a:pt x="178" y="54"/>
                  </a:lnTo>
                  <a:lnTo>
                    <a:pt x="174" y="58"/>
                  </a:lnTo>
                  <a:lnTo>
                    <a:pt x="170" y="60"/>
                  </a:lnTo>
                  <a:lnTo>
                    <a:pt x="166" y="60"/>
                  </a:lnTo>
                  <a:lnTo>
                    <a:pt x="163" y="58"/>
                  </a:lnTo>
                  <a:lnTo>
                    <a:pt x="159" y="56"/>
                  </a:lnTo>
                  <a:lnTo>
                    <a:pt x="155" y="54"/>
                  </a:lnTo>
                  <a:lnTo>
                    <a:pt x="152" y="54"/>
                  </a:lnTo>
                  <a:lnTo>
                    <a:pt x="148" y="56"/>
                  </a:lnTo>
                  <a:lnTo>
                    <a:pt x="144" y="61"/>
                  </a:lnTo>
                  <a:lnTo>
                    <a:pt x="139" y="63"/>
                  </a:lnTo>
                  <a:lnTo>
                    <a:pt x="133" y="61"/>
                  </a:lnTo>
                  <a:lnTo>
                    <a:pt x="131" y="56"/>
                  </a:lnTo>
                  <a:lnTo>
                    <a:pt x="129" y="52"/>
                  </a:lnTo>
                  <a:lnTo>
                    <a:pt x="124" y="50"/>
                  </a:lnTo>
                  <a:lnTo>
                    <a:pt x="117" y="48"/>
                  </a:lnTo>
                  <a:lnTo>
                    <a:pt x="105" y="48"/>
                  </a:lnTo>
                  <a:lnTo>
                    <a:pt x="93" y="50"/>
                  </a:lnTo>
                  <a:lnTo>
                    <a:pt x="85" y="48"/>
                  </a:lnTo>
                  <a:lnTo>
                    <a:pt x="93" y="39"/>
                  </a:lnTo>
                  <a:lnTo>
                    <a:pt x="98" y="24"/>
                  </a:lnTo>
                  <a:lnTo>
                    <a:pt x="93" y="15"/>
                  </a:lnTo>
                  <a:lnTo>
                    <a:pt x="85" y="10"/>
                  </a:lnTo>
                  <a:lnTo>
                    <a:pt x="81" y="8"/>
                  </a:lnTo>
                  <a:lnTo>
                    <a:pt x="78" y="6"/>
                  </a:lnTo>
                  <a:lnTo>
                    <a:pt x="72" y="6"/>
                  </a:lnTo>
                  <a:lnTo>
                    <a:pt x="67" y="6"/>
                  </a:lnTo>
                  <a:lnTo>
                    <a:pt x="61" y="11"/>
                  </a:lnTo>
                  <a:lnTo>
                    <a:pt x="54" y="23"/>
                  </a:lnTo>
                  <a:lnTo>
                    <a:pt x="48" y="34"/>
                  </a:lnTo>
                  <a:lnTo>
                    <a:pt x="45" y="45"/>
                  </a:lnTo>
                  <a:lnTo>
                    <a:pt x="43" y="56"/>
                  </a:lnTo>
                  <a:lnTo>
                    <a:pt x="43" y="67"/>
                  </a:lnTo>
                  <a:lnTo>
                    <a:pt x="46" y="76"/>
                  </a:lnTo>
                  <a:lnTo>
                    <a:pt x="54" y="84"/>
                  </a:lnTo>
                  <a:lnTo>
                    <a:pt x="65" y="84"/>
                  </a:lnTo>
                  <a:lnTo>
                    <a:pt x="74" y="82"/>
                  </a:lnTo>
                  <a:lnTo>
                    <a:pt x="80" y="91"/>
                  </a:lnTo>
                  <a:lnTo>
                    <a:pt x="85" y="100"/>
                  </a:lnTo>
                  <a:lnTo>
                    <a:pt x="93" y="100"/>
                  </a:lnTo>
                  <a:lnTo>
                    <a:pt x="100" y="98"/>
                  </a:lnTo>
                  <a:lnTo>
                    <a:pt x="109" y="104"/>
                  </a:lnTo>
                  <a:lnTo>
                    <a:pt x="120" y="108"/>
                  </a:lnTo>
                  <a:lnTo>
                    <a:pt x="128" y="106"/>
                  </a:lnTo>
                  <a:lnTo>
                    <a:pt x="133" y="104"/>
                  </a:lnTo>
                  <a:lnTo>
                    <a:pt x="137" y="102"/>
                  </a:lnTo>
                  <a:lnTo>
                    <a:pt x="141" y="102"/>
                  </a:lnTo>
                  <a:lnTo>
                    <a:pt x="144" y="102"/>
                  </a:lnTo>
                  <a:lnTo>
                    <a:pt x="148" y="104"/>
                  </a:lnTo>
                  <a:lnTo>
                    <a:pt x="152" y="111"/>
                  </a:lnTo>
                  <a:lnTo>
                    <a:pt x="152" y="115"/>
                  </a:lnTo>
                  <a:lnTo>
                    <a:pt x="150" y="119"/>
                  </a:lnTo>
                  <a:lnTo>
                    <a:pt x="146" y="120"/>
                  </a:lnTo>
                  <a:lnTo>
                    <a:pt x="137" y="122"/>
                  </a:lnTo>
                  <a:lnTo>
                    <a:pt x="131" y="126"/>
                  </a:lnTo>
                  <a:lnTo>
                    <a:pt x="128" y="137"/>
                  </a:lnTo>
                  <a:lnTo>
                    <a:pt x="124" y="146"/>
                  </a:lnTo>
                  <a:lnTo>
                    <a:pt x="115" y="143"/>
                  </a:lnTo>
                  <a:lnTo>
                    <a:pt x="104" y="137"/>
                  </a:lnTo>
                  <a:lnTo>
                    <a:pt x="87" y="133"/>
                  </a:lnTo>
                  <a:lnTo>
                    <a:pt x="74" y="133"/>
                  </a:lnTo>
                  <a:lnTo>
                    <a:pt x="70" y="143"/>
                  </a:lnTo>
                  <a:lnTo>
                    <a:pt x="65" y="159"/>
                  </a:lnTo>
                  <a:lnTo>
                    <a:pt x="48" y="181"/>
                  </a:lnTo>
                  <a:lnTo>
                    <a:pt x="28" y="209"/>
                  </a:lnTo>
                  <a:lnTo>
                    <a:pt x="21" y="217"/>
                  </a:lnTo>
                  <a:lnTo>
                    <a:pt x="13" y="224"/>
                  </a:lnTo>
                  <a:lnTo>
                    <a:pt x="8" y="228"/>
                  </a:lnTo>
                  <a:lnTo>
                    <a:pt x="6" y="235"/>
                  </a:lnTo>
                  <a:lnTo>
                    <a:pt x="2" y="246"/>
                  </a:lnTo>
                  <a:lnTo>
                    <a:pt x="0" y="259"/>
                  </a:lnTo>
                  <a:lnTo>
                    <a:pt x="2" y="266"/>
                  </a:lnTo>
                  <a:lnTo>
                    <a:pt x="4" y="268"/>
                  </a:lnTo>
                  <a:lnTo>
                    <a:pt x="8" y="268"/>
                  </a:lnTo>
                  <a:lnTo>
                    <a:pt x="13" y="266"/>
                  </a:lnTo>
                  <a:lnTo>
                    <a:pt x="19" y="263"/>
                  </a:lnTo>
                  <a:lnTo>
                    <a:pt x="24" y="263"/>
                  </a:lnTo>
                  <a:lnTo>
                    <a:pt x="30" y="266"/>
                  </a:lnTo>
                  <a:lnTo>
                    <a:pt x="35" y="272"/>
                  </a:lnTo>
                  <a:lnTo>
                    <a:pt x="39" y="278"/>
                  </a:lnTo>
                  <a:lnTo>
                    <a:pt x="45" y="283"/>
                  </a:lnTo>
                  <a:lnTo>
                    <a:pt x="48" y="289"/>
                  </a:lnTo>
                  <a:lnTo>
                    <a:pt x="48" y="296"/>
                  </a:lnTo>
                  <a:lnTo>
                    <a:pt x="37" y="305"/>
                  </a:lnTo>
                  <a:lnTo>
                    <a:pt x="30" y="311"/>
                  </a:lnTo>
                  <a:lnTo>
                    <a:pt x="30" y="315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50" name="Freeform 41">
              <a:extLst>
                <a:ext uri="{FF2B5EF4-FFF2-40B4-BE49-F238E27FC236}">
                  <a16:creationId xmlns:a16="http://schemas.microsoft.com/office/drawing/2014/main" id="{280CC7C8-E918-7349-8651-8C1C3AE40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473" y="4976500"/>
              <a:ext cx="309563" cy="509587"/>
            </a:xfrm>
            <a:custGeom>
              <a:avLst/>
              <a:gdLst>
                <a:gd name="T0" fmla="*/ 17605 w 211"/>
                <a:gd name="T1" fmla="*/ 239712 h 321"/>
                <a:gd name="T2" fmla="*/ 2934 w 211"/>
                <a:gd name="T3" fmla="*/ 257175 h 321"/>
                <a:gd name="T4" fmla="*/ 8803 w 211"/>
                <a:gd name="T5" fmla="*/ 295275 h 321"/>
                <a:gd name="T6" fmla="*/ 36678 w 211"/>
                <a:gd name="T7" fmla="*/ 395287 h 321"/>
                <a:gd name="T8" fmla="*/ 38145 w 211"/>
                <a:gd name="T9" fmla="*/ 463550 h 321"/>
                <a:gd name="T10" fmla="*/ 46948 w 211"/>
                <a:gd name="T11" fmla="*/ 487362 h 321"/>
                <a:gd name="T12" fmla="*/ 88027 w 211"/>
                <a:gd name="T13" fmla="*/ 504825 h 321"/>
                <a:gd name="T14" fmla="*/ 165785 w 211"/>
                <a:gd name="T15" fmla="*/ 460375 h 321"/>
                <a:gd name="T16" fmla="*/ 174588 w 211"/>
                <a:gd name="T17" fmla="*/ 398462 h 321"/>
                <a:gd name="T18" fmla="*/ 177522 w 211"/>
                <a:gd name="T19" fmla="*/ 363537 h 321"/>
                <a:gd name="T20" fmla="*/ 181923 w 211"/>
                <a:gd name="T21" fmla="*/ 336550 h 321"/>
                <a:gd name="T22" fmla="*/ 190726 w 211"/>
                <a:gd name="T23" fmla="*/ 304800 h 321"/>
                <a:gd name="T24" fmla="*/ 214200 w 211"/>
                <a:gd name="T25" fmla="*/ 298450 h 321"/>
                <a:gd name="T26" fmla="*/ 233273 w 211"/>
                <a:gd name="T27" fmla="*/ 266700 h 321"/>
                <a:gd name="T28" fmla="*/ 277286 w 211"/>
                <a:gd name="T29" fmla="*/ 246062 h 321"/>
                <a:gd name="T30" fmla="*/ 271418 w 211"/>
                <a:gd name="T31" fmla="*/ 239712 h 321"/>
                <a:gd name="T32" fmla="*/ 233273 w 211"/>
                <a:gd name="T33" fmla="*/ 242887 h 321"/>
                <a:gd name="T34" fmla="*/ 233273 w 211"/>
                <a:gd name="T35" fmla="*/ 238125 h 321"/>
                <a:gd name="T36" fmla="*/ 249411 w 211"/>
                <a:gd name="T37" fmla="*/ 234950 h 321"/>
                <a:gd name="T38" fmla="*/ 274352 w 211"/>
                <a:gd name="T39" fmla="*/ 180975 h 321"/>
                <a:gd name="T40" fmla="*/ 268484 w 211"/>
                <a:gd name="T41" fmla="*/ 142875 h 321"/>
                <a:gd name="T42" fmla="*/ 284622 w 211"/>
                <a:gd name="T43" fmla="*/ 111125 h 321"/>
                <a:gd name="T44" fmla="*/ 306629 w 211"/>
                <a:gd name="T45" fmla="*/ 79375 h 321"/>
                <a:gd name="T46" fmla="*/ 274352 w 211"/>
                <a:gd name="T47" fmla="*/ 23812 h 321"/>
                <a:gd name="T48" fmla="*/ 184858 w 211"/>
                <a:gd name="T49" fmla="*/ 0 h 321"/>
                <a:gd name="T50" fmla="*/ 178989 w 211"/>
                <a:gd name="T51" fmla="*/ 17462 h 321"/>
                <a:gd name="T52" fmla="*/ 187792 w 211"/>
                <a:gd name="T53" fmla="*/ 38100 h 321"/>
                <a:gd name="T54" fmla="*/ 133508 w 211"/>
                <a:gd name="T55" fmla="*/ 34925 h 321"/>
                <a:gd name="T56" fmla="*/ 149647 w 211"/>
                <a:gd name="T57" fmla="*/ 44450 h 321"/>
                <a:gd name="T58" fmla="*/ 165785 w 211"/>
                <a:gd name="T59" fmla="*/ 61912 h 321"/>
                <a:gd name="T60" fmla="*/ 146712 w 211"/>
                <a:gd name="T61" fmla="*/ 79375 h 321"/>
                <a:gd name="T62" fmla="*/ 168719 w 211"/>
                <a:gd name="T63" fmla="*/ 114300 h 321"/>
                <a:gd name="T64" fmla="*/ 162851 w 211"/>
                <a:gd name="T65" fmla="*/ 125412 h 321"/>
                <a:gd name="T66" fmla="*/ 190726 w 211"/>
                <a:gd name="T67" fmla="*/ 134937 h 321"/>
                <a:gd name="T68" fmla="*/ 209799 w 211"/>
                <a:gd name="T69" fmla="*/ 149225 h 321"/>
                <a:gd name="T70" fmla="*/ 200996 w 211"/>
                <a:gd name="T71" fmla="*/ 166687 h 321"/>
                <a:gd name="T72" fmla="*/ 174588 w 211"/>
                <a:gd name="T73" fmla="*/ 180975 h 321"/>
                <a:gd name="T74" fmla="*/ 139377 w 211"/>
                <a:gd name="T75" fmla="*/ 196850 h 321"/>
                <a:gd name="T76" fmla="*/ 127640 w 211"/>
                <a:gd name="T77" fmla="*/ 231775 h 321"/>
                <a:gd name="T78" fmla="*/ 114436 w 211"/>
                <a:gd name="T79" fmla="*/ 242887 h 321"/>
                <a:gd name="T80" fmla="*/ 79225 w 211"/>
                <a:gd name="T81" fmla="*/ 228600 h 321"/>
                <a:gd name="T82" fmla="*/ 57218 w 211"/>
                <a:gd name="T83" fmla="*/ 239712 h 321"/>
                <a:gd name="T84" fmla="*/ 30810 w 211"/>
                <a:gd name="T85" fmla="*/ 231775 h 321"/>
                <a:gd name="T86" fmla="*/ 5868 w 211"/>
                <a:gd name="T87" fmla="*/ 204787 h 3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11"/>
                <a:gd name="T133" fmla="*/ 0 h 321"/>
                <a:gd name="T134" fmla="*/ 211 w 211"/>
                <a:gd name="T135" fmla="*/ 321 h 32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11" h="321">
                  <a:moveTo>
                    <a:pt x="4" y="129"/>
                  </a:moveTo>
                  <a:lnTo>
                    <a:pt x="8" y="142"/>
                  </a:lnTo>
                  <a:lnTo>
                    <a:pt x="12" y="151"/>
                  </a:lnTo>
                  <a:lnTo>
                    <a:pt x="6" y="155"/>
                  </a:lnTo>
                  <a:lnTo>
                    <a:pt x="4" y="159"/>
                  </a:lnTo>
                  <a:lnTo>
                    <a:pt x="2" y="162"/>
                  </a:lnTo>
                  <a:lnTo>
                    <a:pt x="0" y="166"/>
                  </a:lnTo>
                  <a:lnTo>
                    <a:pt x="2" y="175"/>
                  </a:lnTo>
                  <a:lnTo>
                    <a:pt x="6" y="186"/>
                  </a:lnTo>
                  <a:lnTo>
                    <a:pt x="15" y="207"/>
                  </a:lnTo>
                  <a:lnTo>
                    <a:pt x="23" y="233"/>
                  </a:lnTo>
                  <a:lnTo>
                    <a:pt x="25" y="249"/>
                  </a:lnTo>
                  <a:lnTo>
                    <a:pt x="25" y="262"/>
                  </a:lnTo>
                  <a:lnTo>
                    <a:pt x="25" y="275"/>
                  </a:lnTo>
                  <a:lnTo>
                    <a:pt x="26" y="292"/>
                  </a:lnTo>
                  <a:lnTo>
                    <a:pt x="26" y="297"/>
                  </a:lnTo>
                  <a:lnTo>
                    <a:pt x="28" y="303"/>
                  </a:lnTo>
                  <a:lnTo>
                    <a:pt x="32" y="307"/>
                  </a:lnTo>
                  <a:lnTo>
                    <a:pt x="36" y="310"/>
                  </a:lnTo>
                  <a:lnTo>
                    <a:pt x="47" y="314"/>
                  </a:lnTo>
                  <a:lnTo>
                    <a:pt x="60" y="318"/>
                  </a:lnTo>
                  <a:lnTo>
                    <a:pt x="85" y="320"/>
                  </a:lnTo>
                  <a:lnTo>
                    <a:pt x="111" y="321"/>
                  </a:lnTo>
                  <a:lnTo>
                    <a:pt x="113" y="290"/>
                  </a:lnTo>
                  <a:lnTo>
                    <a:pt x="115" y="268"/>
                  </a:lnTo>
                  <a:lnTo>
                    <a:pt x="117" y="259"/>
                  </a:lnTo>
                  <a:lnTo>
                    <a:pt x="119" y="251"/>
                  </a:lnTo>
                  <a:lnTo>
                    <a:pt x="119" y="244"/>
                  </a:lnTo>
                  <a:lnTo>
                    <a:pt x="117" y="235"/>
                  </a:lnTo>
                  <a:lnTo>
                    <a:pt x="121" y="229"/>
                  </a:lnTo>
                  <a:lnTo>
                    <a:pt x="124" y="223"/>
                  </a:lnTo>
                  <a:lnTo>
                    <a:pt x="124" y="218"/>
                  </a:lnTo>
                  <a:lnTo>
                    <a:pt x="124" y="212"/>
                  </a:lnTo>
                  <a:lnTo>
                    <a:pt x="122" y="205"/>
                  </a:lnTo>
                  <a:lnTo>
                    <a:pt x="124" y="196"/>
                  </a:lnTo>
                  <a:lnTo>
                    <a:pt x="130" y="192"/>
                  </a:lnTo>
                  <a:lnTo>
                    <a:pt x="135" y="190"/>
                  </a:lnTo>
                  <a:lnTo>
                    <a:pt x="141" y="188"/>
                  </a:lnTo>
                  <a:lnTo>
                    <a:pt x="146" y="188"/>
                  </a:lnTo>
                  <a:lnTo>
                    <a:pt x="152" y="181"/>
                  </a:lnTo>
                  <a:lnTo>
                    <a:pt x="156" y="172"/>
                  </a:lnTo>
                  <a:lnTo>
                    <a:pt x="159" y="168"/>
                  </a:lnTo>
                  <a:lnTo>
                    <a:pt x="165" y="162"/>
                  </a:lnTo>
                  <a:lnTo>
                    <a:pt x="174" y="159"/>
                  </a:lnTo>
                  <a:lnTo>
                    <a:pt x="189" y="155"/>
                  </a:lnTo>
                  <a:lnTo>
                    <a:pt x="189" y="153"/>
                  </a:lnTo>
                  <a:lnTo>
                    <a:pt x="187" y="151"/>
                  </a:lnTo>
                  <a:lnTo>
                    <a:pt x="185" y="151"/>
                  </a:lnTo>
                  <a:lnTo>
                    <a:pt x="182" y="151"/>
                  </a:lnTo>
                  <a:lnTo>
                    <a:pt x="170" y="151"/>
                  </a:lnTo>
                  <a:lnTo>
                    <a:pt x="159" y="153"/>
                  </a:lnTo>
                  <a:lnTo>
                    <a:pt x="158" y="151"/>
                  </a:lnTo>
                  <a:lnTo>
                    <a:pt x="158" y="150"/>
                  </a:lnTo>
                  <a:lnTo>
                    <a:pt x="159" y="150"/>
                  </a:lnTo>
                  <a:lnTo>
                    <a:pt x="161" y="148"/>
                  </a:lnTo>
                  <a:lnTo>
                    <a:pt x="167" y="148"/>
                  </a:lnTo>
                  <a:lnTo>
                    <a:pt x="170" y="148"/>
                  </a:lnTo>
                  <a:lnTo>
                    <a:pt x="178" y="137"/>
                  </a:lnTo>
                  <a:lnTo>
                    <a:pt x="183" y="125"/>
                  </a:lnTo>
                  <a:lnTo>
                    <a:pt x="187" y="114"/>
                  </a:lnTo>
                  <a:lnTo>
                    <a:pt x="189" y="105"/>
                  </a:lnTo>
                  <a:lnTo>
                    <a:pt x="185" y="98"/>
                  </a:lnTo>
                  <a:lnTo>
                    <a:pt x="183" y="90"/>
                  </a:lnTo>
                  <a:lnTo>
                    <a:pt x="180" y="81"/>
                  </a:lnTo>
                  <a:lnTo>
                    <a:pt x="182" y="70"/>
                  </a:lnTo>
                  <a:lnTo>
                    <a:pt x="194" y="70"/>
                  </a:lnTo>
                  <a:lnTo>
                    <a:pt x="211" y="68"/>
                  </a:lnTo>
                  <a:lnTo>
                    <a:pt x="211" y="59"/>
                  </a:lnTo>
                  <a:lnTo>
                    <a:pt x="209" y="50"/>
                  </a:lnTo>
                  <a:lnTo>
                    <a:pt x="204" y="40"/>
                  </a:lnTo>
                  <a:lnTo>
                    <a:pt x="198" y="31"/>
                  </a:lnTo>
                  <a:lnTo>
                    <a:pt x="187" y="15"/>
                  </a:lnTo>
                  <a:lnTo>
                    <a:pt x="174" y="4"/>
                  </a:lnTo>
                  <a:lnTo>
                    <a:pt x="146" y="4"/>
                  </a:lnTo>
                  <a:lnTo>
                    <a:pt x="126" y="0"/>
                  </a:lnTo>
                  <a:lnTo>
                    <a:pt x="122" y="4"/>
                  </a:lnTo>
                  <a:lnTo>
                    <a:pt x="122" y="7"/>
                  </a:lnTo>
                  <a:lnTo>
                    <a:pt x="122" y="11"/>
                  </a:lnTo>
                  <a:lnTo>
                    <a:pt x="124" y="15"/>
                  </a:lnTo>
                  <a:lnTo>
                    <a:pt x="130" y="20"/>
                  </a:lnTo>
                  <a:lnTo>
                    <a:pt x="128" y="24"/>
                  </a:lnTo>
                  <a:lnTo>
                    <a:pt x="109" y="20"/>
                  </a:lnTo>
                  <a:lnTo>
                    <a:pt x="91" y="18"/>
                  </a:lnTo>
                  <a:lnTo>
                    <a:pt x="91" y="22"/>
                  </a:lnTo>
                  <a:lnTo>
                    <a:pt x="93" y="24"/>
                  </a:lnTo>
                  <a:lnTo>
                    <a:pt x="97" y="26"/>
                  </a:lnTo>
                  <a:lnTo>
                    <a:pt x="102" y="28"/>
                  </a:lnTo>
                  <a:lnTo>
                    <a:pt x="106" y="29"/>
                  </a:lnTo>
                  <a:lnTo>
                    <a:pt x="111" y="33"/>
                  </a:lnTo>
                  <a:lnTo>
                    <a:pt x="113" y="39"/>
                  </a:lnTo>
                  <a:lnTo>
                    <a:pt x="115" y="44"/>
                  </a:lnTo>
                  <a:lnTo>
                    <a:pt x="108" y="48"/>
                  </a:lnTo>
                  <a:lnTo>
                    <a:pt x="100" y="50"/>
                  </a:lnTo>
                  <a:lnTo>
                    <a:pt x="109" y="59"/>
                  </a:lnTo>
                  <a:lnTo>
                    <a:pt x="117" y="65"/>
                  </a:lnTo>
                  <a:lnTo>
                    <a:pt x="115" y="72"/>
                  </a:lnTo>
                  <a:lnTo>
                    <a:pt x="111" y="76"/>
                  </a:lnTo>
                  <a:lnTo>
                    <a:pt x="109" y="77"/>
                  </a:lnTo>
                  <a:lnTo>
                    <a:pt x="111" y="79"/>
                  </a:lnTo>
                  <a:lnTo>
                    <a:pt x="113" y="83"/>
                  </a:lnTo>
                  <a:lnTo>
                    <a:pt x="121" y="89"/>
                  </a:lnTo>
                  <a:lnTo>
                    <a:pt x="130" y="85"/>
                  </a:lnTo>
                  <a:lnTo>
                    <a:pt x="137" y="85"/>
                  </a:lnTo>
                  <a:lnTo>
                    <a:pt x="141" y="89"/>
                  </a:lnTo>
                  <a:lnTo>
                    <a:pt x="143" y="94"/>
                  </a:lnTo>
                  <a:lnTo>
                    <a:pt x="143" y="98"/>
                  </a:lnTo>
                  <a:lnTo>
                    <a:pt x="141" y="101"/>
                  </a:lnTo>
                  <a:lnTo>
                    <a:pt x="137" y="105"/>
                  </a:lnTo>
                  <a:lnTo>
                    <a:pt x="132" y="109"/>
                  </a:lnTo>
                  <a:lnTo>
                    <a:pt x="126" y="111"/>
                  </a:lnTo>
                  <a:lnTo>
                    <a:pt x="119" y="114"/>
                  </a:lnTo>
                  <a:lnTo>
                    <a:pt x="111" y="116"/>
                  </a:lnTo>
                  <a:lnTo>
                    <a:pt x="102" y="116"/>
                  </a:lnTo>
                  <a:lnTo>
                    <a:pt x="95" y="124"/>
                  </a:lnTo>
                  <a:lnTo>
                    <a:pt x="91" y="133"/>
                  </a:lnTo>
                  <a:lnTo>
                    <a:pt x="87" y="142"/>
                  </a:lnTo>
                  <a:lnTo>
                    <a:pt x="87" y="146"/>
                  </a:lnTo>
                  <a:lnTo>
                    <a:pt x="84" y="150"/>
                  </a:lnTo>
                  <a:lnTo>
                    <a:pt x="82" y="151"/>
                  </a:lnTo>
                  <a:lnTo>
                    <a:pt x="78" y="153"/>
                  </a:lnTo>
                  <a:lnTo>
                    <a:pt x="69" y="148"/>
                  </a:lnTo>
                  <a:lnTo>
                    <a:pt x="61" y="140"/>
                  </a:lnTo>
                  <a:lnTo>
                    <a:pt x="54" y="144"/>
                  </a:lnTo>
                  <a:lnTo>
                    <a:pt x="47" y="148"/>
                  </a:lnTo>
                  <a:lnTo>
                    <a:pt x="43" y="150"/>
                  </a:lnTo>
                  <a:lnTo>
                    <a:pt x="39" y="151"/>
                  </a:lnTo>
                  <a:lnTo>
                    <a:pt x="34" y="151"/>
                  </a:lnTo>
                  <a:lnTo>
                    <a:pt x="30" y="150"/>
                  </a:lnTo>
                  <a:lnTo>
                    <a:pt x="21" y="146"/>
                  </a:lnTo>
                  <a:lnTo>
                    <a:pt x="13" y="140"/>
                  </a:lnTo>
                  <a:lnTo>
                    <a:pt x="10" y="135"/>
                  </a:lnTo>
                  <a:lnTo>
                    <a:pt x="4" y="129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51" name="Freeform 42">
              <a:extLst>
                <a:ext uri="{FF2B5EF4-FFF2-40B4-BE49-F238E27FC236}">
                  <a16:creationId xmlns:a16="http://schemas.microsoft.com/office/drawing/2014/main" id="{DD26DB76-DF71-7B4C-BEB7-AF37F7185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510" y="4963799"/>
              <a:ext cx="201612" cy="150812"/>
            </a:xfrm>
            <a:custGeom>
              <a:avLst/>
              <a:gdLst>
                <a:gd name="T0" fmla="*/ 0 w 137"/>
                <a:gd name="T1" fmla="*/ 36512 h 95"/>
                <a:gd name="T2" fmla="*/ 0 w 137"/>
                <a:gd name="T3" fmla="*/ 53975 h 95"/>
                <a:gd name="T4" fmla="*/ 2943 w 137"/>
                <a:gd name="T5" fmla="*/ 71437 h 95"/>
                <a:gd name="T6" fmla="*/ 5886 w 137"/>
                <a:gd name="T7" fmla="*/ 85725 h 95"/>
                <a:gd name="T8" fmla="*/ 8830 w 137"/>
                <a:gd name="T9" fmla="*/ 96837 h 95"/>
                <a:gd name="T10" fmla="*/ 16188 w 137"/>
                <a:gd name="T11" fmla="*/ 109537 h 95"/>
                <a:gd name="T12" fmla="*/ 29432 w 137"/>
                <a:gd name="T13" fmla="*/ 120650 h 95"/>
                <a:gd name="T14" fmla="*/ 45620 w 137"/>
                <a:gd name="T15" fmla="*/ 130175 h 95"/>
                <a:gd name="T16" fmla="*/ 70638 w 137"/>
                <a:gd name="T17" fmla="*/ 134937 h 95"/>
                <a:gd name="T18" fmla="*/ 76524 w 137"/>
                <a:gd name="T19" fmla="*/ 138112 h 95"/>
                <a:gd name="T20" fmla="*/ 79467 w 137"/>
                <a:gd name="T21" fmla="*/ 147637 h 95"/>
                <a:gd name="T22" fmla="*/ 83882 w 137"/>
                <a:gd name="T23" fmla="*/ 150812 h 95"/>
                <a:gd name="T24" fmla="*/ 89769 w 137"/>
                <a:gd name="T25" fmla="*/ 150812 h 95"/>
                <a:gd name="T26" fmla="*/ 98599 w 137"/>
                <a:gd name="T27" fmla="*/ 150812 h 95"/>
                <a:gd name="T28" fmla="*/ 103013 w 137"/>
                <a:gd name="T29" fmla="*/ 147637 h 95"/>
                <a:gd name="T30" fmla="*/ 108900 w 137"/>
                <a:gd name="T31" fmla="*/ 141287 h 95"/>
                <a:gd name="T32" fmla="*/ 111843 w 137"/>
                <a:gd name="T33" fmla="*/ 130175 h 95"/>
                <a:gd name="T34" fmla="*/ 114786 w 137"/>
                <a:gd name="T35" fmla="*/ 115887 h 95"/>
                <a:gd name="T36" fmla="*/ 114786 w 137"/>
                <a:gd name="T37" fmla="*/ 103187 h 95"/>
                <a:gd name="T38" fmla="*/ 114786 w 137"/>
                <a:gd name="T39" fmla="*/ 88900 h 95"/>
                <a:gd name="T40" fmla="*/ 117730 w 137"/>
                <a:gd name="T41" fmla="*/ 76200 h 95"/>
                <a:gd name="T42" fmla="*/ 119201 w 137"/>
                <a:gd name="T43" fmla="*/ 68262 h 95"/>
                <a:gd name="T44" fmla="*/ 128031 w 137"/>
                <a:gd name="T45" fmla="*/ 58737 h 95"/>
                <a:gd name="T46" fmla="*/ 153049 w 137"/>
                <a:gd name="T47" fmla="*/ 76200 h 95"/>
                <a:gd name="T48" fmla="*/ 170708 w 137"/>
                <a:gd name="T49" fmla="*/ 92075 h 95"/>
                <a:gd name="T50" fmla="*/ 185424 w 137"/>
                <a:gd name="T51" fmla="*/ 76200 h 95"/>
                <a:gd name="T52" fmla="*/ 201612 w 137"/>
                <a:gd name="T53" fmla="*/ 65087 h 95"/>
                <a:gd name="T54" fmla="*/ 188367 w 137"/>
                <a:gd name="T55" fmla="*/ 57150 h 95"/>
                <a:gd name="T56" fmla="*/ 173651 w 137"/>
                <a:gd name="T57" fmla="*/ 50800 h 95"/>
                <a:gd name="T58" fmla="*/ 163350 w 137"/>
                <a:gd name="T59" fmla="*/ 23812 h 95"/>
                <a:gd name="T60" fmla="*/ 153049 w 137"/>
                <a:gd name="T61" fmla="*/ 0 h 95"/>
                <a:gd name="T62" fmla="*/ 141276 w 137"/>
                <a:gd name="T63" fmla="*/ 15875 h 95"/>
                <a:gd name="T64" fmla="*/ 133917 w 137"/>
                <a:gd name="T65" fmla="*/ 30162 h 95"/>
                <a:gd name="T66" fmla="*/ 114786 w 137"/>
                <a:gd name="T67" fmla="*/ 38100 h 95"/>
                <a:gd name="T68" fmla="*/ 95655 w 137"/>
                <a:gd name="T69" fmla="*/ 44450 h 95"/>
                <a:gd name="T70" fmla="*/ 76524 w 137"/>
                <a:gd name="T71" fmla="*/ 33337 h 95"/>
                <a:gd name="T72" fmla="*/ 57393 w 137"/>
                <a:gd name="T73" fmla="*/ 26987 h 95"/>
                <a:gd name="T74" fmla="*/ 45620 w 137"/>
                <a:gd name="T75" fmla="*/ 33337 h 95"/>
                <a:gd name="T76" fmla="*/ 35319 w 137"/>
                <a:gd name="T77" fmla="*/ 38100 h 95"/>
                <a:gd name="T78" fmla="*/ 27961 w 137"/>
                <a:gd name="T79" fmla="*/ 41275 h 95"/>
                <a:gd name="T80" fmla="*/ 19131 w 137"/>
                <a:gd name="T81" fmla="*/ 41275 h 95"/>
                <a:gd name="T82" fmla="*/ 10301 w 137"/>
                <a:gd name="T83" fmla="*/ 38100 h 95"/>
                <a:gd name="T84" fmla="*/ 0 w 137"/>
                <a:gd name="T85" fmla="*/ 36512 h 9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7"/>
                <a:gd name="T130" fmla="*/ 0 h 95"/>
                <a:gd name="T131" fmla="*/ 137 w 137"/>
                <a:gd name="T132" fmla="*/ 95 h 9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7" h="95">
                  <a:moveTo>
                    <a:pt x="0" y="23"/>
                  </a:moveTo>
                  <a:lnTo>
                    <a:pt x="0" y="34"/>
                  </a:lnTo>
                  <a:lnTo>
                    <a:pt x="2" y="45"/>
                  </a:lnTo>
                  <a:lnTo>
                    <a:pt x="4" y="54"/>
                  </a:lnTo>
                  <a:lnTo>
                    <a:pt x="6" y="61"/>
                  </a:lnTo>
                  <a:lnTo>
                    <a:pt x="11" y="69"/>
                  </a:lnTo>
                  <a:lnTo>
                    <a:pt x="20" y="76"/>
                  </a:lnTo>
                  <a:lnTo>
                    <a:pt x="31" y="82"/>
                  </a:lnTo>
                  <a:lnTo>
                    <a:pt x="48" y="85"/>
                  </a:lnTo>
                  <a:lnTo>
                    <a:pt x="52" y="87"/>
                  </a:lnTo>
                  <a:lnTo>
                    <a:pt x="54" y="93"/>
                  </a:lnTo>
                  <a:lnTo>
                    <a:pt x="57" y="95"/>
                  </a:lnTo>
                  <a:lnTo>
                    <a:pt x="61" y="95"/>
                  </a:lnTo>
                  <a:lnTo>
                    <a:pt x="67" y="95"/>
                  </a:lnTo>
                  <a:lnTo>
                    <a:pt x="70" y="93"/>
                  </a:lnTo>
                  <a:lnTo>
                    <a:pt x="74" y="89"/>
                  </a:lnTo>
                  <a:lnTo>
                    <a:pt x="76" y="82"/>
                  </a:lnTo>
                  <a:lnTo>
                    <a:pt x="78" y="73"/>
                  </a:lnTo>
                  <a:lnTo>
                    <a:pt x="78" y="65"/>
                  </a:lnTo>
                  <a:lnTo>
                    <a:pt x="78" y="56"/>
                  </a:lnTo>
                  <a:lnTo>
                    <a:pt x="80" y="48"/>
                  </a:lnTo>
                  <a:lnTo>
                    <a:pt x="81" y="43"/>
                  </a:lnTo>
                  <a:lnTo>
                    <a:pt x="87" y="37"/>
                  </a:lnTo>
                  <a:lnTo>
                    <a:pt x="104" y="48"/>
                  </a:lnTo>
                  <a:lnTo>
                    <a:pt x="116" y="58"/>
                  </a:lnTo>
                  <a:lnTo>
                    <a:pt x="126" y="48"/>
                  </a:lnTo>
                  <a:lnTo>
                    <a:pt x="137" y="41"/>
                  </a:lnTo>
                  <a:lnTo>
                    <a:pt x="128" y="36"/>
                  </a:lnTo>
                  <a:lnTo>
                    <a:pt x="118" y="32"/>
                  </a:lnTo>
                  <a:lnTo>
                    <a:pt x="111" y="15"/>
                  </a:lnTo>
                  <a:lnTo>
                    <a:pt x="104" y="0"/>
                  </a:lnTo>
                  <a:lnTo>
                    <a:pt x="96" y="10"/>
                  </a:lnTo>
                  <a:lnTo>
                    <a:pt x="91" y="19"/>
                  </a:lnTo>
                  <a:lnTo>
                    <a:pt x="78" y="24"/>
                  </a:lnTo>
                  <a:lnTo>
                    <a:pt x="65" y="28"/>
                  </a:lnTo>
                  <a:lnTo>
                    <a:pt x="52" y="21"/>
                  </a:lnTo>
                  <a:lnTo>
                    <a:pt x="39" y="17"/>
                  </a:lnTo>
                  <a:lnTo>
                    <a:pt x="31" y="21"/>
                  </a:lnTo>
                  <a:lnTo>
                    <a:pt x="24" y="24"/>
                  </a:lnTo>
                  <a:lnTo>
                    <a:pt x="19" y="26"/>
                  </a:lnTo>
                  <a:lnTo>
                    <a:pt x="13" y="26"/>
                  </a:lnTo>
                  <a:lnTo>
                    <a:pt x="7" y="2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52" name="Freeform 43">
              <a:extLst>
                <a:ext uri="{FF2B5EF4-FFF2-40B4-BE49-F238E27FC236}">
                  <a16:creationId xmlns:a16="http://schemas.microsoft.com/office/drawing/2014/main" id="{008DDA8A-8472-9E4E-8E9C-9B09493CFC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1886" y="5022536"/>
              <a:ext cx="211137" cy="196850"/>
            </a:xfrm>
            <a:custGeom>
              <a:avLst/>
              <a:gdLst>
                <a:gd name="T0" fmla="*/ 4399 w 144"/>
                <a:gd name="T1" fmla="*/ 120650 h 124"/>
                <a:gd name="T2" fmla="*/ 16129 w 144"/>
                <a:gd name="T3" fmla="*/ 168275 h 124"/>
                <a:gd name="T4" fmla="*/ 32257 w 144"/>
                <a:gd name="T5" fmla="*/ 185738 h 124"/>
                <a:gd name="T6" fmla="*/ 51318 w 144"/>
                <a:gd name="T7" fmla="*/ 193675 h 124"/>
                <a:gd name="T8" fmla="*/ 64514 w 144"/>
                <a:gd name="T9" fmla="*/ 192088 h 124"/>
                <a:gd name="T10" fmla="*/ 80643 w 144"/>
                <a:gd name="T11" fmla="*/ 182563 h 124"/>
                <a:gd name="T12" fmla="*/ 102636 w 144"/>
                <a:gd name="T13" fmla="*/ 188913 h 124"/>
                <a:gd name="T14" fmla="*/ 121697 w 144"/>
                <a:gd name="T15" fmla="*/ 193675 h 124"/>
                <a:gd name="T16" fmla="*/ 129028 w 144"/>
                <a:gd name="T17" fmla="*/ 185738 h 124"/>
                <a:gd name="T18" fmla="*/ 134893 w 144"/>
                <a:gd name="T19" fmla="*/ 165100 h 124"/>
                <a:gd name="T20" fmla="*/ 151022 w 144"/>
                <a:gd name="T21" fmla="*/ 138113 h 124"/>
                <a:gd name="T22" fmla="*/ 175947 w 144"/>
                <a:gd name="T23" fmla="*/ 134938 h 124"/>
                <a:gd name="T24" fmla="*/ 195008 w 144"/>
                <a:gd name="T25" fmla="*/ 127000 h 124"/>
                <a:gd name="T26" fmla="*/ 208205 w 144"/>
                <a:gd name="T27" fmla="*/ 114300 h 124"/>
                <a:gd name="T28" fmla="*/ 211137 w 144"/>
                <a:gd name="T29" fmla="*/ 103188 h 124"/>
                <a:gd name="T30" fmla="*/ 202340 w 144"/>
                <a:gd name="T31" fmla="*/ 88900 h 124"/>
                <a:gd name="T32" fmla="*/ 178880 w 144"/>
                <a:gd name="T33" fmla="*/ 95250 h 124"/>
                <a:gd name="T34" fmla="*/ 164218 w 144"/>
                <a:gd name="T35" fmla="*/ 79375 h 124"/>
                <a:gd name="T36" fmla="*/ 164218 w 144"/>
                <a:gd name="T37" fmla="*/ 74613 h 124"/>
                <a:gd name="T38" fmla="*/ 173015 w 144"/>
                <a:gd name="T39" fmla="*/ 57150 h 124"/>
                <a:gd name="T40" fmla="*/ 148089 w 144"/>
                <a:gd name="T41" fmla="*/ 33338 h 124"/>
                <a:gd name="T42" fmla="*/ 140758 w 144"/>
                <a:gd name="T43" fmla="*/ 33338 h 124"/>
                <a:gd name="T44" fmla="*/ 129028 w 144"/>
                <a:gd name="T45" fmla="*/ 17463 h 124"/>
                <a:gd name="T46" fmla="*/ 121697 w 144"/>
                <a:gd name="T47" fmla="*/ 6350 h 124"/>
                <a:gd name="T48" fmla="*/ 105569 w 144"/>
                <a:gd name="T49" fmla="*/ 17463 h 124"/>
                <a:gd name="T50" fmla="*/ 73311 w 144"/>
                <a:gd name="T51" fmla="*/ 17463 h 124"/>
                <a:gd name="T52" fmla="*/ 39588 w 144"/>
                <a:gd name="T53" fmla="*/ 9525 h 124"/>
                <a:gd name="T54" fmla="*/ 35189 w 144"/>
                <a:gd name="T55" fmla="*/ 30163 h 124"/>
                <a:gd name="T56" fmla="*/ 35189 w 144"/>
                <a:gd name="T57" fmla="*/ 57150 h 124"/>
                <a:gd name="T58" fmla="*/ 29325 w 144"/>
                <a:gd name="T59" fmla="*/ 82550 h 124"/>
                <a:gd name="T60" fmla="*/ 19061 w 144"/>
                <a:gd name="T61" fmla="*/ 92075 h 124"/>
                <a:gd name="T62" fmla="*/ 4399 w 144"/>
                <a:gd name="T63" fmla="*/ 92075 h 1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4"/>
                <a:gd name="T97" fmla="*/ 0 h 124"/>
                <a:gd name="T98" fmla="*/ 144 w 144"/>
                <a:gd name="T99" fmla="*/ 124 h 12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4" h="124">
                  <a:moveTo>
                    <a:pt x="0" y="56"/>
                  </a:moveTo>
                  <a:lnTo>
                    <a:pt x="3" y="76"/>
                  </a:lnTo>
                  <a:lnTo>
                    <a:pt x="5" y="100"/>
                  </a:lnTo>
                  <a:lnTo>
                    <a:pt x="11" y="106"/>
                  </a:lnTo>
                  <a:lnTo>
                    <a:pt x="14" y="111"/>
                  </a:lnTo>
                  <a:lnTo>
                    <a:pt x="22" y="117"/>
                  </a:lnTo>
                  <a:lnTo>
                    <a:pt x="31" y="121"/>
                  </a:lnTo>
                  <a:lnTo>
                    <a:pt x="35" y="122"/>
                  </a:lnTo>
                  <a:lnTo>
                    <a:pt x="40" y="122"/>
                  </a:lnTo>
                  <a:lnTo>
                    <a:pt x="44" y="121"/>
                  </a:lnTo>
                  <a:lnTo>
                    <a:pt x="48" y="119"/>
                  </a:lnTo>
                  <a:lnTo>
                    <a:pt x="55" y="115"/>
                  </a:lnTo>
                  <a:lnTo>
                    <a:pt x="62" y="111"/>
                  </a:lnTo>
                  <a:lnTo>
                    <a:pt x="70" y="119"/>
                  </a:lnTo>
                  <a:lnTo>
                    <a:pt x="79" y="124"/>
                  </a:lnTo>
                  <a:lnTo>
                    <a:pt x="83" y="122"/>
                  </a:lnTo>
                  <a:lnTo>
                    <a:pt x="85" y="121"/>
                  </a:lnTo>
                  <a:lnTo>
                    <a:pt x="88" y="117"/>
                  </a:lnTo>
                  <a:lnTo>
                    <a:pt x="88" y="113"/>
                  </a:lnTo>
                  <a:lnTo>
                    <a:pt x="92" y="104"/>
                  </a:lnTo>
                  <a:lnTo>
                    <a:pt x="96" y="95"/>
                  </a:lnTo>
                  <a:lnTo>
                    <a:pt x="103" y="87"/>
                  </a:lnTo>
                  <a:lnTo>
                    <a:pt x="112" y="87"/>
                  </a:lnTo>
                  <a:lnTo>
                    <a:pt x="120" y="85"/>
                  </a:lnTo>
                  <a:lnTo>
                    <a:pt x="127" y="82"/>
                  </a:lnTo>
                  <a:lnTo>
                    <a:pt x="133" y="80"/>
                  </a:lnTo>
                  <a:lnTo>
                    <a:pt x="138" y="76"/>
                  </a:lnTo>
                  <a:lnTo>
                    <a:pt x="142" y="72"/>
                  </a:lnTo>
                  <a:lnTo>
                    <a:pt x="144" y="69"/>
                  </a:lnTo>
                  <a:lnTo>
                    <a:pt x="144" y="65"/>
                  </a:lnTo>
                  <a:lnTo>
                    <a:pt x="142" y="60"/>
                  </a:lnTo>
                  <a:lnTo>
                    <a:pt x="138" y="56"/>
                  </a:lnTo>
                  <a:lnTo>
                    <a:pt x="131" y="56"/>
                  </a:lnTo>
                  <a:lnTo>
                    <a:pt x="122" y="60"/>
                  </a:lnTo>
                  <a:lnTo>
                    <a:pt x="114" y="54"/>
                  </a:lnTo>
                  <a:lnTo>
                    <a:pt x="112" y="50"/>
                  </a:lnTo>
                  <a:lnTo>
                    <a:pt x="110" y="48"/>
                  </a:lnTo>
                  <a:lnTo>
                    <a:pt x="112" y="47"/>
                  </a:lnTo>
                  <a:lnTo>
                    <a:pt x="116" y="43"/>
                  </a:lnTo>
                  <a:lnTo>
                    <a:pt x="118" y="36"/>
                  </a:lnTo>
                  <a:lnTo>
                    <a:pt x="110" y="30"/>
                  </a:lnTo>
                  <a:lnTo>
                    <a:pt x="101" y="21"/>
                  </a:lnTo>
                  <a:lnTo>
                    <a:pt x="96" y="21"/>
                  </a:lnTo>
                  <a:lnTo>
                    <a:pt x="90" y="19"/>
                  </a:lnTo>
                  <a:lnTo>
                    <a:pt x="88" y="11"/>
                  </a:lnTo>
                  <a:lnTo>
                    <a:pt x="83" y="4"/>
                  </a:lnTo>
                  <a:lnTo>
                    <a:pt x="72" y="11"/>
                  </a:lnTo>
                  <a:lnTo>
                    <a:pt x="62" y="21"/>
                  </a:lnTo>
                  <a:lnTo>
                    <a:pt x="50" y="11"/>
                  </a:lnTo>
                  <a:lnTo>
                    <a:pt x="33" y="0"/>
                  </a:lnTo>
                  <a:lnTo>
                    <a:pt x="27" y="6"/>
                  </a:lnTo>
                  <a:lnTo>
                    <a:pt x="26" y="11"/>
                  </a:lnTo>
                  <a:lnTo>
                    <a:pt x="24" y="19"/>
                  </a:lnTo>
                  <a:lnTo>
                    <a:pt x="24" y="28"/>
                  </a:lnTo>
                  <a:lnTo>
                    <a:pt x="24" y="36"/>
                  </a:lnTo>
                  <a:lnTo>
                    <a:pt x="22" y="45"/>
                  </a:lnTo>
                  <a:lnTo>
                    <a:pt x="20" y="52"/>
                  </a:lnTo>
                  <a:lnTo>
                    <a:pt x="16" y="56"/>
                  </a:lnTo>
                  <a:lnTo>
                    <a:pt x="13" y="58"/>
                  </a:lnTo>
                  <a:lnTo>
                    <a:pt x="7" y="58"/>
                  </a:lnTo>
                  <a:lnTo>
                    <a:pt x="3" y="58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53" name="Freeform 44">
              <a:extLst>
                <a:ext uri="{FF2B5EF4-FFF2-40B4-BE49-F238E27FC236}">
                  <a16:creationId xmlns:a16="http://schemas.microsoft.com/office/drawing/2014/main" id="{1FB14A74-B02D-0A4C-828E-FC9F106CA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9235" y="4609787"/>
              <a:ext cx="252412" cy="487363"/>
            </a:xfrm>
            <a:custGeom>
              <a:avLst/>
              <a:gdLst>
                <a:gd name="T0" fmla="*/ 205452 w 172"/>
                <a:gd name="T1" fmla="*/ 446088 h 307"/>
                <a:gd name="T2" fmla="*/ 183439 w 172"/>
                <a:gd name="T3" fmla="*/ 407988 h 307"/>
                <a:gd name="T4" fmla="*/ 186374 w 172"/>
                <a:gd name="T5" fmla="*/ 384175 h 307"/>
                <a:gd name="T6" fmla="*/ 198114 w 172"/>
                <a:gd name="T7" fmla="*/ 381000 h 307"/>
                <a:gd name="T8" fmla="*/ 217192 w 172"/>
                <a:gd name="T9" fmla="*/ 395288 h 307"/>
                <a:gd name="T10" fmla="*/ 230399 w 172"/>
                <a:gd name="T11" fmla="*/ 373063 h 307"/>
                <a:gd name="T12" fmla="*/ 240672 w 172"/>
                <a:gd name="T13" fmla="*/ 307975 h 307"/>
                <a:gd name="T14" fmla="*/ 249477 w 172"/>
                <a:gd name="T15" fmla="*/ 266700 h 307"/>
                <a:gd name="T16" fmla="*/ 233334 w 172"/>
                <a:gd name="T17" fmla="*/ 242888 h 307"/>
                <a:gd name="T18" fmla="*/ 198114 w 172"/>
                <a:gd name="T19" fmla="*/ 214313 h 307"/>
                <a:gd name="T20" fmla="*/ 208387 w 172"/>
                <a:gd name="T21" fmla="*/ 184150 h 307"/>
                <a:gd name="T22" fmla="*/ 224529 w 172"/>
                <a:gd name="T23" fmla="*/ 160338 h 307"/>
                <a:gd name="T24" fmla="*/ 218659 w 172"/>
                <a:gd name="T25" fmla="*/ 142875 h 307"/>
                <a:gd name="T26" fmla="*/ 211322 w 172"/>
                <a:gd name="T27" fmla="*/ 125413 h 307"/>
                <a:gd name="T28" fmla="*/ 208387 w 172"/>
                <a:gd name="T29" fmla="*/ 107950 h 307"/>
                <a:gd name="T30" fmla="*/ 218659 w 172"/>
                <a:gd name="T31" fmla="*/ 93663 h 307"/>
                <a:gd name="T32" fmla="*/ 236269 w 172"/>
                <a:gd name="T33" fmla="*/ 76200 h 307"/>
                <a:gd name="T34" fmla="*/ 230399 w 172"/>
                <a:gd name="T35" fmla="*/ 55563 h 307"/>
                <a:gd name="T36" fmla="*/ 221594 w 172"/>
                <a:gd name="T37" fmla="*/ 38100 h 307"/>
                <a:gd name="T38" fmla="*/ 211322 w 172"/>
                <a:gd name="T39" fmla="*/ 34925 h 307"/>
                <a:gd name="T40" fmla="*/ 189309 w 172"/>
                <a:gd name="T41" fmla="*/ 23813 h 307"/>
                <a:gd name="T42" fmla="*/ 167296 w 172"/>
                <a:gd name="T43" fmla="*/ 14288 h 307"/>
                <a:gd name="T44" fmla="*/ 157024 w 172"/>
                <a:gd name="T45" fmla="*/ 11113 h 307"/>
                <a:gd name="T46" fmla="*/ 146751 w 172"/>
                <a:gd name="T47" fmla="*/ 3175 h 307"/>
                <a:gd name="T48" fmla="*/ 129141 w 172"/>
                <a:gd name="T49" fmla="*/ 0 h 307"/>
                <a:gd name="T50" fmla="*/ 118868 w 172"/>
                <a:gd name="T51" fmla="*/ 6350 h 307"/>
                <a:gd name="T52" fmla="*/ 118868 w 172"/>
                <a:gd name="T53" fmla="*/ 23813 h 307"/>
                <a:gd name="T54" fmla="*/ 118868 w 172"/>
                <a:gd name="T55" fmla="*/ 49213 h 307"/>
                <a:gd name="T56" fmla="*/ 124738 w 172"/>
                <a:gd name="T57" fmla="*/ 66675 h 307"/>
                <a:gd name="T58" fmla="*/ 135011 w 172"/>
                <a:gd name="T59" fmla="*/ 73025 h 307"/>
                <a:gd name="T60" fmla="*/ 118868 w 172"/>
                <a:gd name="T61" fmla="*/ 100013 h 307"/>
                <a:gd name="T62" fmla="*/ 102726 w 172"/>
                <a:gd name="T63" fmla="*/ 160338 h 307"/>
                <a:gd name="T64" fmla="*/ 105661 w 172"/>
                <a:gd name="T65" fmla="*/ 225425 h 307"/>
                <a:gd name="T66" fmla="*/ 108596 w 172"/>
                <a:gd name="T67" fmla="*/ 277813 h 307"/>
                <a:gd name="T68" fmla="*/ 102726 w 172"/>
                <a:gd name="T69" fmla="*/ 301625 h 307"/>
                <a:gd name="T70" fmla="*/ 83648 w 172"/>
                <a:gd name="T71" fmla="*/ 307975 h 307"/>
                <a:gd name="T72" fmla="*/ 51363 w 172"/>
                <a:gd name="T73" fmla="*/ 298450 h 307"/>
                <a:gd name="T74" fmla="*/ 35220 w 172"/>
                <a:gd name="T75" fmla="*/ 284163 h 307"/>
                <a:gd name="T76" fmla="*/ 29350 w 172"/>
                <a:gd name="T77" fmla="*/ 295275 h 307"/>
                <a:gd name="T78" fmla="*/ 32285 w 172"/>
                <a:gd name="T79" fmla="*/ 322263 h 307"/>
                <a:gd name="T80" fmla="*/ 35220 w 172"/>
                <a:gd name="T81" fmla="*/ 339725 h 307"/>
                <a:gd name="T82" fmla="*/ 23480 w 172"/>
                <a:gd name="T83" fmla="*/ 357188 h 307"/>
                <a:gd name="T84" fmla="*/ 0 w 172"/>
                <a:gd name="T85" fmla="*/ 374650 h 307"/>
                <a:gd name="T86" fmla="*/ 5870 w 172"/>
                <a:gd name="T87" fmla="*/ 387350 h 307"/>
                <a:gd name="T88" fmla="*/ 22013 w 172"/>
                <a:gd name="T89" fmla="*/ 398463 h 307"/>
                <a:gd name="T90" fmla="*/ 32285 w 172"/>
                <a:gd name="T91" fmla="*/ 428625 h 307"/>
                <a:gd name="T92" fmla="*/ 48428 w 172"/>
                <a:gd name="T93" fmla="*/ 450850 h 307"/>
                <a:gd name="T94" fmla="*/ 77778 w 172"/>
                <a:gd name="T95" fmla="*/ 457200 h 307"/>
                <a:gd name="T96" fmla="*/ 127674 w 172"/>
                <a:gd name="T97" fmla="*/ 474663 h 307"/>
                <a:gd name="T98" fmla="*/ 154089 w 172"/>
                <a:gd name="T99" fmla="*/ 487363 h 307"/>
                <a:gd name="T100" fmla="*/ 189309 w 172"/>
                <a:gd name="T101" fmla="*/ 484188 h 307"/>
                <a:gd name="T102" fmla="*/ 211322 w 172"/>
                <a:gd name="T103" fmla="*/ 481013 h 307"/>
                <a:gd name="T104" fmla="*/ 221594 w 172"/>
                <a:gd name="T105" fmla="*/ 471488 h 30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2"/>
                <a:gd name="T160" fmla="*/ 0 h 307"/>
                <a:gd name="T161" fmla="*/ 172 w 172"/>
                <a:gd name="T162" fmla="*/ 307 h 30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2" h="307">
                  <a:moveTo>
                    <a:pt x="153" y="294"/>
                  </a:moveTo>
                  <a:lnTo>
                    <a:pt x="140" y="281"/>
                  </a:lnTo>
                  <a:lnTo>
                    <a:pt x="131" y="268"/>
                  </a:lnTo>
                  <a:lnTo>
                    <a:pt x="125" y="257"/>
                  </a:lnTo>
                  <a:lnTo>
                    <a:pt x="124" y="247"/>
                  </a:lnTo>
                  <a:lnTo>
                    <a:pt x="127" y="242"/>
                  </a:lnTo>
                  <a:lnTo>
                    <a:pt x="129" y="240"/>
                  </a:lnTo>
                  <a:lnTo>
                    <a:pt x="135" y="240"/>
                  </a:lnTo>
                  <a:lnTo>
                    <a:pt x="140" y="242"/>
                  </a:lnTo>
                  <a:lnTo>
                    <a:pt x="148" y="249"/>
                  </a:lnTo>
                  <a:lnTo>
                    <a:pt x="153" y="253"/>
                  </a:lnTo>
                  <a:lnTo>
                    <a:pt x="157" y="235"/>
                  </a:lnTo>
                  <a:lnTo>
                    <a:pt x="159" y="214"/>
                  </a:lnTo>
                  <a:lnTo>
                    <a:pt x="164" y="194"/>
                  </a:lnTo>
                  <a:lnTo>
                    <a:pt x="172" y="175"/>
                  </a:lnTo>
                  <a:lnTo>
                    <a:pt x="170" y="168"/>
                  </a:lnTo>
                  <a:lnTo>
                    <a:pt x="166" y="161"/>
                  </a:lnTo>
                  <a:lnTo>
                    <a:pt x="159" y="153"/>
                  </a:lnTo>
                  <a:lnTo>
                    <a:pt x="149" y="146"/>
                  </a:lnTo>
                  <a:lnTo>
                    <a:pt x="135" y="135"/>
                  </a:lnTo>
                  <a:lnTo>
                    <a:pt x="129" y="127"/>
                  </a:lnTo>
                  <a:lnTo>
                    <a:pt x="142" y="116"/>
                  </a:lnTo>
                  <a:lnTo>
                    <a:pt x="153" y="107"/>
                  </a:lnTo>
                  <a:lnTo>
                    <a:pt x="153" y="101"/>
                  </a:lnTo>
                  <a:lnTo>
                    <a:pt x="153" y="96"/>
                  </a:lnTo>
                  <a:lnTo>
                    <a:pt x="149" y="90"/>
                  </a:lnTo>
                  <a:lnTo>
                    <a:pt x="146" y="85"/>
                  </a:lnTo>
                  <a:lnTo>
                    <a:pt x="144" y="79"/>
                  </a:lnTo>
                  <a:lnTo>
                    <a:pt x="142" y="74"/>
                  </a:lnTo>
                  <a:lnTo>
                    <a:pt x="142" y="68"/>
                  </a:lnTo>
                  <a:lnTo>
                    <a:pt x="144" y="63"/>
                  </a:lnTo>
                  <a:lnTo>
                    <a:pt x="149" y="59"/>
                  </a:lnTo>
                  <a:lnTo>
                    <a:pt x="161" y="57"/>
                  </a:lnTo>
                  <a:lnTo>
                    <a:pt x="161" y="48"/>
                  </a:lnTo>
                  <a:lnTo>
                    <a:pt x="159" y="41"/>
                  </a:lnTo>
                  <a:lnTo>
                    <a:pt x="157" y="35"/>
                  </a:lnTo>
                  <a:lnTo>
                    <a:pt x="155" y="28"/>
                  </a:lnTo>
                  <a:lnTo>
                    <a:pt x="151" y="24"/>
                  </a:lnTo>
                  <a:lnTo>
                    <a:pt x="148" y="24"/>
                  </a:lnTo>
                  <a:lnTo>
                    <a:pt x="144" y="22"/>
                  </a:lnTo>
                  <a:lnTo>
                    <a:pt x="138" y="22"/>
                  </a:lnTo>
                  <a:lnTo>
                    <a:pt x="129" y="15"/>
                  </a:lnTo>
                  <a:lnTo>
                    <a:pt x="120" y="7"/>
                  </a:lnTo>
                  <a:lnTo>
                    <a:pt x="114" y="9"/>
                  </a:lnTo>
                  <a:lnTo>
                    <a:pt x="109" y="9"/>
                  </a:lnTo>
                  <a:lnTo>
                    <a:pt x="107" y="7"/>
                  </a:lnTo>
                  <a:lnTo>
                    <a:pt x="103" y="5"/>
                  </a:lnTo>
                  <a:lnTo>
                    <a:pt x="100" y="2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85" y="2"/>
                  </a:lnTo>
                  <a:lnTo>
                    <a:pt x="81" y="4"/>
                  </a:lnTo>
                  <a:lnTo>
                    <a:pt x="77" y="7"/>
                  </a:lnTo>
                  <a:lnTo>
                    <a:pt x="81" y="15"/>
                  </a:lnTo>
                  <a:lnTo>
                    <a:pt x="81" y="24"/>
                  </a:lnTo>
                  <a:lnTo>
                    <a:pt x="81" y="31"/>
                  </a:lnTo>
                  <a:lnTo>
                    <a:pt x="81" y="42"/>
                  </a:lnTo>
                  <a:lnTo>
                    <a:pt x="85" y="42"/>
                  </a:lnTo>
                  <a:lnTo>
                    <a:pt x="88" y="44"/>
                  </a:lnTo>
                  <a:lnTo>
                    <a:pt x="92" y="46"/>
                  </a:lnTo>
                  <a:lnTo>
                    <a:pt x="92" y="52"/>
                  </a:lnTo>
                  <a:lnTo>
                    <a:pt x="81" y="63"/>
                  </a:lnTo>
                  <a:lnTo>
                    <a:pt x="70" y="81"/>
                  </a:lnTo>
                  <a:lnTo>
                    <a:pt x="70" y="101"/>
                  </a:lnTo>
                  <a:lnTo>
                    <a:pt x="74" y="124"/>
                  </a:lnTo>
                  <a:lnTo>
                    <a:pt x="72" y="142"/>
                  </a:lnTo>
                  <a:lnTo>
                    <a:pt x="74" y="164"/>
                  </a:lnTo>
                  <a:lnTo>
                    <a:pt x="74" y="175"/>
                  </a:lnTo>
                  <a:lnTo>
                    <a:pt x="72" y="183"/>
                  </a:lnTo>
                  <a:lnTo>
                    <a:pt x="70" y="190"/>
                  </a:lnTo>
                  <a:lnTo>
                    <a:pt x="68" y="194"/>
                  </a:lnTo>
                  <a:lnTo>
                    <a:pt x="57" y="194"/>
                  </a:lnTo>
                  <a:lnTo>
                    <a:pt x="42" y="194"/>
                  </a:lnTo>
                  <a:lnTo>
                    <a:pt x="35" y="188"/>
                  </a:lnTo>
                  <a:lnTo>
                    <a:pt x="29" y="183"/>
                  </a:lnTo>
                  <a:lnTo>
                    <a:pt x="24" y="179"/>
                  </a:lnTo>
                  <a:lnTo>
                    <a:pt x="16" y="177"/>
                  </a:lnTo>
                  <a:lnTo>
                    <a:pt x="20" y="186"/>
                  </a:lnTo>
                  <a:lnTo>
                    <a:pt x="24" y="199"/>
                  </a:lnTo>
                  <a:lnTo>
                    <a:pt x="22" y="203"/>
                  </a:lnTo>
                  <a:lnTo>
                    <a:pt x="18" y="209"/>
                  </a:lnTo>
                  <a:lnTo>
                    <a:pt x="24" y="214"/>
                  </a:lnTo>
                  <a:lnTo>
                    <a:pt x="29" y="218"/>
                  </a:lnTo>
                  <a:lnTo>
                    <a:pt x="16" y="225"/>
                  </a:lnTo>
                  <a:lnTo>
                    <a:pt x="2" y="233"/>
                  </a:lnTo>
                  <a:lnTo>
                    <a:pt x="0" y="236"/>
                  </a:lnTo>
                  <a:lnTo>
                    <a:pt x="2" y="240"/>
                  </a:lnTo>
                  <a:lnTo>
                    <a:pt x="4" y="244"/>
                  </a:lnTo>
                  <a:lnTo>
                    <a:pt x="7" y="246"/>
                  </a:lnTo>
                  <a:lnTo>
                    <a:pt x="15" y="251"/>
                  </a:lnTo>
                  <a:lnTo>
                    <a:pt x="20" y="257"/>
                  </a:lnTo>
                  <a:lnTo>
                    <a:pt x="22" y="270"/>
                  </a:lnTo>
                  <a:lnTo>
                    <a:pt x="26" y="281"/>
                  </a:lnTo>
                  <a:lnTo>
                    <a:pt x="33" y="284"/>
                  </a:lnTo>
                  <a:lnTo>
                    <a:pt x="42" y="288"/>
                  </a:lnTo>
                  <a:lnTo>
                    <a:pt x="53" y="288"/>
                  </a:lnTo>
                  <a:lnTo>
                    <a:pt x="64" y="286"/>
                  </a:lnTo>
                  <a:lnTo>
                    <a:pt x="87" y="299"/>
                  </a:lnTo>
                  <a:lnTo>
                    <a:pt x="98" y="307"/>
                  </a:lnTo>
                  <a:lnTo>
                    <a:pt x="105" y="307"/>
                  </a:lnTo>
                  <a:lnTo>
                    <a:pt x="116" y="303"/>
                  </a:lnTo>
                  <a:lnTo>
                    <a:pt x="129" y="305"/>
                  </a:lnTo>
                  <a:lnTo>
                    <a:pt x="138" y="305"/>
                  </a:lnTo>
                  <a:lnTo>
                    <a:pt x="144" y="303"/>
                  </a:lnTo>
                  <a:lnTo>
                    <a:pt x="148" y="301"/>
                  </a:lnTo>
                  <a:lnTo>
                    <a:pt x="151" y="297"/>
                  </a:lnTo>
                  <a:lnTo>
                    <a:pt x="153" y="294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54" name="Freeform 45">
              <a:extLst>
                <a:ext uri="{FF2B5EF4-FFF2-40B4-BE49-F238E27FC236}">
                  <a16:creationId xmlns:a16="http://schemas.microsoft.com/office/drawing/2014/main" id="{253F5BC4-989B-354B-A62B-2A217A3009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7110" y="4866961"/>
              <a:ext cx="177800" cy="141288"/>
            </a:xfrm>
            <a:custGeom>
              <a:avLst/>
              <a:gdLst>
                <a:gd name="T0" fmla="*/ 0 w 122"/>
                <a:gd name="T1" fmla="*/ 36513 h 89"/>
                <a:gd name="T2" fmla="*/ 1457 w 122"/>
                <a:gd name="T3" fmla="*/ 38100 h 89"/>
                <a:gd name="T4" fmla="*/ 4372 w 122"/>
                <a:gd name="T5" fmla="*/ 38100 h 89"/>
                <a:gd name="T6" fmla="*/ 16031 w 122"/>
                <a:gd name="T7" fmla="*/ 65088 h 89"/>
                <a:gd name="T8" fmla="*/ 20403 w 122"/>
                <a:gd name="T9" fmla="*/ 88900 h 89"/>
                <a:gd name="T10" fmla="*/ 26233 w 122"/>
                <a:gd name="T11" fmla="*/ 112713 h 89"/>
                <a:gd name="T12" fmla="*/ 26233 w 122"/>
                <a:gd name="T13" fmla="*/ 134938 h 89"/>
                <a:gd name="T14" fmla="*/ 26233 w 122"/>
                <a:gd name="T15" fmla="*/ 133350 h 89"/>
                <a:gd name="T16" fmla="*/ 26233 w 122"/>
                <a:gd name="T17" fmla="*/ 133350 h 89"/>
                <a:gd name="T18" fmla="*/ 36434 w 122"/>
                <a:gd name="T19" fmla="*/ 134938 h 89"/>
                <a:gd name="T20" fmla="*/ 45179 w 122"/>
                <a:gd name="T21" fmla="*/ 138113 h 89"/>
                <a:gd name="T22" fmla="*/ 53923 w 122"/>
                <a:gd name="T23" fmla="*/ 138113 h 89"/>
                <a:gd name="T24" fmla="*/ 61210 w 122"/>
                <a:gd name="T25" fmla="*/ 134938 h 89"/>
                <a:gd name="T26" fmla="*/ 71411 w 122"/>
                <a:gd name="T27" fmla="*/ 130175 h 89"/>
                <a:gd name="T28" fmla="*/ 83070 w 122"/>
                <a:gd name="T29" fmla="*/ 123825 h 89"/>
                <a:gd name="T30" fmla="*/ 102016 w 122"/>
                <a:gd name="T31" fmla="*/ 130175 h 89"/>
                <a:gd name="T32" fmla="*/ 120962 w 122"/>
                <a:gd name="T33" fmla="*/ 141288 h 89"/>
                <a:gd name="T34" fmla="*/ 139908 w 122"/>
                <a:gd name="T35" fmla="*/ 134938 h 89"/>
                <a:gd name="T36" fmla="*/ 158854 w 122"/>
                <a:gd name="T37" fmla="*/ 127000 h 89"/>
                <a:gd name="T38" fmla="*/ 163226 w 122"/>
                <a:gd name="T39" fmla="*/ 123825 h 89"/>
                <a:gd name="T40" fmla="*/ 166141 w 122"/>
                <a:gd name="T41" fmla="*/ 112713 h 89"/>
                <a:gd name="T42" fmla="*/ 171970 w 122"/>
                <a:gd name="T43" fmla="*/ 103188 h 89"/>
                <a:gd name="T44" fmla="*/ 177800 w 122"/>
                <a:gd name="T45" fmla="*/ 96838 h 89"/>
                <a:gd name="T46" fmla="*/ 174885 w 122"/>
                <a:gd name="T47" fmla="*/ 88900 h 89"/>
                <a:gd name="T48" fmla="*/ 166141 w 122"/>
                <a:gd name="T49" fmla="*/ 82550 h 89"/>
                <a:gd name="T50" fmla="*/ 155939 w 122"/>
                <a:gd name="T51" fmla="*/ 79375 h 89"/>
                <a:gd name="T52" fmla="*/ 142823 w 122"/>
                <a:gd name="T53" fmla="*/ 79375 h 89"/>
                <a:gd name="T54" fmla="*/ 134079 w 122"/>
                <a:gd name="T55" fmla="*/ 77788 h 89"/>
                <a:gd name="T56" fmla="*/ 128249 w 122"/>
                <a:gd name="T57" fmla="*/ 74613 h 89"/>
                <a:gd name="T58" fmla="*/ 120962 w 122"/>
                <a:gd name="T59" fmla="*/ 71438 h 89"/>
                <a:gd name="T60" fmla="*/ 112218 w 122"/>
                <a:gd name="T61" fmla="*/ 61913 h 89"/>
                <a:gd name="T62" fmla="*/ 104931 w 122"/>
                <a:gd name="T63" fmla="*/ 33338 h 89"/>
                <a:gd name="T64" fmla="*/ 102016 w 122"/>
                <a:gd name="T65" fmla="*/ 3175 h 89"/>
                <a:gd name="T66" fmla="*/ 80156 w 122"/>
                <a:gd name="T67" fmla="*/ 0 h 89"/>
                <a:gd name="T68" fmla="*/ 58295 w 122"/>
                <a:gd name="T69" fmla="*/ 0 h 89"/>
                <a:gd name="T70" fmla="*/ 39349 w 122"/>
                <a:gd name="T71" fmla="*/ 3175 h 89"/>
                <a:gd name="T72" fmla="*/ 23318 w 122"/>
                <a:gd name="T73" fmla="*/ 12700 h 89"/>
                <a:gd name="T74" fmla="*/ 10202 w 122"/>
                <a:gd name="T75" fmla="*/ 23813 h 89"/>
                <a:gd name="T76" fmla="*/ 0 w 122"/>
                <a:gd name="T77" fmla="*/ 36513 h 8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2"/>
                <a:gd name="T118" fmla="*/ 0 h 89"/>
                <a:gd name="T119" fmla="*/ 122 w 122"/>
                <a:gd name="T120" fmla="*/ 89 h 8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2" h="89">
                  <a:moveTo>
                    <a:pt x="0" y="23"/>
                  </a:moveTo>
                  <a:lnTo>
                    <a:pt x="1" y="24"/>
                  </a:lnTo>
                  <a:lnTo>
                    <a:pt x="3" y="24"/>
                  </a:lnTo>
                  <a:lnTo>
                    <a:pt x="11" y="41"/>
                  </a:lnTo>
                  <a:lnTo>
                    <a:pt x="14" y="56"/>
                  </a:lnTo>
                  <a:lnTo>
                    <a:pt x="18" y="71"/>
                  </a:lnTo>
                  <a:lnTo>
                    <a:pt x="18" y="85"/>
                  </a:lnTo>
                  <a:lnTo>
                    <a:pt x="18" y="84"/>
                  </a:lnTo>
                  <a:lnTo>
                    <a:pt x="25" y="85"/>
                  </a:lnTo>
                  <a:lnTo>
                    <a:pt x="31" y="87"/>
                  </a:lnTo>
                  <a:lnTo>
                    <a:pt x="37" y="87"/>
                  </a:lnTo>
                  <a:lnTo>
                    <a:pt x="42" y="85"/>
                  </a:lnTo>
                  <a:lnTo>
                    <a:pt x="49" y="82"/>
                  </a:lnTo>
                  <a:lnTo>
                    <a:pt x="57" y="78"/>
                  </a:lnTo>
                  <a:lnTo>
                    <a:pt x="70" y="82"/>
                  </a:lnTo>
                  <a:lnTo>
                    <a:pt x="83" y="89"/>
                  </a:lnTo>
                  <a:lnTo>
                    <a:pt x="96" y="85"/>
                  </a:lnTo>
                  <a:lnTo>
                    <a:pt x="109" y="80"/>
                  </a:lnTo>
                  <a:lnTo>
                    <a:pt x="112" y="78"/>
                  </a:lnTo>
                  <a:lnTo>
                    <a:pt x="114" y="71"/>
                  </a:lnTo>
                  <a:lnTo>
                    <a:pt x="118" y="65"/>
                  </a:lnTo>
                  <a:lnTo>
                    <a:pt x="122" y="61"/>
                  </a:lnTo>
                  <a:lnTo>
                    <a:pt x="120" y="56"/>
                  </a:lnTo>
                  <a:lnTo>
                    <a:pt x="114" y="52"/>
                  </a:lnTo>
                  <a:lnTo>
                    <a:pt x="107" y="50"/>
                  </a:lnTo>
                  <a:lnTo>
                    <a:pt x="98" y="50"/>
                  </a:lnTo>
                  <a:lnTo>
                    <a:pt x="92" y="49"/>
                  </a:lnTo>
                  <a:lnTo>
                    <a:pt x="88" y="47"/>
                  </a:lnTo>
                  <a:lnTo>
                    <a:pt x="83" y="45"/>
                  </a:lnTo>
                  <a:lnTo>
                    <a:pt x="77" y="39"/>
                  </a:lnTo>
                  <a:lnTo>
                    <a:pt x="72" y="21"/>
                  </a:lnTo>
                  <a:lnTo>
                    <a:pt x="70" y="2"/>
                  </a:lnTo>
                  <a:lnTo>
                    <a:pt x="55" y="0"/>
                  </a:lnTo>
                  <a:lnTo>
                    <a:pt x="40" y="0"/>
                  </a:lnTo>
                  <a:lnTo>
                    <a:pt x="27" y="2"/>
                  </a:lnTo>
                  <a:lnTo>
                    <a:pt x="16" y="8"/>
                  </a:lnTo>
                  <a:lnTo>
                    <a:pt x="7" y="15"/>
                  </a:lnTo>
                  <a:lnTo>
                    <a:pt x="0" y="23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55" name="Freeform 46">
              <a:extLst>
                <a:ext uri="{FF2B5EF4-FFF2-40B4-BE49-F238E27FC236}">
                  <a16:creationId xmlns:a16="http://schemas.microsoft.com/office/drawing/2014/main" id="{A90C71ED-DAA1-0443-B650-24FD69778D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086" y="4697100"/>
              <a:ext cx="179387" cy="206375"/>
            </a:xfrm>
            <a:custGeom>
              <a:avLst/>
              <a:gdLst>
                <a:gd name="T0" fmla="*/ 0 w 123"/>
                <a:gd name="T1" fmla="*/ 55562 h 130"/>
                <a:gd name="T2" fmla="*/ 10209 w 123"/>
                <a:gd name="T3" fmla="*/ 85725 h 130"/>
                <a:gd name="T4" fmla="*/ 16043 w 123"/>
                <a:gd name="T5" fmla="*/ 109537 h 130"/>
                <a:gd name="T6" fmla="*/ 23335 w 123"/>
                <a:gd name="T7" fmla="*/ 131762 h 130"/>
                <a:gd name="T8" fmla="*/ 29169 w 123"/>
                <a:gd name="T9" fmla="*/ 150812 h 130"/>
                <a:gd name="T10" fmla="*/ 51045 w 123"/>
                <a:gd name="T11" fmla="*/ 176212 h 130"/>
                <a:gd name="T12" fmla="*/ 72922 w 123"/>
                <a:gd name="T13" fmla="*/ 206375 h 130"/>
                <a:gd name="T14" fmla="*/ 83131 w 123"/>
                <a:gd name="T15" fmla="*/ 193675 h 130"/>
                <a:gd name="T16" fmla="*/ 96256 w 123"/>
                <a:gd name="T17" fmla="*/ 182562 h 130"/>
                <a:gd name="T18" fmla="*/ 112299 w 123"/>
                <a:gd name="T19" fmla="*/ 173037 h 130"/>
                <a:gd name="T20" fmla="*/ 131259 w 123"/>
                <a:gd name="T21" fmla="*/ 169862 h 130"/>
                <a:gd name="T22" fmla="*/ 140009 w 123"/>
                <a:gd name="T23" fmla="*/ 169862 h 130"/>
                <a:gd name="T24" fmla="*/ 150218 w 123"/>
                <a:gd name="T25" fmla="*/ 169862 h 130"/>
                <a:gd name="T26" fmla="*/ 150218 w 123"/>
                <a:gd name="T27" fmla="*/ 150812 h 130"/>
                <a:gd name="T28" fmla="*/ 153135 w 123"/>
                <a:gd name="T29" fmla="*/ 134937 h 130"/>
                <a:gd name="T30" fmla="*/ 156052 w 123"/>
                <a:gd name="T31" fmla="*/ 130175 h 130"/>
                <a:gd name="T32" fmla="*/ 161886 w 123"/>
                <a:gd name="T33" fmla="*/ 123825 h 130"/>
                <a:gd name="T34" fmla="*/ 169178 w 123"/>
                <a:gd name="T35" fmla="*/ 120650 h 130"/>
                <a:gd name="T36" fmla="*/ 179387 w 123"/>
                <a:gd name="T37" fmla="*/ 114300 h 130"/>
                <a:gd name="T38" fmla="*/ 158969 w 123"/>
                <a:gd name="T39" fmla="*/ 79375 h 130"/>
                <a:gd name="T40" fmla="*/ 134176 w 123"/>
                <a:gd name="T41" fmla="*/ 34925 h 130"/>
                <a:gd name="T42" fmla="*/ 126884 w 123"/>
                <a:gd name="T43" fmla="*/ 44450 h 130"/>
                <a:gd name="T44" fmla="*/ 118133 w 123"/>
                <a:gd name="T45" fmla="*/ 55562 h 130"/>
                <a:gd name="T46" fmla="*/ 107924 w 123"/>
                <a:gd name="T47" fmla="*/ 61912 h 130"/>
                <a:gd name="T48" fmla="*/ 93340 w 123"/>
                <a:gd name="T49" fmla="*/ 68262 h 130"/>
                <a:gd name="T50" fmla="*/ 86047 w 123"/>
                <a:gd name="T51" fmla="*/ 61912 h 130"/>
                <a:gd name="T52" fmla="*/ 80214 w 123"/>
                <a:gd name="T53" fmla="*/ 55562 h 130"/>
                <a:gd name="T54" fmla="*/ 80214 w 123"/>
                <a:gd name="T55" fmla="*/ 47625 h 130"/>
                <a:gd name="T56" fmla="*/ 80214 w 123"/>
                <a:gd name="T57" fmla="*/ 34925 h 130"/>
                <a:gd name="T58" fmla="*/ 80214 w 123"/>
                <a:gd name="T59" fmla="*/ 26987 h 130"/>
                <a:gd name="T60" fmla="*/ 80214 w 123"/>
                <a:gd name="T61" fmla="*/ 17462 h 130"/>
                <a:gd name="T62" fmla="*/ 77297 w 123"/>
                <a:gd name="T63" fmla="*/ 9525 h 130"/>
                <a:gd name="T64" fmla="*/ 72922 w 123"/>
                <a:gd name="T65" fmla="*/ 0 h 130"/>
                <a:gd name="T66" fmla="*/ 64171 w 123"/>
                <a:gd name="T67" fmla="*/ 0 h 130"/>
                <a:gd name="T68" fmla="*/ 58337 w 123"/>
                <a:gd name="T69" fmla="*/ 0 h 130"/>
                <a:gd name="T70" fmla="*/ 56879 w 123"/>
                <a:gd name="T71" fmla="*/ 6350 h 130"/>
                <a:gd name="T72" fmla="*/ 51045 w 123"/>
                <a:gd name="T73" fmla="*/ 9525 h 130"/>
                <a:gd name="T74" fmla="*/ 35002 w 123"/>
                <a:gd name="T75" fmla="*/ 15875 h 130"/>
                <a:gd name="T76" fmla="*/ 21876 w 123"/>
                <a:gd name="T77" fmla="*/ 20637 h 130"/>
                <a:gd name="T78" fmla="*/ 16043 w 123"/>
                <a:gd name="T79" fmla="*/ 23812 h 130"/>
                <a:gd name="T80" fmla="*/ 10209 w 123"/>
                <a:gd name="T81" fmla="*/ 33337 h 130"/>
                <a:gd name="T82" fmla="*/ 4375 w 123"/>
                <a:gd name="T83" fmla="*/ 44450 h 130"/>
                <a:gd name="T84" fmla="*/ 0 w 123"/>
                <a:gd name="T85" fmla="*/ 55562 h 13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23"/>
                <a:gd name="T130" fmla="*/ 0 h 130"/>
                <a:gd name="T131" fmla="*/ 123 w 123"/>
                <a:gd name="T132" fmla="*/ 130 h 13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23" h="130">
                  <a:moveTo>
                    <a:pt x="0" y="35"/>
                  </a:moveTo>
                  <a:lnTo>
                    <a:pt x="7" y="54"/>
                  </a:lnTo>
                  <a:lnTo>
                    <a:pt x="11" y="69"/>
                  </a:lnTo>
                  <a:lnTo>
                    <a:pt x="16" y="83"/>
                  </a:lnTo>
                  <a:lnTo>
                    <a:pt x="20" y="95"/>
                  </a:lnTo>
                  <a:lnTo>
                    <a:pt x="35" y="111"/>
                  </a:lnTo>
                  <a:lnTo>
                    <a:pt x="50" y="130"/>
                  </a:lnTo>
                  <a:lnTo>
                    <a:pt x="57" y="122"/>
                  </a:lnTo>
                  <a:lnTo>
                    <a:pt x="66" y="115"/>
                  </a:lnTo>
                  <a:lnTo>
                    <a:pt x="77" y="109"/>
                  </a:lnTo>
                  <a:lnTo>
                    <a:pt x="90" y="107"/>
                  </a:lnTo>
                  <a:lnTo>
                    <a:pt x="96" y="107"/>
                  </a:lnTo>
                  <a:lnTo>
                    <a:pt x="103" y="107"/>
                  </a:lnTo>
                  <a:lnTo>
                    <a:pt x="103" y="95"/>
                  </a:lnTo>
                  <a:lnTo>
                    <a:pt x="105" y="85"/>
                  </a:lnTo>
                  <a:lnTo>
                    <a:pt x="107" y="82"/>
                  </a:lnTo>
                  <a:lnTo>
                    <a:pt x="111" y="78"/>
                  </a:lnTo>
                  <a:lnTo>
                    <a:pt x="116" y="76"/>
                  </a:lnTo>
                  <a:lnTo>
                    <a:pt x="123" y="72"/>
                  </a:lnTo>
                  <a:lnTo>
                    <a:pt x="109" y="50"/>
                  </a:lnTo>
                  <a:lnTo>
                    <a:pt x="92" y="22"/>
                  </a:lnTo>
                  <a:lnTo>
                    <a:pt x="87" y="28"/>
                  </a:lnTo>
                  <a:lnTo>
                    <a:pt x="81" y="35"/>
                  </a:lnTo>
                  <a:lnTo>
                    <a:pt x="74" y="39"/>
                  </a:lnTo>
                  <a:lnTo>
                    <a:pt x="64" y="43"/>
                  </a:lnTo>
                  <a:lnTo>
                    <a:pt x="59" y="39"/>
                  </a:lnTo>
                  <a:lnTo>
                    <a:pt x="55" y="35"/>
                  </a:lnTo>
                  <a:lnTo>
                    <a:pt x="55" y="30"/>
                  </a:lnTo>
                  <a:lnTo>
                    <a:pt x="55" y="22"/>
                  </a:lnTo>
                  <a:lnTo>
                    <a:pt x="55" y="17"/>
                  </a:lnTo>
                  <a:lnTo>
                    <a:pt x="55" y="11"/>
                  </a:lnTo>
                  <a:lnTo>
                    <a:pt x="53" y="6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40" y="0"/>
                  </a:lnTo>
                  <a:lnTo>
                    <a:pt x="39" y="4"/>
                  </a:lnTo>
                  <a:lnTo>
                    <a:pt x="35" y="6"/>
                  </a:lnTo>
                  <a:lnTo>
                    <a:pt x="24" y="10"/>
                  </a:lnTo>
                  <a:lnTo>
                    <a:pt x="15" y="13"/>
                  </a:lnTo>
                  <a:lnTo>
                    <a:pt x="11" y="15"/>
                  </a:lnTo>
                  <a:lnTo>
                    <a:pt x="7" y="21"/>
                  </a:lnTo>
                  <a:lnTo>
                    <a:pt x="3" y="28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A8FE8C3D-5F81-CB4E-B3D4-4C4315A7D86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585" y="4266887"/>
              <a:ext cx="334962" cy="498475"/>
            </a:xfrm>
            <a:custGeom>
              <a:avLst/>
              <a:gdLst>
                <a:gd name="T0" fmla="*/ 267677 w 229"/>
                <a:gd name="T1" fmla="*/ 46037 h 314"/>
                <a:gd name="T2" fmla="*/ 254513 w 229"/>
                <a:gd name="T3" fmla="*/ 42862 h 314"/>
                <a:gd name="T4" fmla="*/ 226721 w 229"/>
                <a:gd name="T5" fmla="*/ 22225 h 314"/>
                <a:gd name="T6" fmla="*/ 203318 w 229"/>
                <a:gd name="T7" fmla="*/ 7937 h 314"/>
                <a:gd name="T8" fmla="*/ 190153 w 229"/>
                <a:gd name="T9" fmla="*/ 34925 h 314"/>
                <a:gd name="T10" fmla="*/ 191616 w 229"/>
                <a:gd name="T11" fmla="*/ 46037 h 314"/>
                <a:gd name="T12" fmla="*/ 191616 w 229"/>
                <a:gd name="T13" fmla="*/ 76200 h 314"/>
                <a:gd name="T14" fmla="*/ 181377 w 229"/>
                <a:gd name="T15" fmla="*/ 90487 h 314"/>
                <a:gd name="T16" fmla="*/ 162361 w 229"/>
                <a:gd name="T17" fmla="*/ 79375 h 314"/>
                <a:gd name="T18" fmla="*/ 155048 w 229"/>
                <a:gd name="T19" fmla="*/ 73025 h 314"/>
                <a:gd name="T20" fmla="*/ 137495 w 229"/>
                <a:gd name="T21" fmla="*/ 69850 h 314"/>
                <a:gd name="T22" fmla="*/ 117017 w 229"/>
                <a:gd name="T23" fmla="*/ 76200 h 314"/>
                <a:gd name="T24" fmla="*/ 98002 w 229"/>
                <a:gd name="T25" fmla="*/ 90487 h 314"/>
                <a:gd name="T26" fmla="*/ 70210 w 229"/>
                <a:gd name="T27" fmla="*/ 90487 h 314"/>
                <a:gd name="T28" fmla="*/ 51195 w 229"/>
                <a:gd name="T29" fmla="*/ 76200 h 314"/>
                <a:gd name="T30" fmla="*/ 32180 w 229"/>
                <a:gd name="T31" fmla="*/ 66675 h 314"/>
                <a:gd name="T32" fmla="*/ 35105 w 229"/>
                <a:gd name="T33" fmla="*/ 46037 h 314"/>
                <a:gd name="T34" fmla="*/ 35105 w 229"/>
                <a:gd name="T35" fmla="*/ 28575 h 314"/>
                <a:gd name="T36" fmla="*/ 21941 w 229"/>
                <a:gd name="T37" fmla="*/ 22225 h 314"/>
                <a:gd name="T38" fmla="*/ 5851 w 229"/>
                <a:gd name="T39" fmla="*/ 28575 h 314"/>
                <a:gd name="T40" fmla="*/ 0 w 229"/>
                <a:gd name="T41" fmla="*/ 52388 h 314"/>
                <a:gd name="T42" fmla="*/ 0 w 229"/>
                <a:gd name="T43" fmla="*/ 117475 h 314"/>
                <a:gd name="T44" fmla="*/ 2925 w 229"/>
                <a:gd name="T45" fmla="*/ 201612 h 314"/>
                <a:gd name="T46" fmla="*/ 11702 w 229"/>
                <a:gd name="T47" fmla="*/ 295275 h 314"/>
                <a:gd name="T48" fmla="*/ 11702 w 229"/>
                <a:gd name="T49" fmla="*/ 363537 h 314"/>
                <a:gd name="T50" fmla="*/ 5851 w 229"/>
                <a:gd name="T51" fmla="*/ 404812 h 314"/>
                <a:gd name="T52" fmla="*/ 16090 w 229"/>
                <a:gd name="T53" fmla="*/ 425450 h 314"/>
                <a:gd name="T54" fmla="*/ 32180 w 229"/>
                <a:gd name="T55" fmla="*/ 430213 h 314"/>
                <a:gd name="T56" fmla="*/ 51195 w 229"/>
                <a:gd name="T57" fmla="*/ 460375 h 314"/>
                <a:gd name="T58" fmla="*/ 67285 w 229"/>
                <a:gd name="T59" fmla="*/ 474663 h 314"/>
                <a:gd name="T60" fmla="*/ 78987 w 229"/>
                <a:gd name="T61" fmla="*/ 454025 h 314"/>
                <a:gd name="T62" fmla="*/ 98002 w 229"/>
                <a:gd name="T63" fmla="*/ 446088 h 314"/>
                <a:gd name="T64" fmla="*/ 119943 w 229"/>
                <a:gd name="T65" fmla="*/ 436563 h 314"/>
                <a:gd name="T66" fmla="*/ 127256 w 229"/>
                <a:gd name="T67" fmla="*/ 430213 h 314"/>
                <a:gd name="T68" fmla="*/ 140421 w 229"/>
                <a:gd name="T69" fmla="*/ 439738 h 314"/>
                <a:gd name="T70" fmla="*/ 143346 w 229"/>
                <a:gd name="T71" fmla="*/ 457200 h 314"/>
                <a:gd name="T72" fmla="*/ 143346 w 229"/>
                <a:gd name="T73" fmla="*/ 477838 h 314"/>
                <a:gd name="T74" fmla="*/ 149197 w 229"/>
                <a:gd name="T75" fmla="*/ 492125 h 314"/>
                <a:gd name="T76" fmla="*/ 171138 w 229"/>
                <a:gd name="T77" fmla="*/ 492125 h 314"/>
                <a:gd name="T78" fmla="*/ 190153 w 229"/>
                <a:gd name="T79" fmla="*/ 474663 h 314"/>
                <a:gd name="T80" fmla="*/ 206243 w 229"/>
                <a:gd name="T81" fmla="*/ 446088 h 314"/>
                <a:gd name="T82" fmla="*/ 225258 w 229"/>
                <a:gd name="T83" fmla="*/ 427038 h 314"/>
                <a:gd name="T84" fmla="*/ 241348 w 229"/>
                <a:gd name="T85" fmla="*/ 415925 h 314"/>
                <a:gd name="T86" fmla="*/ 254513 w 229"/>
                <a:gd name="T87" fmla="*/ 384175 h 314"/>
                <a:gd name="T88" fmla="*/ 261826 w 229"/>
                <a:gd name="T89" fmla="*/ 346075 h 314"/>
                <a:gd name="T90" fmla="*/ 260363 w 229"/>
                <a:gd name="T91" fmla="*/ 319087 h 314"/>
                <a:gd name="T92" fmla="*/ 264752 w 229"/>
                <a:gd name="T93" fmla="*/ 304800 h 314"/>
                <a:gd name="T94" fmla="*/ 289618 w 229"/>
                <a:gd name="T95" fmla="*/ 311150 h 314"/>
                <a:gd name="T96" fmla="*/ 308633 w 229"/>
                <a:gd name="T97" fmla="*/ 319087 h 314"/>
                <a:gd name="T98" fmla="*/ 308633 w 229"/>
                <a:gd name="T99" fmla="*/ 311150 h 314"/>
                <a:gd name="T100" fmla="*/ 314484 w 229"/>
                <a:gd name="T101" fmla="*/ 304800 h 314"/>
                <a:gd name="T102" fmla="*/ 324723 w 229"/>
                <a:gd name="T103" fmla="*/ 295275 h 314"/>
                <a:gd name="T104" fmla="*/ 334962 w 229"/>
                <a:gd name="T105" fmla="*/ 273050 h 314"/>
                <a:gd name="T106" fmla="*/ 318872 w 229"/>
                <a:gd name="T107" fmla="*/ 249238 h 314"/>
                <a:gd name="T108" fmla="*/ 305708 w 229"/>
                <a:gd name="T109" fmla="*/ 207963 h 314"/>
                <a:gd name="T110" fmla="*/ 327648 w 229"/>
                <a:gd name="T111" fmla="*/ 177800 h 314"/>
                <a:gd name="T112" fmla="*/ 332037 w 229"/>
                <a:gd name="T113" fmla="*/ 155575 h 314"/>
                <a:gd name="T114" fmla="*/ 324723 w 229"/>
                <a:gd name="T115" fmla="*/ 138112 h 314"/>
                <a:gd name="T116" fmla="*/ 292543 w 229"/>
                <a:gd name="T117" fmla="*/ 117475 h 314"/>
                <a:gd name="T118" fmla="*/ 276453 w 229"/>
                <a:gd name="T119" fmla="*/ 96837 h 314"/>
                <a:gd name="T120" fmla="*/ 280842 w 229"/>
                <a:gd name="T121" fmla="*/ 73025 h 31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29"/>
                <a:gd name="T184" fmla="*/ 0 h 314"/>
                <a:gd name="T185" fmla="*/ 229 w 229"/>
                <a:gd name="T186" fmla="*/ 314 h 31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29" h="314">
                  <a:moveTo>
                    <a:pt x="187" y="33"/>
                  </a:moveTo>
                  <a:lnTo>
                    <a:pt x="183" y="29"/>
                  </a:lnTo>
                  <a:lnTo>
                    <a:pt x="178" y="24"/>
                  </a:lnTo>
                  <a:lnTo>
                    <a:pt x="174" y="27"/>
                  </a:lnTo>
                  <a:lnTo>
                    <a:pt x="166" y="29"/>
                  </a:lnTo>
                  <a:lnTo>
                    <a:pt x="155" y="14"/>
                  </a:lnTo>
                  <a:lnTo>
                    <a:pt x="142" y="0"/>
                  </a:lnTo>
                  <a:lnTo>
                    <a:pt x="139" y="5"/>
                  </a:lnTo>
                  <a:lnTo>
                    <a:pt x="133" y="16"/>
                  </a:lnTo>
                  <a:lnTo>
                    <a:pt x="130" y="22"/>
                  </a:lnTo>
                  <a:lnTo>
                    <a:pt x="130" y="26"/>
                  </a:lnTo>
                  <a:lnTo>
                    <a:pt x="131" y="29"/>
                  </a:lnTo>
                  <a:lnTo>
                    <a:pt x="135" y="31"/>
                  </a:lnTo>
                  <a:lnTo>
                    <a:pt x="131" y="48"/>
                  </a:lnTo>
                  <a:lnTo>
                    <a:pt x="130" y="66"/>
                  </a:lnTo>
                  <a:lnTo>
                    <a:pt x="124" y="57"/>
                  </a:lnTo>
                  <a:lnTo>
                    <a:pt x="118" y="48"/>
                  </a:lnTo>
                  <a:lnTo>
                    <a:pt x="111" y="50"/>
                  </a:lnTo>
                  <a:lnTo>
                    <a:pt x="109" y="53"/>
                  </a:lnTo>
                  <a:lnTo>
                    <a:pt x="106" y="46"/>
                  </a:lnTo>
                  <a:lnTo>
                    <a:pt x="102" y="40"/>
                  </a:lnTo>
                  <a:lnTo>
                    <a:pt x="94" y="44"/>
                  </a:lnTo>
                  <a:lnTo>
                    <a:pt x="87" y="50"/>
                  </a:lnTo>
                  <a:lnTo>
                    <a:pt x="80" y="48"/>
                  </a:lnTo>
                  <a:lnTo>
                    <a:pt x="74" y="48"/>
                  </a:lnTo>
                  <a:lnTo>
                    <a:pt x="67" y="57"/>
                  </a:lnTo>
                  <a:lnTo>
                    <a:pt x="54" y="66"/>
                  </a:lnTo>
                  <a:lnTo>
                    <a:pt x="48" y="57"/>
                  </a:lnTo>
                  <a:lnTo>
                    <a:pt x="43" y="51"/>
                  </a:lnTo>
                  <a:lnTo>
                    <a:pt x="35" y="48"/>
                  </a:lnTo>
                  <a:lnTo>
                    <a:pt x="28" y="46"/>
                  </a:lnTo>
                  <a:lnTo>
                    <a:pt x="22" y="42"/>
                  </a:lnTo>
                  <a:lnTo>
                    <a:pt x="21" y="38"/>
                  </a:lnTo>
                  <a:lnTo>
                    <a:pt x="24" y="29"/>
                  </a:lnTo>
                  <a:lnTo>
                    <a:pt x="24" y="24"/>
                  </a:lnTo>
                  <a:lnTo>
                    <a:pt x="24" y="18"/>
                  </a:lnTo>
                  <a:lnTo>
                    <a:pt x="22" y="16"/>
                  </a:lnTo>
                  <a:lnTo>
                    <a:pt x="15" y="14"/>
                  </a:lnTo>
                  <a:lnTo>
                    <a:pt x="8" y="14"/>
                  </a:lnTo>
                  <a:lnTo>
                    <a:pt x="4" y="18"/>
                  </a:lnTo>
                  <a:lnTo>
                    <a:pt x="2" y="22"/>
                  </a:lnTo>
                  <a:lnTo>
                    <a:pt x="0" y="33"/>
                  </a:lnTo>
                  <a:lnTo>
                    <a:pt x="2" y="48"/>
                  </a:lnTo>
                  <a:lnTo>
                    <a:pt x="0" y="74"/>
                  </a:lnTo>
                  <a:lnTo>
                    <a:pt x="0" y="98"/>
                  </a:lnTo>
                  <a:lnTo>
                    <a:pt x="2" y="127"/>
                  </a:lnTo>
                  <a:lnTo>
                    <a:pt x="4" y="157"/>
                  </a:lnTo>
                  <a:lnTo>
                    <a:pt x="8" y="186"/>
                  </a:lnTo>
                  <a:lnTo>
                    <a:pt x="11" y="216"/>
                  </a:lnTo>
                  <a:lnTo>
                    <a:pt x="8" y="229"/>
                  </a:lnTo>
                  <a:lnTo>
                    <a:pt x="6" y="244"/>
                  </a:lnTo>
                  <a:lnTo>
                    <a:pt x="4" y="255"/>
                  </a:lnTo>
                  <a:lnTo>
                    <a:pt x="4" y="268"/>
                  </a:lnTo>
                  <a:lnTo>
                    <a:pt x="11" y="268"/>
                  </a:lnTo>
                  <a:lnTo>
                    <a:pt x="17" y="268"/>
                  </a:lnTo>
                  <a:lnTo>
                    <a:pt x="22" y="271"/>
                  </a:lnTo>
                  <a:lnTo>
                    <a:pt x="28" y="277"/>
                  </a:lnTo>
                  <a:lnTo>
                    <a:pt x="35" y="290"/>
                  </a:lnTo>
                  <a:lnTo>
                    <a:pt x="43" y="306"/>
                  </a:lnTo>
                  <a:lnTo>
                    <a:pt x="46" y="299"/>
                  </a:lnTo>
                  <a:lnTo>
                    <a:pt x="50" y="292"/>
                  </a:lnTo>
                  <a:lnTo>
                    <a:pt x="54" y="286"/>
                  </a:lnTo>
                  <a:lnTo>
                    <a:pt x="58" y="284"/>
                  </a:lnTo>
                  <a:lnTo>
                    <a:pt x="67" y="281"/>
                  </a:lnTo>
                  <a:lnTo>
                    <a:pt x="78" y="277"/>
                  </a:lnTo>
                  <a:lnTo>
                    <a:pt x="82" y="275"/>
                  </a:lnTo>
                  <a:lnTo>
                    <a:pt x="83" y="271"/>
                  </a:lnTo>
                  <a:lnTo>
                    <a:pt x="87" y="271"/>
                  </a:lnTo>
                  <a:lnTo>
                    <a:pt x="93" y="271"/>
                  </a:lnTo>
                  <a:lnTo>
                    <a:pt x="96" y="277"/>
                  </a:lnTo>
                  <a:lnTo>
                    <a:pt x="98" y="282"/>
                  </a:lnTo>
                  <a:lnTo>
                    <a:pt x="98" y="288"/>
                  </a:lnTo>
                  <a:lnTo>
                    <a:pt x="98" y="293"/>
                  </a:lnTo>
                  <a:lnTo>
                    <a:pt x="98" y="301"/>
                  </a:lnTo>
                  <a:lnTo>
                    <a:pt x="98" y="306"/>
                  </a:lnTo>
                  <a:lnTo>
                    <a:pt x="102" y="310"/>
                  </a:lnTo>
                  <a:lnTo>
                    <a:pt x="107" y="314"/>
                  </a:lnTo>
                  <a:lnTo>
                    <a:pt x="117" y="310"/>
                  </a:lnTo>
                  <a:lnTo>
                    <a:pt x="124" y="306"/>
                  </a:lnTo>
                  <a:lnTo>
                    <a:pt x="130" y="299"/>
                  </a:lnTo>
                  <a:lnTo>
                    <a:pt x="135" y="293"/>
                  </a:lnTo>
                  <a:lnTo>
                    <a:pt x="141" y="281"/>
                  </a:lnTo>
                  <a:lnTo>
                    <a:pt x="148" y="269"/>
                  </a:lnTo>
                  <a:lnTo>
                    <a:pt x="154" y="269"/>
                  </a:lnTo>
                  <a:lnTo>
                    <a:pt x="161" y="269"/>
                  </a:lnTo>
                  <a:lnTo>
                    <a:pt x="165" y="262"/>
                  </a:lnTo>
                  <a:lnTo>
                    <a:pt x="166" y="253"/>
                  </a:lnTo>
                  <a:lnTo>
                    <a:pt x="174" y="242"/>
                  </a:lnTo>
                  <a:lnTo>
                    <a:pt x="181" y="231"/>
                  </a:lnTo>
                  <a:lnTo>
                    <a:pt x="179" y="218"/>
                  </a:lnTo>
                  <a:lnTo>
                    <a:pt x="178" y="207"/>
                  </a:lnTo>
                  <a:lnTo>
                    <a:pt x="178" y="201"/>
                  </a:lnTo>
                  <a:lnTo>
                    <a:pt x="179" y="197"/>
                  </a:lnTo>
                  <a:lnTo>
                    <a:pt x="181" y="192"/>
                  </a:lnTo>
                  <a:lnTo>
                    <a:pt x="187" y="188"/>
                  </a:lnTo>
                  <a:lnTo>
                    <a:pt x="198" y="196"/>
                  </a:lnTo>
                  <a:lnTo>
                    <a:pt x="209" y="203"/>
                  </a:lnTo>
                  <a:lnTo>
                    <a:pt x="211" y="201"/>
                  </a:lnTo>
                  <a:lnTo>
                    <a:pt x="211" y="197"/>
                  </a:lnTo>
                  <a:lnTo>
                    <a:pt x="211" y="196"/>
                  </a:lnTo>
                  <a:lnTo>
                    <a:pt x="213" y="194"/>
                  </a:lnTo>
                  <a:lnTo>
                    <a:pt x="215" y="192"/>
                  </a:lnTo>
                  <a:lnTo>
                    <a:pt x="218" y="192"/>
                  </a:lnTo>
                  <a:lnTo>
                    <a:pt x="222" y="186"/>
                  </a:lnTo>
                  <a:lnTo>
                    <a:pt x="226" y="179"/>
                  </a:lnTo>
                  <a:lnTo>
                    <a:pt x="229" y="172"/>
                  </a:lnTo>
                  <a:lnTo>
                    <a:pt x="229" y="166"/>
                  </a:lnTo>
                  <a:lnTo>
                    <a:pt x="218" y="157"/>
                  </a:lnTo>
                  <a:lnTo>
                    <a:pt x="207" y="144"/>
                  </a:lnTo>
                  <a:lnTo>
                    <a:pt x="209" y="131"/>
                  </a:lnTo>
                  <a:lnTo>
                    <a:pt x="215" y="120"/>
                  </a:lnTo>
                  <a:lnTo>
                    <a:pt x="224" y="112"/>
                  </a:lnTo>
                  <a:lnTo>
                    <a:pt x="227" y="103"/>
                  </a:lnTo>
                  <a:lnTo>
                    <a:pt x="227" y="98"/>
                  </a:lnTo>
                  <a:lnTo>
                    <a:pt x="226" y="92"/>
                  </a:lnTo>
                  <a:lnTo>
                    <a:pt x="222" y="87"/>
                  </a:lnTo>
                  <a:lnTo>
                    <a:pt x="218" y="83"/>
                  </a:lnTo>
                  <a:lnTo>
                    <a:pt x="200" y="74"/>
                  </a:lnTo>
                  <a:lnTo>
                    <a:pt x="181" y="68"/>
                  </a:lnTo>
                  <a:lnTo>
                    <a:pt x="189" y="61"/>
                  </a:lnTo>
                  <a:lnTo>
                    <a:pt x="194" y="55"/>
                  </a:lnTo>
                  <a:lnTo>
                    <a:pt x="192" y="46"/>
                  </a:lnTo>
                  <a:lnTo>
                    <a:pt x="187" y="33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57" name="Freeform 48">
              <a:extLst>
                <a:ext uri="{FF2B5EF4-FFF2-40B4-BE49-F238E27FC236}">
                  <a16:creationId xmlns:a16="http://schemas.microsoft.com/office/drawing/2014/main" id="{35B0F373-F385-8F4F-8112-45A235CE5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6210" y="4157350"/>
              <a:ext cx="514350" cy="542925"/>
            </a:xfrm>
            <a:custGeom>
              <a:avLst/>
              <a:gdLst>
                <a:gd name="T0" fmla="*/ 383931 w 351"/>
                <a:gd name="T1" fmla="*/ 504825 h 342"/>
                <a:gd name="T2" fmla="*/ 386862 w 351"/>
                <a:gd name="T3" fmla="*/ 460375 h 342"/>
                <a:gd name="T4" fmla="*/ 414704 w 351"/>
                <a:gd name="T5" fmla="*/ 449263 h 342"/>
                <a:gd name="T6" fmla="*/ 476250 w 351"/>
                <a:gd name="T7" fmla="*/ 442913 h 342"/>
                <a:gd name="T8" fmla="*/ 514350 w 351"/>
                <a:gd name="T9" fmla="*/ 434975 h 342"/>
                <a:gd name="T10" fmla="*/ 486508 w 351"/>
                <a:gd name="T11" fmla="*/ 358775 h 342"/>
                <a:gd name="T12" fmla="*/ 457200 w 351"/>
                <a:gd name="T13" fmla="*/ 349250 h 342"/>
                <a:gd name="T14" fmla="*/ 446942 w 351"/>
                <a:gd name="T15" fmla="*/ 325437 h 342"/>
                <a:gd name="T16" fmla="*/ 430823 w 351"/>
                <a:gd name="T17" fmla="*/ 311150 h 342"/>
                <a:gd name="T18" fmla="*/ 414704 w 351"/>
                <a:gd name="T19" fmla="*/ 290512 h 342"/>
                <a:gd name="T20" fmla="*/ 416169 w 351"/>
                <a:gd name="T21" fmla="*/ 269875 h 342"/>
                <a:gd name="T22" fmla="*/ 457200 w 351"/>
                <a:gd name="T23" fmla="*/ 206375 h 342"/>
                <a:gd name="T24" fmla="*/ 441081 w 351"/>
                <a:gd name="T25" fmla="*/ 169862 h 342"/>
                <a:gd name="T26" fmla="*/ 422031 w 351"/>
                <a:gd name="T27" fmla="*/ 150812 h 342"/>
                <a:gd name="T28" fmla="*/ 400050 w 351"/>
                <a:gd name="T29" fmla="*/ 150812 h 342"/>
                <a:gd name="T30" fmla="*/ 376604 w 351"/>
                <a:gd name="T31" fmla="*/ 127000 h 342"/>
                <a:gd name="T32" fmla="*/ 361950 w 351"/>
                <a:gd name="T33" fmla="*/ 103188 h 342"/>
                <a:gd name="T34" fmla="*/ 351692 w 351"/>
                <a:gd name="T35" fmla="*/ 76200 h 342"/>
                <a:gd name="T36" fmla="*/ 310662 w 351"/>
                <a:gd name="T37" fmla="*/ 55563 h 342"/>
                <a:gd name="T38" fmla="*/ 274027 w 351"/>
                <a:gd name="T39" fmla="*/ 20637 h 342"/>
                <a:gd name="T40" fmla="*/ 249115 w 351"/>
                <a:gd name="T41" fmla="*/ 3175 h 342"/>
                <a:gd name="T42" fmla="*/ 221273 w 351"/>
                <a:gd name="T43" fmla="*/ 20637 h 342"/>
                <a:gd name="T44" fmla="*/ 167054 w 351"/>
                <a:gd name="T45" fmla="*/ 55563 h 342"/>
                <a:gd name="T46" fmla="*/ 178777 w 351"/>
                <a:gd name="T47" fmla="*/ 96837 h 342"/>
                <a:gd name="T48" fmla="*/ 172915 w 351"/>
                <a:gd name="T49" fmla="*/ 134938 h 342"/>
                <a:gd name="T50" fmla="*/ 150935 w 351"/>
                <a:gd name="T51" fmla="*/ 168275 h 342"/>
                <a:gd name="T52" fmla="*/ 115765 w 351"/>
                <a:gd name="T53" fmla="*/ 241300 h 342"/>
                <a:gd name="T54" fmla="*/ 95250 w 351"/>
                <a:gd name="T55" fmla="*/ 273050 h 342"/>
                <a:gd name="T56" fmla="*/ 61546 w 351"/>
                <a:gd name="T57" fmla="*/ 269875 h 342"/>
                <a:gd name="T58" fmla="*/ 29308 w 351"/>
                <a:gd name="T59" fmla="*/ 273050 h 342"/>
                <a:gd name="T60" fmla="*/ 24912 w 351"/>
                <a:gd name="T61" fmla="*/ 293687 h 342"/>
                <a:gd name="T62" fmla="*/ 13188 w 351"/>
                <a:gd name="T63" fmla="*/ 323850 h 342"/>
                <a:gd name="T64" fmla="*/ 0 w 351"/>
                <a:gd name="T65" fmla="*/ 396875 h 342"/>
                <a:gd name="T66" fmla="*/ 26377 w 351"/>
                <a:gd name="T67" fmla="*/ 438150 h 342"/>
                <a:gd name="T68" fmla="*/ 38100 w 351"/>
                <a:gd name="T69" fmla="*/ 463550 h 342"/>
                <a:gd name="T70" fmla="*/ 60081 w 351"/>
                <a:gd name="T71" fmla="*/ 439738 h 342"/>
                <a:gd name="T72" fmla="*/ 115765 w 351"/>
                <a:gd name="T73" fmla="*/ 460375 h 342"/>
                <a:gd name="T74" fmla="*/ 127488 w 351"/>
                <a:gd name="T75" fmla="*/ 458788 h 342"/>
                <a:gd name="T76" fmla="*/ 134815 w 351"/>
                <a:gd name="T77" fmla="*/ 439738 h 342"/>
                <a:gd name="T78" fmla="*/ 167054 w 351"/>
                <a:gd name="T79" fmla="*/ 476250 h 342"/>
                <a:gd name="T80" fmla="*/ 186104 w 351"/>
                <a:gd name="T81" fmla="*/ 463550 h 342"/>
                <a:gd name="T82" fmla="*/ 186104 w 351"/>
                <a:gd name="T83" fmla="*/ 463550 h 342"/>
                <a:gd name="T84" fmla="*/ 202223 w 351"/>
                <a:gd name="T85" fmla="*/ 452438 h 342"/>
                <a:gd name="T86" fmla="*/ 224204 w 351"/>
                <a:gd name="T87" fmla="*/ 460375 h 342"/>
                <a:gd name="T88" fmla="*/ 240323 w 351"/>
                <a:gd name="T89" fmla="*/ 466725 h 342"/>
                <a:gd name="T90" fmla="*/ 275492 w 351"/>
                <a:gd name="T91" fmla="*/ 487363 h 342"/>
                <a:gd name="T92" fmla="*/ 294542 w 351"/>
                <a:gd name="T93" fmla="*/ 490538 h 342"/>
                <a:gd name="T94" fmla="*/ 306265 w 351"/>
                <a:gd name="T95" fmla="*/ 517525 h 342"/>
                <a:gd name="T96" fmla="*/ 329712 w 351"/>
                <a:gd name="T97" fmla="*/ 539750 h 34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51"/>
                <a:gd name="T148" fmla="*/ 0 h 342"/>
                <a:gd name="T149" fmla="*/ 351 w 351"/>
                <a:gd name="T150" fmla="*/ 342 h 34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51" h="342">
                  <a:moveTo>
                    <a:pt x="249" y="333"/>
                  </a:moveTo>
                  <a:lnTo>
                    <a:pt x="257" y="326"/>
                  </a:lnTo>
                  <a:lnTo>
                    <a:pt x="262" y="318"/>
                  </a:lnTo>
                  <a:lnTo>
                    <a:pt x="264" y="309"/>
                  </a:lnTo>
                  <a:lnTo>
                    <a:pt x="264" y="298"/>
                  </a:lnTo>
                  <a:lnTo>
                    <a:pt x="264" y="290"/>
                  </a:lnTo>
                  <a:lnTo>
                    <a:pt x="268" y="287"/>
                  </a:lnTo>
                  <a:lnTo>
                    <a:pt x="273" y="285"/>
                  </a:lnTo>
                  <a:lnTo>
                    <a:pt x="283" y="283"/>
                  </a:lnTo>
                  <a:lnTo>
                    <a:pt x="301" y="283"/>
                  </a:lnTo>
                  <a:lnTo>
                    <a:pt x="320" y="285"/>
                  </a:lnTo>
                  <a:lnTo>
                    <a:pt x="325" y="279"/>
                  </a:lnTo>
                  <a:lnTo>
                    <a:pt x="332" y="276"/>
                  </a:lnTo>
                  <a:lnTo>
                    <a:pt x="340" y="274"/>
                  </a:lnTo>
                  <a:lnTo>
                    <a:pt x="351" y="274"/>
                  </a:lnTo>
                  <a:lnTo>
                    <a:pt x="342" y="257"/>
                  </a:lnTo>
                  <a:lnTo>
                    <a:pt x="334" y="241"/>
                  </a:lnTo>
                  <a:lnTo>
                    <a:pt x="332" y="226"/>
                  </a:lnTo>
                  <a:lnTo>
                    <a:pt x="332" y="218"/>
                  </a:lnTo>
                  <a:lnTo>
                    <a:pt x="321" y="218"/>
                  </a:lnTo>
                  <a:lnTo>
                    <a:pt x="312" y="220"/>
                  </a:lnTo>
                  <a:lnTo>
                    <a:pt x="308" y="215"/>
                  </a:lnTo>
                  <a:lnTo>
                    <a:pt x="307" y="209"/>
                  </a:lnTo>
                  <a:lnTo>
                    <a:pt x="305" y="205"/>
                  </a:lnTo>
                  <a:lnTo>
                    <a:pt x="303" y="202"/>
                  </a:lnTo>
                  <a:lnTo>
                    <a:pt x="299" y="200"/>
                  </a:lnTo>
                  <a:lnTo>
                    <a:pt x="294" y="196"/>
                  </a:lnTo>
                  <a:lnTo>
                    <a:pt x="290" y="192"/>
                  </a:lnTo>
                  <a:lnTo>
                    <a:pt x="284" y="187"/>
                  </a:lnTo>
                  <a:lnTo>
                    <a:pt x="283" y="183"/>
                  </a:lnTo>
                  <a:lnTo>
                    <a:pt x="283" y="180"/>
                  </a:lnTo>
                  <a:lnTo>
                    <a:pt x="283" y="176"/>
                  </a:lnTo>
                  <a:lnTo>
                    <a:pt x="284" y="170"/>
                  </a:lnTo>
                  <a:lnTo>
                    <a:pt x="297" y="154"/>
                  </a:lnTo>
                  <a:lnTo>
                    <a:pt x="312" y="137"/>
                  </a:lnTo>
                  <a:lnTo>
                    <a:pt x="312" y="130"/>
                  </a:lnTo>
                  <a:lnTo>
                    <a:pt x="310" y="122"/>
                  </a:lnTo>
                  <a:lnTo>
                    <a:pt x="307" y="115"/>
                  </a:lnTo>
                  <a:lnTo>
                    <a:pt x="301" y="107"/>
                  </a:lnTo>
                  <a:lnTo>
                    <a:pt x="295" y="100"/>
                  </a:lnTo>
                  <a:lnTo>
                    <a:pt x="292" y="96"/>
                  </a:lnTo>
                  <a:lnTo>
                    <a:pt x="288" y="95"/>
                  </a:lnTo>
                  <a:lnTo>
                    <a:pt x="284" y="95"/>
                  </a:lnTo>
                  <a:lnTo>
                    <a:pt x="279" y="95"/>
                  </a:lnTo>
                  <a:lnTo>
                    <a:pt x="273" y="95"/>
                  </a:lnTo>
                  <a:lnTo>
                    <a:pt x="270" y="85"/>
                  </a:lnTo>
                  <a:lnTo>
                    <a:pt x="266" y="78"/>
                  </a:lnTo>
                  <a:lnTo>
                    <a:pt x="257" y="80"/>
                  </a:lnTo>
                  <a:lnTo>
                    <a:pt x="249" y="80"/>
                  </a:lnTo>
                  <a:lnTo>
                    <a:pt x="247" y="74"/>
                  </a:lnTo>
                  <a:lnTo>
                    <a:pt x="247" y="65"/>
                  </a:lnTo>
                  <a:lnTo>
                    <a:pt x="247" y="61"/>
                  </a:lnTo>
                  <a:lnTo>
                    <a:pt x="246" y="56"/>
                  </a:lnTo>
                  <a:lnTo>
                    <a:pt x="240" y="48"/>
                  </a:lnTo>
                  <a:lnTo>
                    <a:pt x="233" y="43"/>
                  </a:lnTo>
                  <a:lnTo>
                    <a:pt x="223" y="39"/>
                  </a:lnTo>
                  <a:lnTo>
                    <a:pt x="212" y="35"/>
                  </a:lnTo>
                  <a:lnTo>
                    <a:pt x="201" y="30"/>
                  </a:lnTo>
                  <a:lnTo>
                    <a:pt x="194" y="22"/>
                  </a:lnTo>
                  <a:lnTo>
                    <a:pt x="187" y="13"/>
                  </a:lnTo>
                  <a:lnTo>
                    <a:pt x="179" y="6"/>
                  </a:lnTo>
                  <a:lnTo>
                    <a:pt x="174" y="4"/>
                  </a:lnTo>
                  <a:lnTo>
                    <a:pt x="170" y="2"/>
                  </a:lnTo>
                  <a:lnTo>
                    <a:pt x="166" y="0"/>
                  </a:lnTo>
                  <a:lnTo>
                    <a:pt x="161" y="0"/>
                  </a:lnTo>
                  <a:lnTo>
                    <a:pt x="151" y="13"/>
                  </a:lnTo>
                  <a:lnTo>
                    <a:pt x="144" y="28"/>
                  </a:lnTo>
                  <a:lnTo>
                    <a:pt x="131" y="34"/>
                  </a:lnTo>
                  <a:lnTo>
                    <a:pt x="114" y="35"/>
                  </a:lnTo>
                  <a:lnTo>
                    <a:pt x="118" y="45"/>
                  </a:lnTo>
                  <a:lnTo>
                    <a:pt x="120" y="52"/>
                  </a:lnTo>
                  <a:lnTo>
                    <a:pt x="122" y="61"/>
                  </a:lnTo>
                  <a:lnTo>
                    <a:pt x="122" y="69"/>
                  </a:lnTo>
                  <a:lnTo>
                    <a:pt x="120" y="76"/>
                  </a:lnTo>
                  <a:lnTo>
                    <a:pt x="118" y="85"/>
                  </a:lnTo>
                  <a:lnTo>
                    <a:pt x="116" y="91"/>
                  </a:lnTo>
                  <a:lnTo>
                    <a:pt x="113" y="98"/>
                  </a:lnTo>
                  <a:lnTo>
                    <a:pt x="103" y="106"/>
                  </a:lnTo>
                  <a:lnTo>
                    <a:pt x="92" y="111"/>
                  </a:lnTo>
                  <a:lnTo>
                    <a:pt x="87" y="130"/>
                  </a:lnTo>
                  <a:lnTo>
                    <a:pt x="79" y="152"/>
                  </a:lnTo>
                  <a:lnTo>
                    <a:pt x="76" y="161"/>
                  </a:lnTo>
                  <a:lnTo>
                    <a:pt x="70" y="168"/>
                  </a:lnTo>
                  <a:lnTo>
                    <a:pt x="65" y="172"/>
                  </a:lnTo>
                  <a:lnTo>
                    <a:pt x="59" y="174"/>
                  </a:lnTo>
                  <a:lnTo>
                    <a:pt x="50" y="172"/>
                  </a:lnTo>
                  <a:lnTo>
                    <a:pt x="42" y="170"/>
                  </a:lnTo>
                  <a:lnTo>
                    <a:pt x="33" y="168"/>
                  </a:lnTo>
                  <a:lnTo>
                    <a:pt x="26" y="170"/>
                  </a:lnTo>
                  <a:lnTo>
                    <a:pt x="20" y="172"/>
                  </a:lnTo>
                  <a:lnTo>
                    <a:pt x="18" y="176"/>
                  </a:lnTo>
                  <a:lnTo>
                    <a:pt x="18" y="180"/>
                  </a:lnTo>
                  <a:lnTo>
                    <a:pt x="17" y="185"/>
                  </a:lnTo>
                  <a:lnTo>
                    <a:pt x="7" y="191"/>
                  </a:lnTo>
                  <a:lnTo>
                    <a:pt x="2" y="194"/>
                  </a:lnTo>
                  <a:lnTo>
                    <a:pt x="9" y="204"/>
                  </a:lnTo>
                  <a:lnTo>
                    <a:pt x="17" y="220"/>
                  </a:lnTo>
                  <a:lnTo>
                    <a:pt x="9" y="233"/>
                  </a:lnTo>
                  <a:lnTo>
                    <a:pt x="0" y="250"/>
                  </a:lnTo>
                  <a:lnTo>
                    <a:pt x="5" y="257"/>
                  </a:lnTo>
                  <a:lnTo>
                    <a:pt x="15" y="268"/>
                  </a:lnTo>
                  <a:lnTo>
                    <a:pt x="18" y="276"/>
                  </a:lnTo>
                  <a:lnTo>
                    <a:pt x="22" y="281"/>
                  </a:lnTo>
                  <a:lnTo>
                    <a:pt x="26" y="287"/>
                  </a:lnTo>
                  <a:lnTo>
                    <a:pt x="26" y="292"/>
                  </a:lnTo>
                  <a:lnTo>
                    <a:pt x="28" y="290"/>
                  </a:lnTo>
                  <a:lnTo>
                    <a:pt x="33" y="283"/>
                  </a:lnTo>
                  <a:lnTo>
                    <a:pt x="41" y="277"/>
                  </a:lnTo>
                  <a:lnTo>
                    <a:pt x="50" y="276"/>
                  </a:lnTo>
                  <a:lnTo>
                    <a:pt x="66" y="283"/>
                  </a:lnTo>
                  <a:lnTo>
                    <a:pt x="79" y="290"/>
                  </a:lnTo>
                  <a:lnTo>
                    <a:pt x="83" y="290"/>
                  </a:lnTo>
                  <a:lnTo>
                    <a:pt x="85" y="290"/>
                  </a:lnTo>
                  <a:lnTo>
                    <a:pt x="87" y="289"/>
                  </a:lnTo>
                  <a:lnTo>
                    <a:pt x="89" y="285"/>
                  </a:lnTo>
                  <a:lnTo>
                    <a:pt x="90" y="279"/>
                  </a:lnTo>
                  <a:lnTo>
                    <a:pt x="92" y="277"/>
                  </a:lnTo>
                  <a:lnTo>
                    <a:pt x="100" y="287"/>
                  </a:lnTo>
                  <a:lnTo>
                    <a:pt x="107" y="298"/>
                  </a:lnTo>
                  <a:lnTo>
                    <a:pt x="114" y="300"/>
                  </a:lnTo>
                  <a:lnTo>
                    <a:pt x="118" y="298"/>
                  </a:lnTo>
                  <a:lnTo>
                    <a:pt x="124" y="296"/>
                  </a:lnTo>
                  <a:lnTo>
                    <a:pt x="127" y="292"/>
                  </a:lnTo>
                  <a:lnTo>
                    <a:pt x="131" y="289"/>
                  </a:lnTo>
                  <a:lnTo>
                    <a:pt x="135" y="287"/>
                  </a:lnTo>
                  <a:lnTo>
                    <a:pt x="138" y="285"/>
                  </a:lnTo>
                  <a:lnTo>
                    <a:pt x="146" y="285"/>
                  </a:lnTo>
                  <a:lnTo>
                    <a:pt x="150" y="287"/>
                  </a:lnTo>
                  <a:lnTo>
                    <a:pt x="153" y="290"/>
                  </a:lnTo>
                  <a:lnTo>
                    <a:pt x="157" y="292"/>
                  </a:lnTo>
                  <a:lnTo>
                    <a:pt x="159" y="294"/>
                  </a:lnTo>
                  <a:lnTo>
                    <a:pt x="164" y="294"/>
                  </a:lnTo>
                  <a:lnTo>
                    <a:pt x="170" y="292"/>
                  </a:lnTo>
                  <a:lnTo>
                    <a:pt x="179" y="300"/>
                  </a:lnTo>
                  <a:lnTo>
                    <a:pt x="188" y="307"/>
                  </a:lnTo>
                  <a:lnTo>
                    <a:pt x="194" y="307"/>
                  </a:lnTo>
                  <a:lnTo>
                    <a:pt x="198" y="309"/>
                  </a:lnTo>
                  <a:lnTo>
                    <a:pt x="201" y="309"/>
                  </a:lnTo>
                  <a:lnTo>
                    <a:pt x="205" y="313"/>
                  </a:lnTo>
                  <a:lnTo>
                    <a:pt x="207" y="320"/>
                  </a:lnTo>
                  <a:lnTo>
                    <a:pt x="209" y="326"/>
                  </a:lnTo>
                  <a:lnTo>
                    <a:pt x="211" y="333"/>
                  </a:lnTo>
                  <a:lnTo>
                    <a:pt x="211" y="342"/>
                  </a:lnTo>
                  <a:lnTo>
                    <a:pt x="225" y="340"/>
                  </a:lnTo>
                  <a:lnTo>
                    <a:pt x="249" y="333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58" name="Freeform 49">
              <a:extLst>
                <a:ext uri="{FF2B5EF4-FFF2-40B4-BE49-F238E27FC236}">
                  <a16:creationId xmlns:a16="http://schemas.microsoft.com/office/drawing/2014/main" id="{7ECA043C-D681-014B-8C7B-9F752A611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5698" y="4190686"/>
              <a:ext cx="468313" cy="541338"/>
            </a:xfrm>
            <a:custGeom>
              <a:avLst/>
              <a:gdLst>
                <a:gd name="T0" fmla="*/ 292696 w 320"/>
                <a:gd name="T1" fmla="*/ 20638 h 341"/>
                <a:gd name="T2" fmla="*/ 260499 w 320"/>
                <a:gd name="T3" fmla="*/ 38100 h 341"/>
                <a:gd name="T4" fmla="*/ 251718 w 320"/>
                <a:gd name="T5" fmla="*/ 60325 h 341"/>
                <a:gd name="T6" fmla="*/ 213668 w 320"/>
                <a:gd name="T7" fmla="*/ 55563 h 341"/>
                <a:gd name="T8" fmla="*/ 194643 w 320"/>
                <a:gd name="T9" fmla="*/ 107950 h 341"/>
                <a:gd name="T10" fmla="*/ 159519 w 320"/>
                <a:gd name="T11" fmla="*/ 111125 h 341"/>
                <a:gd name="T12" fmla="*/ 143421 w 320"/>
                <a:gd name="T13" fmla="*/ 114300 h 341"/>
                <a:gd name="T14" fmla="*/ 121469 w 320"/>
                <a:gd name="T15" fmla="*/ 73025 h 341"/>
                <a:gd name="T16" fmla="*/ 79028 w 320"/>
                <a:gd name="T17" fmla="*/ 73025 h 341"/>
                <a:gd name="T18" fmla="*/ 54149 w 320"/>
                <a:gd name="T19" fmla="*/ 52388 h 341"/>
                <a:gd name="T20" fmla="*/ 24879 w 320"/>
                <a:gd name="T21" fmla="*/ 63500 h 341"/>
                <a:gd name="T22" fmla="*/ 19025 w 320"/>
                <a:gd name="T23" fmla="*/ 93663 h 341"/>
                <a:gd name="T24" fmla="*/ 38050 w 320"/>
                <a:gd name="T25" fmla="*/ 111125 h 341"/>
                <a:gd name="T26" fmla="*/ 57076 w 320"/>
                <a:gd name="T27" fmla="*/ 136525 h 341"/>
                <a:gd name="T28" fmla="*/ 46831 w 320"/>
                <a:gd name="T29" fmla="*/ 157163 h 341"/>
                <a:gd name="T30" fmla="*/ 38050 w 320"/>
                <a:gd name="T31" fmla="*/ 149225 h 341"/>
                <a:gd name="T32" fmla="*/ 8781 w 320"/>
                <a:gd name="T33" fmla="*/ 128588 h 341"/>
                <a:gd name="T34" fmla="*/ 11708 w 320"/>
                <a:gd name="T35" fmla="*/ 173038 h 341"/>
                <a:gd name="T36" fmla="*/ 54149 w 320"/>
                <a:gd name="T37" fmla="*/ 207963 h 341"/>
                <a:gd name="T38" fmla="*/ 67320 w 320"/>
                <a:gd name="T39" fmla="*/ 231775 h 341"/>
                <a:gd name="T40" fmla="*/ 49758 w 320"/>
                <a:gd name="T41" fmla="*/ 266700 h 341"/>
                <a:gd name="T42" fmla="*/ 54149 w 320"/>
                <a:gd name="T43" fmla="*/ 325438 h 341"/>
                <a:gd name="T44" fmla="*/ 65857 w 320"/>
                <a:gd name="T45" fmla="*/ 360363 h 341"/>
                <a:gd name="T46" fmla="*/ 54149 w 320"/>
                <a:gd name="T47" fmla="*/ 381000 h 341"/>
                <a:gd name="T48" fmla="*/ 76101 w 320"/>
                <a:gd name="T49" fmla="*/ 406400 h 341"/>
                <a:gd name="T50" fmla="*/ 111224 w 320"/>
                <a:gd name="T51" fmla="*/ 419100 h 341"/>
                <a:gd name="T52" fmla="*/ 140494 w 320"/>
                <a:gd name="T53" fmla="*/ 422275 h 341"/>
                <a:gd name="T54" fmla="*/ 156592 w 320"/>
                <a:gd name="T55" fmla="*/ 409575 h 341"/>
                <a:gd name="T56" fmla="*/ 172690 w 320"/>
                <a:gd name="T57" fmla="*/ 430213 h 341"/>
                <a:gd name="T58" fmla="*/ 194643 w 320"/>
                <a:gd name="T59" fmla="*/ 460375 h 341"/>
                <a:gd name="T60" fmla="*/ 206350 w 320"/>
                <a:gd name="T61" fmla="*/ 519113 h 341"/>
                <a:gd name="T62" fmla="*/ 232693 w 320"/>
                <a:gd name="T63" fmla="*/ 519113 h 341"/>
                <a:gd name="T64" fmla="*/ 235620 w 320"/>
                <a:gd name="T65" fmla="*/ 541338 h 341"/>
                <a:gd name="T66" fmla="*/ 251718 w 320"/>
                <a:gd name="T67" fmla="*/ 533400 h 341"/>
                <a:gd name="T68" fmla="*/ 283915 w 320"/>
                <a:gd name="T69" fmla="*/ 512763 h 341"/>
                <a:gd name="T70" fmla="*/ 314648 w 320"/>
                <a:gd name="T71" fmla="*/ 506413 h 341"/>
                <a:gd name="T72" fmla="*/ 343917 w 320"/>
                <a:gd name="T73" fmla="*/ 484188 h 341"/>
                <a:gd name="T74" fmla="*/ 360016 w 320"/>
                <a:gd name="T75" fmla="*/ 460375 h 341"/>
                <a:gd name="T76" fmla="*/ 349771 w 320"/>
                <a:gd name="T77" fmla="*/ 447675 h 341"/>
                <a:gd name="T78" fmla="*/ 332209 w 320"/>
                <a:gd name="T79" fmla="*/ 450850 h 341"/>
                <a:gd name="T80" fmla="*/ 321965 w 320"/>
                <a:gd name="T81" fmla="*/ 439738 h 341"/>
                <a:gd name="T82" fmla="*/ 321965 w 320"/>
                <a:gd name="T83" fmla="*/ 412750 h 341"/>
                <a:gd name="T84" fmla="*/ 295623 w 320"/>
                <a:gd name="T85" fmla="*/ 374650 h 341"/>
                <a:gd name="T86" fmla="*/ 314648 w 320"/>
                <a:gd name="T87" fmla="*/ 315913 h 341"/>
                <a:gd name="T88" fmla="*/ 300013 w 320"/>
                <a:gd name="T89" fmla="*/ 269875 h 341"/>
                <a:gd name="T90" fmla="*/ 316111 w 320"/>
                <a:gd name="T91" fmla="*/ 246063 h 341"/>
                <a:gd name="T92" fmla="*/ 338063 w 320"/>
                <a:gd name="T93" fmla="*/ 233363 h 341"/>
                <a:gd name="T94" fmla="*/ 376114 w 320"/>
                <a:gd name="T95" fmla="*/ 242888 h 341"/>
                <a:gd name="T96" fmla="*/ 400993 w 320"/>
                <a:gd name="T97" fmla="*/ 222250 h 341"/>
                <a:gd name="T98" fmla="*/ 424409 w 320"/>
                <a:gd name="T99" fmla="*/ 142875 h 341"/>
                <a:gd name="T100" fmla="*/ 459532 w 320"/>
                <a:gd name="T101" fmla="*/ 111125 h 341"/>
                <a:gd name="T102" fmla="*/ 468313 w 320"/>
                <a:gd name="T103" fmla="*/ 76200 h 341"/>
                <a:gd name="T104" fmla="*/ 462459 w 320"/>
                <a:gd name="T105" fmla="*/ 38100 h 341"/>
                <a:gd name="T106" fmla="*/ 456605 w 320"/>
                <a:gd name="T107" fmla="*/ 22225 h 341"/>
                <a:gd name="T108" fmla="*/ 408310 w 320"/>
                <a:gd name="T109" fmla="*/ 39688 h 341"/>
                <a:gd name="T110" fmla="*/ 354162 w 320"/>
                <a:gd name="T111" fmla="*/ 22225 h 341"/>
                <a:gd name="T112" fmla="*/ 319038 w 320"/>
                <a:gd name="T113" fmla="*/ 0 h 34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20"/>
                <a:gd name="T172" fmla="*/ 0 h 341"/>
                <a:gd name="T173" fmla="*/ 320 w 320"/>
                <a:gd name="T174" fmla="*/ 341 h 34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20" h="341">
                  <a:moveTo>
                    <a:pt x="218" y="0"/>
                  </a:moveTo>
                  <a:lnTo>
                    <a:pt x="209" y="7"/>
                  </a:lnTo>
                  <a:lnTo>
                    <a:pt x="200" y="13"/>
                  </a:lnTo>
                  <a:lnTo>
                    <a:pt x="189" y="16"/>
                  </a:lnTo>
                  <a:lnTo>
                    <a:pt x="178" y="16"/>
                  </a:lnTo>
                  <a:lnTo>
                    <a:pt x="178" y="24"/>
                  </a:lnTo>
                  <a:lnTo>
                    <a:pt x="178" y="29"/>
                  </a:lnTo>
                  <a:lnTo>
                    <a:pt x="176" y="35"/>
                  </a:lnTo>
                  <a:lnTo>
                    <a:pt x="172" y="38"/>
                  </a:lnTo>
                  <a:lnTo>
                    <a:pt x="165" y="33"/>
                  </a:lnTo>
                  <a:lnTo>
                    <a:pt x="155" y="27"/>
                  </a:lnTo>
                  <a:lnTo>
                    <a:pt x="146" y="35"/>
                  </a:lnTo>
                  <a:lnTo>
                    <a:pt x="143" y="38"/>
                  </a:lnTo>
                  <a:lnTo>
                    <a:pt x="139" y="48"/>
                  </a:lnTo>
                  <a:lnTo>
                    <a:pt x="133" y="68"/>
                  </a:lnTo>
                  <a:lnTo>
                    <a:pt x="124" y="64"/>
                  </a:lnTo>
                  <a:lnTo>
                    <a:pt x="117" y="64"/>
                  </a:lnTo>
                  <a:lnTo>
                    <a:pt x="109" y="70"/>
                  </a:lnTo>
                  <a:lnTo>
                    <a:pt x="106" y="74"/>
                  </a:lnTo>
                  <a:lnTo>
                    <a:pt x="100" y="74"/>
                  </a:lnTo>
                  <a:lnTo>
                    <a:pt x="98" y="72"/>
                  </a:lnTo>
                  <a:lnTo>
                    <a:pt x="94" y="61"/>
                  </a:lnTo>
                  <a:lnTo>
                    <a:pt x="89" y="51"/>
                  </a:lnTo>
                  <a:lnTo>
                    <a:pt x="83" y="46"/>
                  </a:lnTo>
                  <a:lnTo>
                    <a:pt x="78" y="42"/>
                  </a:lnTo>
                  <a:lnTo>
                    <a:pt x="69" y="44"/>
                  </a:lnTo>
                  <a:lnTo>
                    <a:pt x="54" y="46"/>
                  </a:lnTo>
                  <a:lnTo>
                    <a:pt x="48" y="38"/>
                  </a:lnTo>
                  <a:lnTo>
                    <a:pt x="43" y="35"/>
                  </a:lnTo>
                  <a:lnTo>
                    <a:pt x="37" y="33"/>
                  </a:lnTo>
                  <a:lnTo>
                    <a:pt x="30" y="33"/>
                  </a:lnTo>
                  <a:lnTo>
                    <a:pt x="24" y="37"/>
                  </a:lnTo>
                  <a:lnTo>
                    <a:pt x="17" y="40"/>
                  </a:lnTo>
                  <a:lnTo>
                    <a:pt x="13" y="46"/>
                  </a:lnTo>
                  <a:lnTo>
                    <a:pt x="8" y="51"/>
                  </a:lnTo>
                  <a:lnTo>
                    <a:pt x="13" y="59"/>
                  </a:lnTo>
                  <a:lnTo>
                    <a:pt x="17" y="64"/>
                  </a:lnTo>
                  <a:lnTo>
                    <a:pt x="22" y="68"/>
                  </a:lnTo>
                  <a:lnTo>
                    <a:pt x="26" y="70"/>
                  </a:lnTo>
                  <a:lnTo>
                    <a:pt x="35" y="74"/>
                  </a:lnTo>
                  <a:lnTo>
                    <a:pt x="39" y="79"/>
                  </a:lnTo>
                  <a:lnTo>
                    <a:pt x="39" y="86"/>
                  </a:lnTo>
                  <a:lnTo>
                    <a:pt x="37" y="96"/>
                  </a:lnTo>
                  <a:lnTo>
                    <a:pt x="35" y="98"/>
                  </a:lnTo>
                  <a:lnTo>
                    <a:pt x="32" y="99"/>
                  </a:lnTo>
                  <a:lnTo>
                    <a:pt x="30" y="98"/>
                  </a:lnTo>
                  <a:lnTo>
                    <a:pt x="26" y="94"/>
                  </a:lnTo>
                  <a:lnTo>
                    <a:pt x="21" y="90"/>
                  </a:lnTo>
                  <a:lnTo>
                    <a:pt x="13" y="85"/>
                  </a:lnTo>
                  <a:lnTo>
                    <a:pt x="6" y="81"/>
                  </a:lnTo>
                  <a:lnTo>
                    <a:pt x="11" y="94"/>
                  </a:lnTo>
                  <a:lnTo>
                    <a:pt x="13" y="103"/>
                  </a:lnTo>
                  <a:lnTo>
                    <a:pt x="8" y="109"/>
                  </a:lnTo>
                  <a:lnTo>
                    <a:pt x="0" y="116"/>
                  </a:lnTo>
                  <a:lnTo>
                    <a:pt x="19" y="122"/>
                  </a:lnTo>
                  <a:lnTo>
                    <a:pt x="37" y="131"/>
                  </a:lnTo>
                  <a:lnTo>
                    <a:pt x="41" y="135"/>
                  </a:lnTo>
                  <a:lnTo>
                    <a:pt x="45" y="140"/>
                  </a:lnTo>
                  <a:lnTo>
                    <a:pt x="46" y="146"/>
                  </a:lnTo>
                  <a:lnTo>
                    <a:pt x="46" y="151"/>
                  </a:lnTo>
                  <a:lnTo>
                    <a:pt x="43" y="160"/>
                  </a:lnTo>
                  <a:lnTo>
                    <a:pt x="34" y="168"/>
                  </a:lnTo>
                  <a:lnTo>
                    <a:pt x="28" y="179"/>
                  </a:lnTo>
                  <a:lnTo>
                    <a:pt x="26" y="192"/>
                  </a:lnTo>
                  <a:lnTo>
                    <a:pt x="37" y="205"/>
                  </a:lnTo>
                  <a:lnTo>
                    <a:pt x="48" y="214"/>
                  </a:lnTo>
                  <a:lnTo>
                    <a:pt x="48" y="220"/>
                  </a:lnTo>
                  <a:lnTo>
                    <a:pt x="45" y="227"/>
                  </a:lnTo>
                  <a:lnTo>
                    <a:pt x="41" y="234"/>
                  </a:lnTo>
                  <a:lnTo>
                    <a:pt x="37" y="240"/>
                  </a:lnTo>
                  <a:lnTo>
                    <a:pt x="41" y="245"/>
                  </a:lnTo>
                  <a:lnTo>
                    <a:pt x="46" y="251"/>
                  </a:lnTo>
                  <a:lnTo>
                    <a:pt x="52" y="256"/>
                  </a:lnTo>
                  <a:lnTo>
                    <a:pt x="59" y="260"/>
                  </a:lnTo>
                  <a:lnTo>
                    <a:pt x="67" y="262"/>
                  </a:lnTo>
                  <a:lnTo>
                    <a:pt x="76" y="264"/>
                  </a:lnTo>
                  <a:lnTo>
                    <a:pt x="83" y="264"/>
                  </a:lnTo>
                  <a:lnTo>
                    <a:pt x="91" y="264"/>
                  </a:lnTo>
                  <a:lnTo>
                    <a:pt x="96" y="266"/>
                  </a:lnTo>
                  <a:lnTo>
                    <a:pt x="100" y="264"/>
                  </a:lnTo>
                  <a:lnTo>
                    <a:pt x="106" y="262"/>
                  </a:lnTo>
                  <a:lnTo>
                    <a:pt x="107" y="258"/>
                  </a:lnTo>
                  <a:lnTo>
                    <a:pt x="113" y="260"/>
                  </a:lnTo>
                  <a:lnTo>
                    <a:pt x="118" y="264"/>
                  </a:lnTo>
                  <a:lnTo>
                    <a:pt x="118" y="271"/>
                  </a:lnTo>
                  <a:lnTo>
                    <a:pt x="120" y="280"/>
                  </a:lnTo>
                  <a:lnTo>
                    <a:pt x="126" y="286"/>
                  </a:lnTo>
                  <a:lnTo>
                    <a:pt x="133" y="290"/>
                  </a:lnTo>
                  <a:lnTo>
                    <a:pt x="135" y="306"/>
                  </a:lnTo>
                  <a:lnTo>
                    <a:pt x="137" y="323"/>
                  </a:lnTo>
                  <a:lnTo>
                    <a:pt x="141" y="327"/>
                  </a:lnTo>
                  <a:lnTo>
                    <a:pt x="146" y="329"/>
                  </a:lnTo>
                  <a:lnTo>
                    <a:pt x="154" y="329"/>
                  </a:lnTo>
                  <a:lnTo>
                    <a:pt x="159" y="327"/>
                  </a:lnTo>
                  <a:lnTo>
                    <a:pt x="159" y="334"/>
                  </a:lnTo>
                  <a:lnTo>
                    <a:pt x="157" y="340"/>
                  </a:lnTo>
                  <a:lnTo>
                    <a:pt x="161" y="341"/>
                  </a:lnTo>
                  <a:lnTo>
                    <a:pt x="163" y="341"/>
                  </a:lnTo>
                  <a:lnTo>
                    <a:pt x="167" y="340"/>
                  </a:lnTo>
                  <a:lnTo>
                    <a:pt x="172" y="336"/>
                  </a:lnTo>
                  <a:lnTo>
                    <a:pt x="179" y="330"/>
                  </a:lnTo>
                  <a:lnTo>
                    <a:pt x="185" y="325"/>
                  </a:lnTo>
                  <a:lnTo>
                    <a:pt x="194" y="323"/>
                  </a:lnTo>
                  <a:lnTo>
                    <a:pt x="203" y="321"/>
                  </a:lnTo>
                  <a:lnTo>
                    <a:pt x="209" y="321"/>
                  </a:lnTo>
                  <a:lnTo>
                    <a:pt x="215" y="319"/>
                  </a:lnTo>
                  <a:lnTo>
                    <a:pt x="220" y="317"/>
                  </a:lnTo>
                  <a:lnTo>
                    <a:pt x="226" y="312"/>
                  </a:lnTo>
                  <a:lnTo>
                    <a:pt x="235" y="305"/>
                  </a:lnTo>
                  <a:lnTo>
                    <a:pt x="242" y="297"/>
                  </a:lnTo>
                  <a:lnTo>
                    <a:pt x="246" y="293"/>
                  </a:lnTo>
                  <a:lnTo>
                    <a:pt x="246" y="290"/>
                  </a:lnTo>
                  <a:lnTo>
                    <a:pt x="246" y="286"/>
                  </a:lnTo>
                  <a:lnTo>
                    <a:pt x="244" y="282"/>
                  </a:lnTo>
                  <a:lnTo>
                    <a:pt x="239" y="282"/>
                  </a:lnTo>
                  <a:lnTo>
                    <a:pt x="233" y="284"/>
                  </a:lnTo>
                  <a:lnTo>
                    <a:pt x="229" y="284"/>
                  </a:lnTo>
                  <a:lnTo>
                    <a:pt x="227" y="284"/>
                  </a:lnTo>
                  <a:lnTo>
                    <a:pt x="224" y="284"/>
                  </a:lnTo>
                  <a:lnTo>
                    <a:pt x="220" y="282"/>
                  </a:lnTo>
                  <a:lnTo>
                    <a:pt x="220" y="277"/>
                  </a:lnTo>
                  <a:lnTo>
                    <a:pt x="224" y="271"/>
                  </a:lnTo>
                  <a:lnTo>
                    <a:pt x="224" y="266"/>
                  </a:lnTo>
                  <a:lnTo>
                    <a:pt x="220" y="260"/>
                  </a:lnTo>
                  <a:lnTo>
                    <a:pt x="216" y="253"/>
                  </a:lnTo>
                  <a:lnTo>
                    <a:pt x="213" y="247"/>
                  </a:lnTo>
                  <a:lnTo>
                    <a:pt x="202" y="236"/>
                  </a:lnTo>
                  <a:lnTo>
                    <a:pt x="198" y="229"/>
                  </a:lnTo>
                  <a:lnTo>
                    <a:pt x="207" y="212"/>
                  </a:lnTo>
                  <a:lnTo>
                    <a:pt x="215" y="199"/>
                  </a:lnTo>
                  <a:lnTo>
                    <a:pt x="207" y="183"/>
                  </a:lnTo>
                  <a:lnTo>
                    <a:pt x="200" y="173"/>
                  </a:lnTo>
                  <a:lnTo>
                    <a:pt x="205" y="170"/>
                  </a:lnTo>
                  <a:lnTo>
                    <a:pt x="215" y="164"/>
                  </a:lnTo>
                  <a:lnTo>
                    <a:pt x="216" y="159"/>
                  </a:lnTo>
                  <a:lnTo>
                    <a:pt x="216" y="155"/>
                  </a:lnTo>
                  <a:lnTo>
                    <a:pt x="218" y="151"/>
                  </a:lnTo>
                  <a:lnTo>
                    <a:pt x="224" y="149"/>
                  </a:lnTo>
                  <a:lnTo>
                    <a:pt x="231" y="147"/>
                  </a:lnTo>
                  <a:lnTo>
                    <a:pt x="240" y="149"/>
                  </a:lnTo>
                  <a:lnTo>
                    <a:pt x="248" y="151"/>
                  </a:lnTo>
                  <a:lnTo>
                    <a:pt x="257" y="153"/>
                  </a:lnTo>
                  <a:lnTo>
                    <a:pt x="263" y="151"/>
                  </a:lnTo>
                  <a:lnTo>
                    <a:pt x="268" y="147"/>
                  </a:lnTo>
                  <a:lnTo>
                    <a:pt x="274" y="140"/>
                  </a:lnTo>
                  <a:lnTo>
                    <a:pt x="277" y="131"/>
                  </a:lnTo>
                  <a:lnTo>
                    <a:pt x="285" y="109"/>
                  </a:lnTo>
                  <a:lnTo>
                    <a:pt x="290" y="90"/>
                  </a:lnTo>
                  <a:lnTo>
                    <a:pt x="301" y="85"/>
                  </a:lnTo>
                  <a:lnTo>
                    <a:pt x="311" y="77"/>
                  </a:lnTo>
                  <a:lnTo>
                    <a:pt x="314" y="70"/>
                  </a:lnTo>
                  <a:lnTo>
                    <a:pt x="316" y="64"/>
                  </a:lnTo>
                  <a:lnTo>
                    <a:pt x="318" y="55"/>
                  </a:lnTo>
                  <a:lnTo>
                    <a:pt x="320" y="48"/>
                  </a:lnTo>
                  <a:lnTo>
                    <a:pt x="320" y="40"/>
                  </a:lnTo>
                  <a:lnTo>
                    <a:pt x="318" y="31"/>
                  </a:lnTo>
                  <a:lnTo>
                    <a:pt x="316" y="24"/>
                  </a:lnTo>
                  <a:lnTo>
                    <a:pt x="312" y="14"/>
                  </a:lnTo>
                  <a:lnTo>
                    <a:pt x="301" y="18"/>
                  </a:lnTo>
                  <a:lnTo>
                    <a:pt x="290" y="22"/>
                  </a:lnTo>
                  <a:lnTo>
                    <a:pt x="279" y="25"/>
                  </a:lnTo>
                  <a:lnTo>
                    <a:pt x="266" y="25"/>
                  </a:lnTo>
                  <a:lnTo>
                    <a:pt x="253" y="20"/>
                  </a:lnTo>
                  <a:lnTo>
                    <a:pt x="242" y="14"/>
                  </a:lnTo>
                  <a:lnTo>
                    <a:pt x="229" y="7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59" name="Freeform 50">
              <a:extLst>
                <a:ext uri="{FF2B5EF4-FFF2-40B4-BE49-F238E27FC236}">
                  <a16:creationId xmlns:a16="http://schemas.microsoft.com/office/drawing/2014/main" id="{45888E85-804B-B94F-80E9-C1052CF3A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422" y="4595499"/>
              <a:ext cx="412750" cy="488950"/>
            </a:xfrm>
            <a:custGeom>
              <a:avLst/>
              <a:gdLst>
                <a:gd name="T0" fmla="*/ 255582 w 281"/>
                <a:gd name="T1" fmla="*/ 471488 h 308"/>
                <a:gd name="T2" fmla="*/ 306992 w 281"/>
                <a:gd name="T3" fmla="*/ 457200 h 308"/>
                <a:gd name="T4" fmla="*/ 306992 w 281"/>
                <a:gd name="T5" fmla="*/ 422275 h 308"/>
                <a:gd name="T6" fmla="*/ 283490 w 281"/>
                <a:gd name="T7" fmla="*/ 401637 h 308"/>
                <a:gd name="T8" fmla="*/ 280552 w 281"/>
                <a:gd name="T9" fmla="*/ 384175 h 308"/>
                <a:gd name="T10" fmla="*/ 312867 w 281"/>
                <a:gd name="T11" fmla="*/ 354012 h 308"/>
                <a:gd name="T12" fmla="*/ 312867 w 281"/>
                <a:gd name="T13" fmla="*/ 330200 h 308"/>
                <a:gd name="T14" fmla="*/ 312867 w 281"/>
                <a:gd name="T15" fmla="*/ 298450 h 308"/>
                <a:gd name="T16" fmla="*/ 339307 w 281"/>
                <a:gd name="T17" fmla="*/ 322262 h 308"/>
                <a:gd name="T18" fmla="*/ 380435 w 281"/>
                <a:gd name="T19" fmla="*/ 315912 h 308"/>
                <a:gd name="T20" fmla="*/ 386311 w 281"/>
                <a:gd name="T21" fmla="*/ 274637 h 308"/>
                <a:gd name="T22" fmla="*/ 380435 w 281"/>
                <a:gd name="T23" fmla="*/ 174625 h 308"/>
                <a:gd name="T24" fmla="*/ 412750 w 281"/>
                <a:gd name="T25" fmla="*/ 96837 h 308"/>
                <a:gd name="T26" fmla="*/ 402468 w 281"/>
                <a:gd name="T27" fmla="*/ 80962 h 308"/>
                <a:gd name="T28" fmla="*/ 396593 w 281"/>
                <a:gd name="T29" fmla="*/ 52388 h 308"/>
                <a:gd name="T30" fmla="*/ 390717 w 281"/>
                <a:gd name="T31" fmla="*/ 25400 h 308"/>
                <a:gd name="T32" fmla="*/ 377497 w 281"/>
                <a:gd name="T33" fmla="*/ 34925 h 308"/>
                <a:gd name="T34" fmla="*/ 351058 w 281"/>
                <a:gd name="T35" fmla="*/ 17462 h 308"/>
                <a:gd name="T36" fmla="*/ 334900 w 281"/>
                <a:gd name="T37" fmla="*/ 14288 h 308"/>
                <a:gd name="T38" fmla="*/ 326087 w 281"/>
                <a:gd name="T39" fmla="*/ 22225 h 308"/>
                <a:gd name="T40" fmla="*/ 277615 w 281"/>
                <a:gd name="T41" fmla="*/ 0 h 308"/>
                <a:gd name="T42" fmla="*/ 245300 w 281"/>
                <a:gd name="T43" fmla="*/ 22225 h 308"/>
                <a:gd name="T44" fmla="*/ 236487 w 281"/>
                <a:gd name="T45" fmla="*/ 42862 h 308"/>
                <a:gd name="T46" fmla="*/ 249706 w 281"/>
                <a:gd name="T47" fmla="*/ 46037 h 308"/>
                <a:gd name="T48" fmla="*/ 271739 w 281"/>
                <a:gd name="T49" fmla="*/ 42862 h 308"/>
                <a:gd name="T50" fmla="*/ 274677 w 281"/>
                <a:gd name="T51" fmla="*/ 60325 h 308"/>
                <a:gd name="T52" fmla="*/ 245300 w 281"/>
                <a:gd name="T53" fmla="*/ 90487 h 308"/>
                <a:gd name="T54" fmla="*/ 220329 w 281"/>
                <a:gd name="T55" fmla="*/ 104775 h 308"/>
                <a:gd name="T56" fmla="*/ 185076 w 281"/>
                <a:gd name="T57" fmla="*/ 111125 h 308"/>
                <a:gd name="T58" fmla="*/ 158637 w 281"/>
                <a:gd name="T59" fmla="*/ 134937 h 308"/>
                <a:gd name="T60" fmla="*/ 143948 w 281"/>
                <a:gd name="T61" fmla="*/ 134937 h 308"/>
                <a:gd name="T62" fmla="*/ 139542 w 281"/>
                <a:gd name="T63" fmla="*/ 117475 h 308"/>
                <a:gd name="T64" fmla="*/ 114571 w 281"/>
                <a:gd name="T65" fmla="*/ 107950 h 308"/>
                <a:gd name="T66" fmla="*/ 98414 w 281"/>
                <a:gd name="T67" fmla="*/ 49212 h 308"/>
                <a:gd name="T68" fmla="*/ 86663 w 281"/>
                <a:gd name="T69" fmla="*/ 14288 h 308"/>
                <a:gd name="T70" fmla="*/ 69036 w 281"/>
                <a:gd name="T71" fmla="*/ 11112 h 308"/>
                <a:gd name="T72" fmla="*/ 47004 w 281"/>
                <a:gd name="T73" fmla="*/ 14288 h 308"/>
                <a:gd name="T74" fmla="*/ 11751 w 281"/>
                <a:gd name="T75" fmla="*/ 11112 h 308"/>
                <a:gd name="T76" fmla="*/ 2938 w 281"/>
                <a:gd name="T77" fmla="*/ 28575 h 308"/>
                <a:gd name="T78" fmla="*/ 30846 w 281"/>
                <a:gd name="T79" fmla="*/ 63500 h 308"/>
                <a:gd name="T80" fmla="*/ 82256 w 281"/>
                <a:gd name="T81" fmla="*/ 87312 h 308"/>
                <a:gd name="T82" fmla="*/ 108696 w 281"/>
                <a:gd name="T83" fmla="*/ 160337 h 308"/>
                <a:gd name="T84" fmla="*/ 114571 w 281"/>
                <a:gd name="T85" fmla="*/ 228600 h 308"/>
                <a:gd name="T86" fmla="*/ 141011 w 281"/>
                <a:gd name="T87" fmla="*/ 298450 h 308"/>
                <a:gd name="T88" fmla="*/ 160106 w 281"/>
                <a:gd name="T89" fmla="*/ 354012 h 308"/>
                <a:gd name="T90" fmla="*/ 152762 w 281"/>
                <a:gd name="T91" fmla="*/ 384175 h 308"/>
                <a:gd name="T92" fmla="*/ 165981 w 281"/>
                <a:gd name="T93" fmla="*/ 404812 h 308"/>
                <a:gd name="T94" fmla="*/ 198296 w 281"/>
                <a:gd name="T95" fmla="*/ 460375 h 30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81"/>
                <a:gd name="T145" fmla="*/ 0 h 308"/>
                <a:gd name="T146" fmla="*/ 281 w 281"/>
                <a:gd name="T147" fmla="*/ 308 h 30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81" h="308">
                  <a:moveTo>
                    <a:pt x="137" y="308"/>
                  </a:moveTo>
                  <a:lnTo>
                    <a:pt x="156" y="303"/>
                  </a:lnTo>
                  <a:lnTo>
                    <a:pt x="174" y="297"/>
                  </a:lnTo>
                  <a:lnTo>
                    <a:pt x="193" y="290"/>
                  </a:lnTo>
                  <a:lnTo>
                    <a:pt x="205" y="286"/>
                  </a:lnTo>
                  <a:lnTo>
                    <a:pt x="209" y="288"/>
                  </a:lnTo>
                  <a:lnTo>
                    <a:pt x="215" y="290"/>
                  </a:lnTo>
                  <a:lnTo>
                    <a:pt x="211" y="279"/>
                  </a:lnTo>
                  <a:lnTo>
                    <a:pt x="209" y="266"/>
                  </a:lnTo>
                  <a:lnTo>
                    <a:pt x="204" y="260"/>
                  </a:lnTo>
                  <a:lnTo>
                    <a:pt x="196" y="255"/>
                  </a:lnTo>
                  <a:lnTo>
                    <a:pt x="193" y="253"/>
                  </a:lnTo>
                  <a:lnTo>
                    <a:pt x="191" y="249"/>
                  </a:lnTo>
                  <a:lnTo>
                    <a:pt x="189" y="245"/>
                  </a:lnTo>
                  <a:lnTo>
                    <a:pt x="191" y="242"/>
                  </a:lnTo>
                  <a:lnTo>
                    <a:pt x="205" y="234"/>
                  </a:lnTo>
                  <a:lnTo>
                    <a:pt x="218" y="227"/>
                  </a:lnTo>
                  <a:lnTo>
                    <a:pt x="213" y="223"/>
                  </a:lnTo>
                  <a:lnTo>
                    <a:pt x="207" y="218"/>
                  </a:lnTo>
                  <a:lnTo>
                    <a:pt x="211" y="212"/>
                  </a:lnTo>
                  <a:lnTo>
                    <a:pt x="213" y="208"/>
                  </a:lnTo>
                  <a:lnTo>
                    <a:pt x="209" y="195"/>
                  </a:lnTo>
                  <a:lnTo>
                    <a:pt x="205" y="186"/>
                  </a:lnTo>
                  <a:lnTo>
                    <a:pt x="213" y="188"/>
                  </a:lnTo>
                  <a:lnTo>
                    <a:pt x="218" y="192"/>
                  </a:lnTo>
                  <a:lnTo>
                    <a:pt x="224" y="197"/>
                  </a:lnTo>
                  <a:lnTo>
                    <a:pt x="231" y="203"/>
                  </a:lnTo>
                  <a:lnTo>
                    <a:pt x="246" y="203"/>
                  </a:lnTo>
                  <a:lnTo>
                    <a:pt x="257" y="203"/>
                  </a:lnTo>
                  <a:lnTo>
                    <a:pt x="259" y="199"/>
                  </a:lnTo>
                  <a:lnTo>
                    <a:pt x="261" y="192"/>
                  </a:lnTo>
                  <a:lnTo>
                    <a:pt x="263" y="184"/>
                  </a:lnTo>
                  <a:lnTo>
                    <a:pt x="263" y="173"/>
                  </a:lnTo>
                  <a:lnTo>
                    <a:pt x="261" y="151"/>
                  </a:lnTo>
                  <a:lnTo>
                    <a:pt x="263" y="133"/>
                  </a:lnTo>
                  <a:lnTo>
                    <a:pt x="259" y="110"/>
                  </a:lnTo>
                  <a:lnTo>
                    <a:pt x="259" y="90"/>
                  </a:lnTo>
                  <a:lnTo>
                    <a:pt x="270" y="72"/>
                  </a:lnTo>
                  <a:lnTo>
                    <a:pt x="281" y="61"/>
                  </a:lnTo>
                  <a:lnTo>
                    <a:pt x="281" y="55"/>
                  </a:lnTo>
                  <a:lnTo>
                    <a:pt x="277" y="53"/>
                  </a:lnTo>
                  <a:lnTo>
                    <a:pt x="274" y="51"/>
                  </a:lnTo>
                  <a:lnTo>
                    <a:pt x="270" y="51"/>
                  </a:lnTo>
                  <a:lnTo>
                    <a:pt x="270" y="40"/>
                  </a:lnTo>
                  <a:lnTo>
                    <a:pt x="270" y="33"/>
                  </a:lnTo>
                  <a:lnTo>
                    <a:pt x="270" y="24"/>
                  </a:lnTo>
                  <a:lnTo>
                    <a:pt x="266" y="16"/>
                  </a:lnTo>
                  <a:lnTo>
                    <a:pt x="263" y="20"/>
                  </a:lnTo>
                  <a:lnTo>
                    <a:pt x="257" y="22"/>
                  </a:lnTo>
                  <a:lnTo>
                    <a:pt x="253" y="24"/>
                  </a:lnTo>
                  <a:lnTo>
                    <a:pt x="246" y="22"/>
                  </a:lnTo>
                  <a:lnTo>
                    <a:pt x="239" y="11"/>
                  </a:lnTo>
                  <a:lnTo>
                    <a:pt x="231" y="1"/>
                  </a:lnTo>
                  <a:lnTo>
                    <a:pt x="229" y="3"/>
                  </a:lnTo>
                  <a:lnTo>
                    <a:pt x="228" y="9"/>
                  </a:lnTo>
                  <a:lnTo>
                    <a:pt x="226" y="13"/>
                  </a:lnTo>
                  <a:lnTo>
                    <a:pt x="224" y="14"/>
                  </a:lnTo>
                  <a:lnTo>
                    <a:pt x="222" y="14"/>
                  </a:lnTo>
                  <a:lnTo>
                    <a:pt x="218" y="14"/>
                  </a:lnTo>
                  <a:lnTo>
                    <a:pt x="205" y="7"/>
                  </a:lnTo>
                  <a:lnTo>
                    <a:pt x="189" y="0"/>
                  </a:lnTo>
                  <a:lnTo>
                    <a:pt x="180" y="1"/>
                  </a:lnTo>
                  <a:lnTo>
                    <a:pt x="172" y="7"/>
                  </a:lnTo>
                  <a:lnTo>
                    <a:pt x="167" y="14"/>
                  </a:lnTo>
                  <a:lnTo>
                    <a:pt x="165" y="16"/>
                  </a:lnTo>
                  <a:lnTo>
                    <a:pt x="163" y="20"/>
                  </a:lnTo>
                  <a:lnTo>
                    <a:pt x="161" y="27"/>
                  </a:lnTo>
                  <a:lnTo>
                    <a:pt x="165" y="29"/>
                  </a:lnTo>
                  <a:lnTo>
                    <a:pt x="168" y="29"/>
                  </a:lnTo>
                  <a:lnTo>
                    <a:pt x="170" y="29"/>
                  </a:lnTo>
                  <a:lnTo>
                    <a:pt x="174" y="29"/>
                  </a:lnTo>
                  <a:lnTo>
                    <a:pt x="180" y="27"/>
                  </a:lnTo>
                  <a:lnTo>
                    <a:pt x="185" y="27"/>
                  </a:lnTo>
                  <a:lnTo>
                    <a:pt x="187" y="31"/>
                  </a:lnTo>
                  <a:lnTo>
                    <a:pt x="187" y="35"/>
                  </a:lnTo>
                  <a:lnTo>
                    <a:pt x="187" y="38"/>
                  </a:lnTo>
                  <a:lnTo>
                    <a:pt x="183" y="42"/>
                  </a:lnTo>
                  <a:lnTo>
                    <a:pt x="176" y="50"/>
                  </a:lnTo>
                  <a:lnTo>
                    <a:pt x="167" y="57"/>
                  </a:lnTo>
                  <a:lnTo>
                    <a:pt x="161" y="62"/>
                  </a:lnTo>
                  <a:lnTo>
                    <a:pt x="156" y="64"/>
                  </a:lnTo>
                  <a:lnTo>
                    <a:pt x="150" y="66"/>
                  </a:lnTo>
                  <a:lnTo>
                    <a:pt x="144" y="66"/>
                  </a:lnTo>
                  <a:lnTo>
                    <a:pt x="135" y="68"/>
                  </a:lnTo>
                  <a:lnTo>
                    <a:pt x="126" y="70"/>
                  </a:lnTo>
                  <a:lnTo>
                    <a:pt x="120" y="75"/>
                  </a:lnTo>
                  <a:lnTo>
                    <a:pt x="113" y="81"/>
                  </a:lnTo>
                  <a:lnTo>
                    <a:pt x="108" y="85"/>
                  </a:lnTo>
                  <a:lnTo>
                    <a:pt x="104" y="86"/>
                  </a:lnTo>
                  <a:lnTo>
                    <a:pt x="102" y="86"/>
                  </a:lnTo>
                  <a:lnTo>
                    <a:pt x="98" y="85"/>
                  </a:lnTo>
                  <a:lnTo>
                    <a:pt x="100" y="79"/>
                  </a:lnTo>
                  <a:lnTo>
                    <a:pt x="100" y="72"/>
                  </a:lnTo>
                  <a:lnTo>
                    <a:pt x="95" y="74"/>
                  </a:lnTo>
                  <a:lnTo>
                    <a:pt x="87" y="74"/>
                  </a:lnTo>
                  <a:lnTo>
                    <a:pt x="82" y="72"/>
                  </a:lnTo>
                  <a:lnTo>
                    <a:pt x="78" y="68"/>
                  </a:lnTo>
                  <a:lnTo>
                    <a:pt x="76" y="51"/>
                  </a:lnTo>
                  <a:lnTo>
                    <a:pt x="74" y="35"/>
                  </a:lnTo>
                  <a:lnTo>
                    <a:pt x="67" y="31"/>
                  </a:lnTo>
                  <a:lnTo>
                    <a:pt x="61" y="25"/>
                  </a:lnTo>
                  <a:lnTo>
                    <a:pt x="59" y="16"/>
                  </a:lnTo>
                  <a:lnTo>
                    <a:pt x="59" y="9"/>
                  </a:lnTo>
                  <a:lnTo>
                    <a:pt x="54" y="5"/>
                  </a:lnTo>
                  <a:lnTo>
                    <a:pt x="48" y="3"/>
                  </a:lnTo>
                  <a:lnTo>
                    <a:pt x="47" y="7"/>
                  </a:lnTo>
                  <a:lnTo>
                    <a:pt x="41" y="9"/>
                  </a:lnTo>
                  <a:lnTo>
                    <a:pt x="37" y="11"/>
                  </a:lnTo>
                  <a:lnTo>
                    <a:pt x="32" y="9"/>
                  </a:lnTo>
                  <a:lnTo>
                    <a:pt x="24" y="9"/>
                  </a:lnTo>
                  <a:lnTo>
                    <a:pt x="17" y="9"/>
                  </a:lnTo>
                  <a:lnTo>
                    <a:pt x="8" y="7"/>
                  </a:lnTo>
                  <a:lnTo>
                    <a:pt x="0" y="5"/>
                  </a:lnTo>
                  <a:lnTo>
                    <a:pt x="0" y="11"/>
                  </a:lnTo>
                  <a:lnTo>
                    <a:pt x="2" y="18"/>
                  </a:lnTo>
                  <a:lnTo>
                    <a:pt x="10" y="25"/>
                  </a:lnTo>
                  <a:lnTo>
                    <a:pt x="19" y="33"/>
                  </a:lnTo>
                  <a:lnTo>
                    <a:pt x="21" y="40"/>
                  </a:lnTo>
                  <a:lnTo>
                    <a:pt x="23" y="46"/>
                  </a:lnTo>
                  <a:lnTo>
                    <a:pt x="39" y="51"/>
                  </a:lnTo>
                  <a:lnTo>
                    <a:pt x="56" y="55"/>
                  </a:lnTo>
                  <a:lnTo>
                    <a:pt x="63" y="70"/>
                  </a:lnTo>
                  <a:lnTo>
                    <a:pt x="71" y="85"/>
                  </a:lnTo>
                  <a:lnTo>
                    <a:pt x="74" y="101"/>
                  </a:lnTo>
                  <a:lnTo>
                    <a:pt x="78" y="116"/>
                  </a:lnTo>
                  <a:lnTo>
                    <a:pt x="78" y="131"/>
                  </a:lnTo>
                  <a:lnTo>
                    <a:pt x="78" y="144"/>
                  </a:lnTo>
                  <a:lnTo>
                    <a:pt x="80" y="159"/>
                  </a:lnTo>
                  <a:lnTo>
                    <a:pt x="84" y="171"/>
                  </a:lnTo>
                  <a:lnTo>
                    <a:pt x="96" y="188"/>
                  </a:lnTo>
                  <a:lnTo>
                    <a:pt x="106" y="207"/>
                  </a:lnTo>
                  <a:lnTo>
                    <a:pt x="109" y="214"/>
                  </a:lnTo>
                  <a:lnTo>
                    <a:pt x="109" y="223"/>
                  </a:lnTo>
                  <a:lnTo>
                    <a:pt x="109" y="231"/>
                  </a:lnTo>
                  <a:lnTo>
                    <a:pt x="106" y="238"/>
                  </a:lnTo>
                  <a:lnTo>
                    <a:pt x="104" y="242"/>
                  </a:lnTo>
                  <a:lnTo>
                    <a:pt x="100" y="244"/>
                  </a:lnTo>
                  <a:lnTo>
                    <a:pt x="113" y="255"/>
                  </a:lnTo>
                  <a:lnTo>
                    <a:pt x="124" y="271"/>
                  </a:lnTo>
                  <a:lnTo>
                    <a:pt x="130" y="280"/>
                  </a:lnTo>
                  <a:lnTo>
                    <a:pt x="135" y="290"/>
                  </a:lnTo>
                  <a:lnTo>
                    <a:pt x="137" y="299"/>
                  </a:lnTo>
                  <a:lnTo>
                    <a:pt x="137" y="308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60" name="Freeform 51">
              <a:extLst>
                <a:ext uri="{FF2B5EF4-FFF2-40B4-BE49-F238E27FC236}">
                  <a16:creationId xmlns:a16="http://schemas.microsoft.com/office/drawing/2014/main" id="{A7922115-4B63-354D-9D60-72B6DFD5E3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9022" y="4565336"/>
              <a:ext cx="312738" cy="490538"/>
            </a:xfrm>
            <a:custGeom>
              <a:avLst/>
              <a:gdLst>
                <a:gd name="T0" fmla="*/ 299585 w 214"/>
                <a:gd name="T1" fmla="*/ 417513 h 309"/>
                <a:gd name="T2" fmla="*/ 308354 w 214"/>
                <a:gd name="T3" fmla="*/ 407988 h 309"/>
                <a:gd name="T4" fmla="*/ 312738 w 214"/>
                <a:gd name="T5" fmla="*/ 384175 h 309"/>
                <a:gd name="T6" fmla="*/ 308354 w 214"/>
                <a:gd name="T7" fmla="*/ 358775 h 309"/>
                <a:gd name="T8" fmla="*/ 276203 w 214"/>
                <a:gd name="T9" fmla="*/ 301625 h 309"/>
                <a:gd name="T10" fmla="*/ 267435 w 214"/>
                <a:gd name="T11" fmla="*/ 258763 h 309"/>
                <a:gd name="T12" fmla="*/ 267435 w 214"/>
                <a:gd name="T13" fmla="*/ 214313 h 309"/>
                <a:gd name="T14" fmla="*/ 257205 w 214"/>
                <a:gd name="T15" fmla="*/ 165100 h 309"/>
                <a:gd name="T16" fmla="*/ 235284 w 214"/>
                <a:gd name="T17" fmla="*/ 117475 h 309"/>
                <a:gd name="T18" fmla="*/ 187058 w 214"/>
                <a:gd name="T19" fmla="*/ 103188 h 309"/>
                <a:gd name="T20" fmla="*/ 181213 w 214"/>
                <a:gd name="T21" fmla="*/ 82550 h 309"/>
                <a:gd name="T22" fmla="*/ 156369 w 214"/>
                <a:gd name="T23" fmla="*/ 58738 h 309"/>
                <a:gd name="T24" fmla="*/ 153446 w 214"/>
                <a:gd name="T25" fmla="*/ 38100 h 309"/>
                <a:gd name="T26" fmla="*/ 132987 w 214"/>
                <a:gd name="T27" fmla="*/ 23813 h 309"/>
                <a:gd name="T28" fmla="*/ 121296 w 214"/>
                <a:gd name="T29" fmla="*/ 6350 h 309"/>
                <a:gd name="T30" fmla="*/ 113989 w 214"/>
                <a:gd name="T31" fmla="*/ 9525 h 309"/>
                <a:gd name="T32" fmla="*/ 111066 w 214"/>
                <a:gd name="T33" fmla="*/ 14288 h 309"/>
                <a:gd name="T34" fmla="*/ 108143 w 214"/>
                <a:gd name="T35" fmla="*/ 23813 h 309"/>
                <a:gd name="T36" fmla="*/ 75992 w 214"/>
                <a:gd name="T37" fmla="*/ 0 h 309"/>
                <a:gd name="T38" fmla="*/ 64301 w 214"/>
                <a:gd name="T39" fmla="*/ 14288 h 309"/>
                <a:gd name="T40" fmla="*/ 62840 w 214"/>
                <a:gd name="T41" fmla="*/ 30163 h 309"/>
                <a:gd name="T42" fmla="*/ 67224 w 214"/>
                <a:gd name="T43" fmla="*/ 68263 h 309"/>
                <a:gd name="T44" fmla="*/ 45303 w 214"/>
                <a:gd name="T45" fmla="*/ 103188 h 309"/>
                <a:gd name="T46" fmla="*/ 37996 w 214"/>
                <a:gd name="T47" fmla="*/ 128588 h 309"/>
                <a:gd name="T48" fmla="*/ 18998 w 214"/>
                <a:gd name="T49" fmla="*/ 128588 h 309"/>
                <a:gd name="T50" fmla="*/ 0 w 214"/>
                <a:gd name="T51" fmla="*/ 166688 h 309"/>
                <a:gd name="T52" fmla="*/ 24844 w 214"/>
                <a:gd name="T53" fmla="*/ 211138 h 309"/>
                <a:gd name="T54" fmla="*/ 35073 w 214"/>
                <a:gd name="T55" fmla="*/ 252413 h 309"/>
                <a:gd name="T56" fmla="*/ 21921 w 214"/>
                <a:gd name="T57" fmla="*/ 261938 h 309"/>
                <a:gd name="T58" fmla="*/ 16075 w 214"/>
                <a:gd name="T59" fmla="*/ 282575 h 309"/>
                <a:gd name="T60" fmla="*/ 16075 w 214"/>
                <a:gd name="T61" fmla="*/ 301625 h 309"/>
                <a:gd name="T62" fmla="*/ 40919 w 214"/>
                <a:gd name="T63" fmla="*/ 304800 h 309"/>
                <a:gd name="T64" fmla="*/ 51149 w 214"/>
                <a:gd name="T65" fmla="*/ 363538 h 309"/>
                <a:gd name="T66" fmla="*/ 67224 w 214"/>
                <a:gd name="T67" fmla="*/ 376238 h 309"/>
                <a:gd name="T68" fmla="*/ 81838 w 214"/>
                <a:gd name="T69" fmla="*/ 381000 h 309"/>
                <a:gd name="T70" fmla="*/ 105220 w 214"/>
                <a:gd name="T71" fmla="*/ 384175 h 309"/>
                <a:gd name="T72" fmla="*/ 116911 w 214"/>
                <a:gd name="T73" fmla="*/ 398463 h 309"/>
                <a:gd name="T74" fmla="*/ 137371 w 214"/>
                <a:gd name="T75" fmla="*/ 449263 h 309"/>
                <a:gd name="T76" fmla="*/ 165137 w 214"/>
                <a:gd name="T77" fmla="*/ 463550 h 309"/>
                <a:gd name="T78" fmla="*/ 175367 w 214"/>
                <a:gd name="T79" fmla="*/ 487363 h 309"/>
                <a:gd name="T80" fmla="*/ 191442 w 214"/>
                <a:gd name="T81" fmla="*/ 490538 h 309"/>
                <a:gd name="T82" fmla="*/ 191442 w 214"/>
                <a:gd name="T83" fmla="*/ 490538 h 309"/>
                <a:gd name="T84" fmla="*/ 191442 w 214"/>
                <a:gd name="T85" fmla="*/ 490538 h 309"/>
                <a:gd name="T86" fmla="*/ 213363 w 214"/>
                <a:gd name="T87" fmla="*/ 481013 h 309"/>
                <a:gd name="T88" fmla="*/ 207518 w 214"/>
                <a:gd name="T89" fmla="*/ 463550 h 309"/>
                <a:gd name="T90" fmla="*/ 194365 w 214"/>
                <a:gd name="T91" fmla="*/ 455613 h 309"/>
                <a:gd name="T92" fmla="*/ 181213 w 214"/>
                <a:gd name="T93" fmla="*/ 449263 h 309"/>
                <a:gd name="T94" fmla="*/ 178290 w 214"/>
                <a:gd name="T95" fmla="*/ 439738 h 309"/>
                <a:gd name="T96" fmla="*/ 232361 w 214"/>
                <a:gd name="T97" fmla="*/ 449263 h 309"/>
                <a:gd name="T98" fmla="*/ 226516 w 214"/>
                <a:gd name="T99" fmla="*/ 434975 h 309"/>
                <a:gd name="T100" fmla="*/ 223593 w 214"/>
                <a:gd name="T101" fmla="*/ 422275 h 309"/>
                <a:gd name="T102" fmla="*/ 229439 w 214"/>
                <a:gd name="T103" fmla="*/ 411163 h 309"/>
                <a:gd name="T104" fmla="*/ 299585 w 214"/>
                <a:gd name="T105" fmla="*/ 417513 h 30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14"/>
                <a:gd name="T160" fmla="*/ 0 h 309"/>
                <a:gd name="T161" fmla="*/ 214 w 214"/>
                <a:gd name="T162" fmla="*/ 309 h 30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14" h="309">
                  <a:moveTo>
                    <a:pt x="205" y="263"/>
                  </a:moveTo>
                  <a:lnTo>
                    <a:pt x="205" y="263"/>
                  </a:lnTo>
                  <a:lnTo>
                    <a:pt x="209" y="261"/>
                  </a:lnTo>
                  <a:lnTo>
                    <a:pt x="211" y="257"/>
                  </a:lnTo>
                  <a:lnTo>
                    <a:pt x="214" y="250"/>
                  </a:lnTo>
                  <a:lnTo>
                    <a:pt x="214" y="242"/>
                  </a:lnTo>
                  <a:lnTo>
                    <a:pt x="214" y="233"/>
                  </a:lnTo>
                  <a:lnTo>
                    <a:pt x="211" y="226"/>
                  </a:lnTo>
                  <a:lnTo>
                    <a:pt x="201" y="207"/>
                  </a:lnTo>
                  <a:lnTo>
                    <a:pt x="189" y="190"/>
                  </a:lnTo>
                  <a:lnTo>
                    <a:pt x="185" y="178"/>
                  </a:lnTo>
                  <a:lnTo>
                    <a:pt x="183" y="163"/>
                  </a:lnTo>
                  <a:lnTo>
                    <a:pt x="183" y="150"/>
                  </a:lnTo>
                  <a:lnTo>
                    <a:pt x="183" y="135"/>
                  </a:lnTo>
                  <a:lnTo>
                    <a:pt x="179" y="120"/>
                  </a:lnTo>
                  <a:lnTo>
                    <a:pt x="176" y="104"/>
                  </a:lnTo>
                  <a:lnTo>
                    <a:pt x="168" y="89"/>
                  </a:lnTo>
                  <a:lnTo>
                    <a:pt x="161" y="74"/>
                  </a:lnTo>
                  <a:lnTo>
                    <a:pt x="144" y="70"/>
                  </a:lnTo>
                  <a:lnTo>
                    <a:pt x="128" y="65"/>
                  </a:lnTo>
                  <a:lnTo>
                    <a:pt x="126" y="59"/>
                  </a:lnTo>
                  <a:lnTo>
                    <a:pt x="124" y="52"/>
                  </a:lnTo>
                  <a:lnTo>
                    <a:pt x="115" y="44"/>
                  </a:lnTo>
                  <a:lnTo>
                    <a:pt x="107" y="37"/>
                  </a:lnTo>
                  <a:lnTo>
                    <a:pt x="105" y="30"/>
                  </a:lnTo>
                  <a:lnTo>
                    <a:pt x="105" y="24"/>
                  </a:lnTo>
                  <a:lnTo>
                    <a:pt x="98" y="20"/>
                  </a:lnTo>
                  <a:lnTo>
                    <a:pt x="91" y="15"/>
                  </a:lnTo>
                  <a:lnTo>
                    <a:pt x="87" y="9"/>
                  </a:lnTo>
                  <a:lnTo>
                    <a:pt x="83" y="4"/>
                  </a:lnTo>
                  <a:lnTo>
                    <a:pt x="80" y="4"/>
                  </a:lnTo>
                  <a:lnTo>
                    <a:pt x="78" y="6"/>
                  </a:lnTo>
                  <a:lnTo>
                    <a:pt x="76" y="8"/>
                  </a:lnTo>
                  <a:lnTo>
                    <a:pt x="76" y="9"/>
                  </a:lnTo>
                  <a:lnTo>
                    <a:pt x="76" y="13"/>
                  </a:lnTo>
                  <a:lnTo>
                    <a:pt x="74" y="15"/>
                  </a:lnTo>
                  <a:lnTo>
                    <a:pt x="63" y="8"/>
                  </a:lnTo>
                  <a:lnTo>
                    <a:pt x="52" y="0"/>
                  </a:lnTo>
                  <a:lnTo>
                    <a:pt x="46" y="4"/>
                  </a:lnTo>
                  <a:lnTo>
                    <a:pt x="44" y="9"/>
                  </a:lnTo>
                  <a:lnTo>
                    <a:pt x="43" y="13"/>
                  </a:lnTo>
                  <a:lnTo>
                    <a:pt x="43" y="19"/>
                  </a:lnTo>
                  <a:lnTo>
                    <a:pt x="44" y="30"/>
                  </a:lnTo>
                  <a:lnTo>
                    <a:pt x="46" y="43"/>
                  </a:lnTo>
                  <a:lnTo>
                    <a:pt x="39" y="54"/>
                  </a:lnTo>
                  <a:lnTo>
                    <a:pt x="31" y="65"/>
                  </a:lnTo>
                  <a:lnTo>
                    <a:pt x="30" y="74"/>
                  </a:lnTo>
                  <a:lnTo>
                    <a:pt x="26" y="81"/>
                  </a:lnTo>
                  <a:lnTo>
                    <a:pt x="19" y="81"/>
                  </a:lnTo>
                  <a:lnTo>
                    <a:pt x="13" y="81"/>
                  </a:lnTo>
                  <a:lnTo>
                    <a:pt x="6" y="93"/>
                  </a:lnTo>
                  <a:lnTo>
                    <a:pt x="0" y="105"/>
                  </a:lnTo>
                  <a:lnTo>
                    <a:pt x="17" y="133"/>
                  </a:lnTo>
                  <a:lnTo>
                    <a:pt x="31" y="155"/>
                  </a:lnTo>
                  <a:lnTo>
                    <a:pt x="24" y="159"/>
                  </a:lnTo>
                  <a:lnTo>
                    <a:pt x="19" y="161"/>
                  </a:lnTo>
                  <a:lnTo>
                    <a:pt x="15" y="165"/>
                  </a:lnTo>
                  <a:lnTo>
                    <a:pt x="13" y="168"/>
                  </a:lnTo>
                  <a:lnTo>
                    <a:pt x="11" y="178"/>
                  </a:lnTo>
                  <a:lnTo>
                    <a:pt x="11" y="190"/>
                  </a:lnTo>
                  <a:lnTo>
                    <a:pt x="19" y="190"/>
                  </a:lnTo>
                  <a:lnTo>
                    <a:pt x="28" y="192"/>
                  </a:lnTo>
                  <a:lnTo>
                    <a:pt x="30" y="211"/>
                  </a:lnTo>
                  <a:lnTo>
                    <a:pt x="35" y="229"/>
                  </a:lnTo>
                  <a:lnTo>
                    <a:pt x="41" y="235"/>
                  </a:lnTo>
                  <a:lnTo>
                    <a:pt x="46" y="237"/>
                  </a:lnTo>
                  <a:lnTo>
                    <a:pt x="50" y="239"/>
                  </a:lnTo>
                  <a:lnTo>
                    <a:pt x="56" y="240"/>
                  </a:lnTo>
                  <a:lnTo>
                    <a:pt x="65" y="240"/>
                  </a:lnTo>
                  <a:lnTo>
                    <a:pt x="72" y="242"/>
                  </a:lnTo>
                  <a:lnTo>
                    <a:pt x="78" y="246"/>
                  </a:lnTo>
                  <a:lnTo>
                    <a:pt x="80" y="251"/>
                  </a:lnTo>
                  <a:lnTo>
                    <a:pt x="87" y="266"/>
                  </a:lnTo>
                  <a:lnTo>
                    <a:pt x="94" y="283"/>
                  </a:lnTo>
                  <a:lnTo>
                    <a:pt x="104" y="287"/>
                  </a:lnTo>
                  <a:lnTo>
                    <a:pt x="113" y="292"/>
                  </a:lnTo>
                  <a:lnTo>
                    <a:pt x="118" y="299"/>
                  </a:lnTo>
                  <a:lnTo>
                    <a:pt x="120" y="307"/>
                  </a:lnTo>
                  <a:lnTo>
                    <a:pt x="126" y="309"/>
                  </a:lnTo>
                  <a:lnTo>
                    <a:pt x="131" y="309"/>
                  </a:lnTo>
                  <a:lnTo>
                    <a:pt x="139" y="307"/>
                  </a:lnTo>
                  <a:lnTo>
                    <a:pt x="146" y="303"/>
                  </a:lnTo>
                  <a:lnTo>
                    <a:pt x="144" y="298"/>
                  </a:lnTo>
                  <a:lnTo>
                    <a:pt x="142" y="292"/>
                  </a:lnTo>
                  <a:lnTo>
                    <a:pt x="137" y="288"/>
                  </a:lnTo>
                  <a:lnTo>
                    <a:pt x="133" y="287"/>
                  </a:lnTo>
                  <a:lnTo>
                    <a:pt x="128" y="285"/>
                  </a:lnTo>
                  <a:lnTo>
                    <a:pt x="124" y="283"/>
                  </a:lnTo>
                  <a:lnTo>
                    <a:pt x="122" y="281"/>
                  </a:lnTo>
                  <a:lnTo>
                    <a:pt x="122" y="277"/>
                  </a:lnTo>
                  <a:lnTo>
                    <a:pt x="140" y="279"/>
                  </a:lnTo>
                  <a:lnTo>
                    <a:pt x="159" y="283"/>
                  </a:lnTo>
                  <a:lnTo>
                    <a:pt x="161" y="279"/>
                  </a:lnTo>
                  <a:lnTo>
                    <a:pt x="155" y="274"/>
                  </a:lnTo>
                  <a:lnTo>
                    <a:pt x="153" y="270"/>
                  </a:lnTo>
                  <a:lnTo>
                    <a:pt x="153" y="266"/>
                  </a:lnTo>
                  <a:lnTo>
                    <a:pt x="153" y="263"/>
                  </a:lnTo>
                  <a:lnTo>
                    <a:pt x="157" y="259"/>
                  </a:lnTo>
                  <a:lnTo>
                    <a:pt x="177" y="263"/>
                  </a:lnTo>
                  <a:lnTo>
                    <a:pt x="205" y="263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61" name="Freeform 52">
              <a:extLst>
                <a:ext uri="{FF2B5EF4-FFF2-40B4-BE49-F238E27FC236}">
                  <a16:creationId xmlns:a16="http://schemas.microsoft.com/office/drawing/2014/main" id="{115C3408-9604-3C44-B1B7-D125FB537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1385" y="4460562"/>
              <a:ext cx="139700" cy="231775"/>
            </a:xfrm>
            <a:custGeom>
              <a:avLst/>
              <a:gdLst>
                <a:gd name="T0" fmla="*/ 70585 w 95"/>
                <a:gd name="T1" fmla="*/ 149225 h 146"/>
                <a:gd name="T2" fmla="*/ 44116 w 95"/>
                <a:gd name="T3" fmla="*/ 163512 h 146"/>
                <a:gd name="T4" fmla="*/ 14705 w 95"/>
                <a:gd name="T5" fmla="*/ 163512 h 146"/>
                <a:gd name="T6" fmla="*/ 0 w 95"/>
                <a:gd name="T7" fmla="*/ 177800 h 146"/>
                <a:gd name="T8" fmla="*/ 2941 w 95"/>
                <a:gd name="T9" fmla="*/ 201612 h 146"/>
                <a:gd name="T10" fmla="*/ 0 w 95"/>
                <a:gd name="T11" fmla="*/ 219075 h 146"/>
                <a:gd name="T12" fmla="*/ 14705 w 95"/>
                <a:gd name="T13" fmla="*/ 231775 h 146"/>
                <a:gd name="T14" fmla="*/ 30881 w 95"/>
                <a:gd name="T15" fmla="*/ 222250 h 146"/>
                <a:gd name="T16" fmla="*/ 54409 w 95"/>
                <a:gd name="T17" fmla="*/ 207963 h 146"/>
                <a:gd name="T18" fmla="*/ 79408 w 95"/>
                <a:gd name="T19" fmla="*/ 190500 h 146"/>
                <a:gd name="T20" fmla="*/ 85291 w 95"/>
                <a:gd name="T21" fmla="*/ 193675 h 146"/>
                <a:gd name="T22" fmla="*/ 79408 w 95"/>
                <a:gd name="T23" fmla="*/ 204788 h 146"/>
                <a:gd name="T24" fmla="*/ 82349 w 95"/>
                <a:gd name="T25" fmla="*/ 215900 h 146"/>
                <a:gd name="T26" fmla="*/ 89702 w 95"/>
                <a:gd name="T27" fmla="*/ 222250 h 146"/>
                <a:gd name="T28" fmla="*/ 98525 w 95"/>
                <a:gd name="T29" fmla="*/ 222250 h 146"/>
                <a:gd name="T30" fmla="*/ 108819 w 95"/>
                <a:gd name="T31" fmla="*/ 214313 h 146"/>
                <a:gd name="T32" fmla="*/ 127936 w 95"/>
                <a:gd name="T33" fmla="*/ 190500 h 146"/>
                <a:gd name="T34" fmla="*/ 139700 w 95"/>
                <a:gd name="T35" fmla="*/ 152400 h 146"/>
                <a:gd name="T36" fmla="*/ 127936 w 95"/>
                <a:gd name="T37" fmla="*/ 104775 h 146"/>
                <a:gd name="T38" fmla="*/ 108819 w 95"/>
                <a:gd name="T39" fmla="*/ 76200 h 146"/>
                <a:gd name="T40" fmla="*/ 79408 w 95"/>
                <a:gd name="T41" fmla="*/ 60325 h 146"/>
                <a:gd name="T42" fmla="*/ 57351 w 95"/>
                <a:gd name="T43" fmla="*/ 31750 h 146"/>
                <a:gd name="T44" fmla="*/ 47057 w 95"/>
                <a:gd name="T45" fmla="*/ 7937 h 146"/>
                <a:gd name="T46" fmla="*/ 38234 w 95"/>
                <a:gd name="T47" fmla="*/ 0 h 146"/>
                <a:gd name="T48" fmla="*/ 30881 w 95"/>
                <a:gd name="T49" fmla="*/ 4762 h 146"/>
                <a:gd name="T50" fmla="*/ 27940 w 95"/>
                <a:gd name="T51" fmla="*/ 20637 h 146"/>
                <a:gd name="T52" fmla="*/ 38234 w 95"/>
                <a:gd name="T53" fmla="*/ 42862 h 146"/>
                <a:gd name="T54" fmla="*/ 49998 w 95"/>
                <a:gd name="T55" fmla="*/ 63500 h 146"/>
                <a:gd name="T56" fmla="*/ 54409 w 95"/>
                <a:gd name="T57" fmla="*/ 87312 h 146"/>
                <a:gd name="T58" fmla="*/ 76467 w 95"/>
                <a:gd name="T59" fmla="*/ 90487 h 146"/>
                <a:gd name="T60" fmla="*/ 92643 w 95"/>
                <a:gd name="T61" fmla="*/ 98425 h 146"/>
                <a:gd name="T62" fmla="*/ 86761 w 95"/>
                <a:gd name="T63" fmla="*/ 125412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5"/>
                <a:gd name="T97" fmla="*/ 0 h 146"/>
                <a:gd name="T98" fmla="*/ 95 w 95"/>
                <a:gd name="T99" fmla="*/ 146 h 14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5" h="146">
                  <a:moveTo>
                    <a:pt x="56" y="86"/>
                  </a:moveTo>
                  <a:lnTo>
                    <a:pt x="48" y="94"/>
                  </a:lnTo>
                  <a:lnTo>
                    <a:pt x="39" y="99"/>
                  </a:lnTo>
                  <a:lnTo>
                    <a:pt x="30" y="103"/>
                  </a:lnTo>
                  <a:lnTo>
                    <a:pt x="21" y="105"/>
                  </a:lnTo>
                  <a:lnTo>
                    <a:pt x="10" y="103"/>
                  </a:lnTo>
                  <a:lnTo>
                    <a:pt x="0" y="105"/>
                  </a:lnTo>
                  <a:lnTo>
                    <a:pt x="0" y="112"/>
                  </a:lnTo>
                  <a:lnTo>
                    <a:pt x="4" y="120"/>
                  </a:lnTo>
                  <a:lnTo>
                    <a:pt x="2" y="127"/>
                  </a:lnTo>
                  <a:lnTo>
                    <a:pt x="2" y="133"/>
                  </a:lnTo>
                  <a:lnTo>
                    <a:pt x="0" y="138"/>
                  </a:lnTo>
                  <a:lnTo>
                    <a:pt x="4" y="144"/>
                  </a:lnTo>
                  <a:lnTo>
                    <a:pt x="10" y="146"/>
                  </a:lnTo>
                  <a:lnTo>
                    <a:pt x="15" y="144"/>
                  </a:lnTo>
                  <a:lnTo>
                    <a:pt x="21" y="140"/>
                  </a:lnTo>
                  <a:lnTo>
                    <a:pt x="26" y="136"/>
                  </a:lnTo>
                  <a:lnTo>
                    <a:pt x="37" y="131"/>
                  </a:lnTo>
                  <a:lnTo>
                    <a:pt x="48" y="122"/>
                  </a:lnTo>
                  <a:lnTo>
                    <a:pt x="54" y="120"/>
                  </a:lnTo>
                  <a:lnTo>
                    <a:pt x="58" y="120"/>
                  </a:lnTo>
                  <a:lnTo>
                    <a:pt x="58" y="122"/>
                  </a:lnTo>
                  <a:lnTo>
                    <a:pt x="56" y="125"/>
                  </a:lnTo>
                  <a:lnTo>
                    <a:pt x="54" y="129"/>
                  </a:lnTo>
                  <a:lnTo>
                    <a:pt x="54" y="133"/>
                  </a:lnTo>
                  <a:lnTo>
                    <a:pt x="56" y="136"/>
                  </a:lnTo>
                  <a:lnTo>
                    <a:pt x="59" y="138"/>
                  </a:lnTo>
                  <a:lnTo>
                    <a:pt x="61" y="140"/>
                  </a:lnTo>
                  <a:lnTo>
                    <a:pt x="65" y="140"/>
                  </a:lnTo>
                  <a:lnTo>
                    <a:pt x="67" y="140"/>
                  </a:lnTo>
                  <a:lnTo>
                    <a:pt x="71" y="138"/>
                  </a:lnTo>
                  <a:lnTo>
                    <a:pt x="74" y="135"/>
                  </a:lnTo>
                  <a:lnTo>
                    <a:pt x="80" y="129"/>
                  </a:lnTo>
                  <a:lnTo>
                    <a:pt x="87" y="120"/>
                  </a:lnTo>
                  <a:lnTo>
                    <a:pt x="91" y="107"/>
                  </a:lnTo>
                  <a:lnTo>
                    <a:pt x="95" y="96"/>
                  </a:lnTo>
                  <a:lnTo>
                    <a:pt x="95" y="83"/>
                  </a:lnTo>
                  <a:lnTo>
                    <a:pt x="87" y="66"/>
                  </a:lnTo>
                  <a:lnTo>
                    <a:pt x="82" y="51"/>
                  </a:lnTo>
                  <a:lnTo>
                    <a:pt x="74" y="48"/>
                  </a:lnTo>
                  <a:lnTo>
                    <a:pt x="65" y="46"/>
                  </a:lnTo>
                  <a:lnTo>
                    <a:pt x="54" y="38"/>
                  </a:lnTo>
                  <a:lnTo>
                    <a:pt x="45" y="27"/>
                  </a:lnTo>
                  <a:lnTo>
                    <a:pt x="39" y="20"/>
                  </a:lnTo>
                  <a:lnTo>
                    <a:pt x="34" y="9"/>
                  </a:lnTo>
                  <a:lnTo>
                    <a:pt x="32" y="5"/>
                  </a:lnTo>
                  <a:lnTo>
                    <a:pt x="30" y="1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1" y="3"/>
                  </a:lnTo>
                  <a:lnTo>
                    <a:pt x="19" y="7"/>
                  </a:lnTo>
                  <a:lnTo>
                    <a:pt x="19" y="13"/>
                  </a:lnTo>
                  <a:lnTo>
                    <a:pt x="21" y="18"/>
                  </a:lnTo>
                  <a:lnTo>
                    <a:pt x="26" y="27"/>
                  </a:lnTo>
                  <a:lnTo>
                    <a:pt x="32" y="35"/>
                  </a:lnTo>
                  <a:lnTo>
                    <a:pt x="34" y="40"/>
                  </a:lnTo>
                  <a:lnTo>
                    <a:pt x="34" y="48"/>
                  </a:lnTo>
                  <a:lnTo>
                    <a:pt x="37" y="55"/>
                  </a:lnTo>
                  <a:lnTo>
                    <a:pt x="41" y="61"/>
                  </a:lnTo>
                  <a:lnTo>
                    <a:pt x="52" y="57"/>
                  </a:lnTo>
                  <a:lnTo>
                    <a:pt x="59" y="55"/>
                  </a:lnTo>
                  <a:lnTo>
                    <a:pt x="63" y="62"/>
                  </a:lnTo>
                  <a:lnTo>
                    <a:pt x="61" y="70"/>
                  </a:lnTo>
                  <a:lnTo>
                    <a:pt x="59" y="79"/>
                  </a:lnTo>
                  <a:lnTo>
                    <a:pt x="56" y="86"/>
                  </a:lnTo>
                  <a:close/>
                </a:path>
              </a:pathLst>
            </a:custGeom>
            <a:solidFill>
              <a:schemeClr val="bg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62" name="Freeform 53">
              <a:extLst>
                <a:ext uri="{FF2B5EF4-FFF2-40B4-BE49-F238E27FC236}">
                  <a16:creationId xmlns:a16="http://schemas.microsoft.com/office/drawing/2014/main" id="{18B3809F-D657-3742-826A-A014DC76F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0485" y="2614300"/>
              <a:ext cx="260350" cy="363537"/>
            </a:xfrm>
            <a:custGeom>
              <a:avLst/>
              <a:gdLst>
                <a:gd name="T0" fmla="*/ 122862 w 178"/>
                <a:gd name="T1" fmla="*/ 355600 h 229"/>
                <a:gd name="T2" fmla="*/ 124324 w 178"/>
                <a:gd name="T3" fmla="*/ 334962 h 229"/>
                <a:gd name="T4" fmla="*/ 119937 w 178"/>
                <a:gd name="T5" fmla="*/ 290512 h 229"/>
                <a:gd name="T6" fmla="*/ 130175 w 178"/>
                <a:gd name="T7" fmla="*/ 228600 h 229"/>
                <a:gd name="T8" fmla="*/ 136026 w 178"/>
                <a:gd name="T9" fmla="*/ 200025 h 229"/>
                <a:gd name="T10" fmla="*/ 136026 w 178"/>
                <a:gd name="T11" fmla="*/ 182562 h 229"/>
                <a:gd name="T12" fmla="*/ 157965 w 178"/>
                <a:gd name="T13" fmla="*/ 165100 h 229"/>
                <a:gd name="T14" fmla="*/ 178442 w 178"/>
                <a:gd name="T15" fmla="*/ 141287 h 229"/>
                <a:gd name="T16" fmla="*/ 187218 w 178"/>
                <a:gd name="T17" fmla="*/ 123825 h 229"/>
                <a:gd name="T18" fmla="*/ 197456 w 178"/>
                <a:gd name="T19" fmla="*/ 120650 h 229"/>
                <a:gd name="T20" fmla="*/ 206232 w 178"/>
                <a:gd name="T21" fmla="*/ 114300 h 229"/>
                <a:gd name="T22" fmla="*/ 213546 w 178"/>
                <a:gd name="T23" fmla="*/ 109537 h 229"/>
                <a:gd name="T24" fmla="*/ 228172 w 178"/>
                <a:gd name="T25" fmla="*/ 100012 h 229"/>
                <a:gd name="T26" fmla="*/ 238410 w 178"/>
                <a:gd name="T27" fmla="*/ 93662 h 229"/>
                <a:gd name="T28" fmla="*/ 247186 w 178"/>
                <a:gd name="T29" fmla="*/ 79375 h 229"/>
                <a:gd name="T30" fmla="*/ 257425 w 178"/>
                <a:gd name="T31" fmla="*/ 76200 h 229"/>
                <a:gd name="T32" fmla="*/ 260350 w 178"/>
                <a:gd name="T33" fmla="*/ 65087 h 229"/>
                <a:gd name="T34" fmla="*/ 244261 w 178"/>
                <a:gd name="T35" fmla="*/ 36512 h 229"/>
                <a:gd name="T36" fmla="*/ 212083 w 178"/>
                <a:gd name="T37" fmla="*/ 9525 h 229"/>
                <a:gd name="T38" fmla="*/ 178442 w 178"/>
                <a:gd name="T39" fmla="*/ 3175 h 229"/>
                <a:gd name="T40" fmla="*/ 159428 w 178"/>
                <a:gd name="T41" fmla="*/ 17462 h 229"/>
                <a:gd name="T42" fmla="*/ 146264 w 178"/>
                <a:gd name="T43" fmla="*/ 20637 h 229"/>
                <a:gd name="T44" fmla="*/ 138951 w 178"/>
                <a:gd name="T45" fmla="*/ 12700 h 229"/>
                <a:gd name="T46" fmla="*/ 130175 w 178"/>
                <a:gd name="T47" fmla="*/ 12700 h 229"/>
                <a:gd name="T48" fmla="*/ 122862 w 178"/>
                <a:gd name="T49" fmla="*/ 20637 h 229"/>
                <a:gd name="T50" fmla="*/ 130175 w 178"/>
                <a:gd name="T51" fmla="*/ 36512 h 229"/>
                <a:gd name="T52" fmla="*/ 124324 w 178"/>
                <a:gd name="T53" fmla="*/ 50800 h 229"/>
                <a:gd name="T54" fmla="*/ 95072 w 178"/>
                <a:gd name="T55" fmla="*/ 71437 h 229"/>
                <a:gd name="T56" fmla="*/ 65819 w 178"/>
                <a:gd name="T57" fmla="*/ 92075 h 229"/>
                <a:gd name="T58" fmla="*/ 52655 w 178"/>
                <a:gd name="T59" fmla="*/ 76200 h 229"/>
                <a:gd name="T60" fmla="*/ 40954 w 178"/>
                <a:gd name="T61" fmla="*/ 68262 h 229"/>
                <a:gd name="T62" fmla="*/ 21940 w 178"/>
                <a:gd name="T63" fmla="*/ 85725 h 229"/>
                <a:gd name="T64" fmla="*/ 5851 w 178"/>
                <a:gd name="T65" fmla="*/ 109537 h 229"/>
                <a:gd name="T66" fmla="*/ 0 w 178"/>
                <a:gd name="T67" fmla="*/ 131762 h 229"/>
                <a:gd name="T68" fmla="*/ 14626 w 178"/>
                <a:gd name="T69" fmla="*/ 141287 h 229"/>
                <a:gd name="T70" fmla="*/ 27790 w 178"/>
                <a:gd name="T71" fmla="*/ 150812 h 229"/>
                <a:gd name="T72" fmla="*/ 38029 w 178"/>
                <a:gd name="T73" fmla="*/ 171450 h 229"/>
                <a:gd name="T74" fmla="*/ 40954 w 178"/>
                <a:gd name="T75" fmla="*/ 193675 h 229"/>
                <a:gd name="T76" fmla="*/ 54118 w 178"/>
                <a:gd name="T77" fmla="*/ 193675 h 229"/>
                <a:gd name="T78" fmla="*/ 59968 w 178"/>
                <a:gd name="T79" fmla="*/ 203200 h 229"/>
                <a:gd name="T80" fmla="*/ 38029 w 178"/>
                <a:gd name="T81" fmla="*/ 200025 h 229"/>
                <a:gd name="T82" fmla="*/ 35103 w 178"/>
                <a:gd name="T83" fmla="*/ 214312 h 229"/>
                <a:gd name="T84" fmla="*/ 46805 w 178"/>
                <a:gd name="T85" fmla="*/ 227012 h 229"/>
                <a:gd name="T86" fmla="*/ 40954 w 178"/>
                <a:gd name="T87" fmla="*/ 231775 h 229"/>
                <a:gd name="T88" fmla="*/ 35103 w 178"/>
                <a:gd name="T89" fmla="*/ 228600 h 229"/>
                <a:gd name="T90" fmla="*/ 24865 w 178"/>
                <a:gd name="T91" fmla="*/ 220662 h 229"/>
                <a:gd name="T92" fmla="*/ 14626 w 178"/>
                <a:gd name="T93" fmla="*/ 247650 h 229"/>
                <a:gd name="T94" fmla="*/ 19014 w 178"/>
                <a:gd name="T95" fmla="*/ 258762 h 229"/>
                <a:gd name="T96" fmla="*/ 33641 w 178"/>
                <a:gd name="T97" fmla="*/ 276225 h 229"/>
                <a:gd name="T98" fmla="*/ 27790 w 178"/>
                <a:gd name="T99" fmla="*/ 303212 h 229"/>
                <a:gd name="T100" fmla="*/ 33641 w 178"/>
                <a:gd name="T101" fmla="*/ 307975 h 229"/>
                <a:gd name="T102" fmla="*/ 52655 w 178"/>
                <a:gd name="T103" fmla="*/ 307975 h 229"/>
                <a:gd name="T104" fmla="*/ 65819 w 178"/>
                <a:gd name="T105" fmla="*/ 325437 h 229"/>
                <a:gd name="T106" fmla="*/ 73132 w 178"/>
                <a:gd name="T107" fmla="*/ 331787 h 229"/>
                <a:gd name="T108" fmla="*/ 87758 w 178"/>
                <a:gd name="T109" fmla="*/ 331787 h 229"/>
                <a:gd name="T110" fmla="*/ 100922 w 178"/>
                <a:gd name="T111" fmla="*/ 358775 h 229"/>
                <a:gd name="T112" fmla="*/ 117011 w 178"/>
                <a:gd name="T113" fmla="*/ 363537 h 22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78"/>
                <a:gd name="T172" fmla="*/ 0 h 229"/>
                <a:gd name="T173" fmla="*/ 178 w 178"/>
                <a:gd name="T174" fmla="*/ 229 h 22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78" h="229">
                  <a:moveTo>
                    <a:pt x="80" y="229"/>
                  </a:moveTo>
                  <a:lnTo>
                    <a:pt x="84" y="224"/>
                  </a:lnTo>
                  <a:lnTo>
                    <a:pt x="84" y="218"/>
                  </a:lnTo>
                  <a:lnTo>
                    <a:pt x="85" y="211"/>
                  </a:lnTo>
                  <a:lnTo>
                    <a:pt x="84" y="202"/>
                  </a:lnTo>
                  <a:lnTo>
                    <a:pt x="82" y="183"/>
                  </a:lnTo>
                  <a:lnTo>
                    <a:pt x="82" y="165"/>
                  </a:lnTo>
                  <a:lnTo>
                    <a:pt x="89" y="144"/>
                  </a:lnTo>
                  <a:lnTo>
                    <a:pt x="95" y="132"/>
                  </a:lnTo>
                  <a:lnTo>
                    <a:pt x="93" y="126"/>
                  </a:lnTo>
                  <a:lnTo>
                    <a:pt x="93" y="120"/>
                  </a:lnTo>
                  <a:lnTo>
                    <a:pt x="93" y="115"/>
                  </a:lnTo>
                  <a:lnTo>
                    <a:pt x="95" y="113"/>
                  </a:lnTo>
                  <a:lnTo>
                    <a:pt x="108" y="104"/>
                  </a:lnTo>
                  <a:lnTo>
                    <a:pt x="120" y="95"/>
                  </a:lnTo>
                  <a:lnTo>
                    <a:pt x="122" y="89"/>
                  </a:lnTo>
                  <a:lnTo>
                    <a:pt x="120" y="80"/>
                  </a:lnTo>
                  <a:lnTo>
                    <a:pt x="128" y="78"/>
                  </a:lnTo>
                  <a:lnTo>
                    <a:pt x="133" y="80"/>
                  </a:lnTo>
                  <a:lnTo>
                    <a:pt x="135" y="76"/>
                  </a:lnTo>
                  <a:lnTo>
                    <a:pt x="135" y="72"/>
                  </a:lnTo>
                  <a:lnTo>
                    <a:pt x="141" y="72"/>
                  </a:lnTo>
                  <a:lnTo>
                    <a:pt x="145" y="74"/>
                  </a:lnTo>
                  <a:lnTo>
                    <a:pt x="146" y="69"/>
                  </a:lnTo>
                  <a:lnTo>
                    <a:pt x="152" y="65"/>
                  </a:lnTo>
                  <a:lnTo>
                    <a:pt x="156" y="63"/>
                  </a:lnTo>
                  <a:lnTo>
                    <a:pt x="161" y="65"/>
                  </a:lnTo>
                  <a:lnTo>
                    <a:pt x="163" y="59"/>
                  </a:lnTo>
                  <a:lnTo>
                    <a:pt x="163" y="50"/>
                  </a:lnTo>
                  <a:lnTo>
                    <a:pt x="169" y="50"/>
                  </a:lnTo>
                  <a:lnTo>
                    <a:pt x="174" y="50"/>
                  </a:lnTo>
                  <a:lnTo>
                    <a:pt x="176" y="48"/>
                  </a:lnTo>
                  <a:lnTo>
                    <a:pt x="178" y="45"/>
                  </a:lnTo>
                  <a:lnTo>
                    <a:pt x="178" y="41"/>
                  </a:lnTo>
                  <a:lnTo>
                    <a:pt x="176" y="34"/>
                  </a:lnTo>
                  <a:lnTo>
                    <a:pt x="167" y="23"/>
                  </a:lnTo>
                  <a:lnTo>
                    <a:pt x="156" y="13"/>
                  </a:lnTo>
                  <a:lnTo>
                    <a:pt x="145" y="6"/>
                  </a:lnTo>
                  <a:lnTo>
                    <a:pt x="132" y="0"/>
                  </a:lnTo>
                  <a:lnTo>
                    <a:pt x="122" y="2"/>
                  </a:lnTo>
                  <a:lnTo>
                    <a:pt x="115" y="6"/>
                  </a:lnTo>
                  <a:lnTo>
                    <a:pt x="109" y="11"/>
                  </a:lnTo>
                  <a:lnTo>
                    <a:pt x="106" y="17"/>
                  </a:lnTo>
                  <a:lnTo>
                    <a:pt x="100" y="13"/>
                  </a:lnTo>
                  <a:lnTo>
                    <a:pt x="96" y="10"/>
                  </a:lnTo>
                  <a:lnTo>
                    <a:pt x="95" y="8"/>
                  </a:lnTo>
                  <a:lnTo>
                    <a:pt x="91" y="8"/>
                  </a:lnTo>
                  <a:lnTo>
                    <a:pt x="89" y="8"/>
                  </a:lnTo>
                  <a:lnTo>
                    <a:pt x="85" y="8"/>
                  </a:lnTo>
                  <a:lnTo>
                    <a:pt x="84" y="13"/>
                  </a:lnTo>
                  <a:lnTo>
                    <a:pt x="87" y="17"/>
                  </a:lnTo>
                  <a:lnTo>
                    <a:pt x="89" y="23"/>
                  </a:lnTo>
                  <a:lnTo>
                    <a:pt x="91" y="26"/>
                  </a:lnTo>
                  <a:lnTo>
                    <a:pt x="85" y="32"/>
                  </a:lnTo>
                  <a:lnTo>
                    <a:pt x="80" y="37"/>
                  </a:lnTo>
                  <a:lnTo>
                    <a:pt x="65" y="45"/>
                  </a:lnTo>
                  <a:lnTo>
                    <a:pt x="50" y="56"/>
                  </a:lnTo>
                  <a:lnTo>
                    <a:pt x="45" y="58"/>
                  </a:lnTo>
                  <a:lnTo>
                    <a:pt x="39" y="54"/>
                  </a:lnTo>
                  <a:lnTo>
                    <a:pt x="36" y="48"/>
                  </a:lnTo>
                  <a:lnTo>
                    <a:pt x="34" y="41"/>
                  </a:lnTo>
                  <a:lnTo>
                    <a:pt x="28" y="43"/>
                  </a:lnTo>
                  <a:lnTo>
                    <a:pt x="23" y="47"/>
                  </a:lnTo>
                  <a:lnTo>
                    <a:pt x="15" y="54"/>
                  </a:lnTo>
                  <a:lnTo>
                    <a:pt x="10" y="61"/>
                  </a:lnTo>
                  <a:lnTo>
                    <a:pt x="4" y="69"/>
                  </a:lnTo>
                  <a:lnTo>
                    <a:pt x="0" y="76"/>
                  </a:lnTo>
                  <a:lnTo>
                    <a:pt x="0" y="83"/>
                  </a:lnTo>
                  <a:lnTo>
                    <a:pt x="0" y="87"/>
                  </a:lnTo>
                  <a:lnTo>
                    <a:pt x="10" y="89"/>
                  </a:lnTo>
                  <a:lnTo>
                    <a:pt x="17" y="87"/>
                  </a:lnTo>
                  <a:lnTo>
                    <a:pt x="19" y="95"/>
                  </a:lnTo>
                  <a:lnTo>
                    <a:pt x="23" y="102"/>
                  </a:lnTo>
                  <a:lnTo>
                    <a:pt x="26" y="108"/>
                  </a:lnTo>
                  <a:lnTo>
                    <a:pt x="32" y="113"/>
                  </a:lnTo>
                  <a:lnTo>
                    <a:pt x="28" y="122"/>
                  </a:lnTo>
                  <a:lnTo>
                    <a:pt x="34" y="122"/>
                  </a:lnTo>
                  <a:lnTo>
                    <a:pt x="37" y="122"/>
                  </a:lnTo>
                  <a:lnTo>
                    <a:pt x="39" y="126"/>
                  </a:lnTo>
                  <a:lnTo>
                    <a:pt x="41" y="128"/>
                  </a:lnTo>
                  <a:lnTo>
                    <a:pt x="34" y="128"/>
                  </a:lnTo>
                  <a:lnTo>
                    <a:pt x="26" y="126"/>
                  </a:lnTo>
                  <a:lnTo>
                    <a:pt x="24" y="132"/>
                  </a:lnTo>
                  <a:lnTo>
                    <a:pt x="24" y="135"/>
                  </a:lnTo>
                  <a:lnTo>
                    <a:pt x="30" y="137"/>
                  </a:lnTo>
                  <a:lnTo>
                    <a:pt x="32" y="143"/>
                  </a:lnTo>
                  <a:lnTo>
                    <a:pt x="30" y="144"/>
                  </a:lnTo>
                  <a:lnTo>
                    <a:pt x="28" y="146"/>
                  </a:lnTo>
                  <a:lnTo>
                    <a:pt x="26" y="144"/>
                  </a:lnTo>
                  <a:lnTo>
                    <a:pt x="24" y="144"/>
                  </a:lnTo>
                  <a:lnTo>
                    <a:pt x="21" y="141"/>
                  </a:lnTo>
                  <a:lnTo>
                    <a:pt x="17" y="139"/>
                  </a:lnTo>
                  <a:lnTo>
                    <a:pt x="12" y="148"/>
                  </a:lnTo>
                  <a:lnTo>
                    <a:pt x="10" y="156"/>
                  </a:lnTo>
                  <a:lnTo>
                    <a:pt x="12" y="159"/>
                  </a:lnTo>
                  <a:lnTo>
                    <a:pt x="13" y="163"/>
                  </a:lnTo>
                  <a:lnTo>
                    <a:pt x="19" y="167"/>
                  </a:lnTo>
                  <a:lnTo>
                    <a:pt x="23" y="174"/>
                  </a:lnTo>
                  <a:lnTo>
                    <a:pt x="19" y="183"/>
                  </a:lnTo>
                  <a:lnTo>
                    <a:pt x="19" y="191"/>
                  </a:lnTo>
                  <a:lnTo>
                    <a:pt x="21" y="194"/>
                  </a:lnTo>
                  <a:lnTo>
                    <a:pt x="23" y="194"/>
                  </a:lnTo>
                  <a:lnTo>
                    <a:pt x="30" y="193"/>
                  </a:lnTo>
                  <a:lnTo>
                    <a:pt x="36" y="194"/>
                  </a:lnTo>
                  <a:lnTo>
                    <a:pt x="41" y="202"/>
                  </a:lnTo>
                  <a:lnTo>
                    <a:pt x="45" y="205"/>
                  </a:lnTo>
                  <a:lnTo>
                    <a:pt x="48" y="207"/>
                  </a:lnTo>
                  <a:lnTo>
                    <a:pt x="50" y="209"/>
                  </a:lnTo>
                  <a:lnTo>
                    <a:pt x="54" y="207"/>
                  </a:lnTo>
                  <a:lnTo>
                    <a:pt x="60" y="209"/>
                  </a:lnTo>
                  <a:lnTo>
                    <a:pt x="65" y="220"/>
                  </a:lnTo>
                  <a:lnTo>
                    <a:pt x="69" y="226"/>
                  </a:lnTo>
                  <a:lnTo>
                    <a:pt x="74" y="229"/>
                  </a:lnTo>
                  <a:lnTo>
                    <a:pt x="80" y="229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63" name="Freeform 54">
              <a:extLst>
                <a:ext uri="{FF2B5EF4-FFF2-40B4-BE49-F238E27FC236}">
                  <a16:creationId xmlns:a16="http://schemas.microsoft.com/office/drawing/2014/main" id="{F533BE1F-E737-8642-8790-30EAF911C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897" y="2773050"/>
              <a:ext cx="19050" cy="41275"/>
            </a:xfrm>
            <a:custGeom>
              <a:avLst/>
              <a:gdLst>
                <a:gd name="T0" fmla="*/ 1465 w 13"/>
                <a:gd name="T1" fmla="*/ 0 h 26"/>
                <a:gd name="T2" fmla="*/ 0 w 13"/>
                <a:gd name="T3" fmla="*/ 6350 h 26"/>
                <a:gd name="T4" fmla="*/ 0 w 13"/>
                <a:gd name="T5" fmla="*/ 12700 h 26"/>
                <a:gd name="T6" fmla="*/ 1465 w 13"/>
                <a:gd name="T7" fmla="*/ 17463 h 26"/>
                <a:gd name="T8" fmla="*/ 4396 w 13"/>
                <a:gd name="T9" fmla="*/ 23812 h 26"/>
                <a:gd name="T10" fmla="*/ 1465 w 13"/>
                <a:gd name="T11" fmla="*/ 34925 h 26"/>
                <a:gd name="T12" fmla="*/ 0 w 13"/>
                <a:gd name="T13" fmla="*/ 41275 h 26"/>
                <a:gd name="T14" fmla="*/ 4396 w 13"/>
                <a:gd name="T15" fmla="*/ 41275 h 26"/>
                <a:gd name="T16" fmla="*/ 7327 w 13"/>
                <a:gd name="T17" fmla="*/ 41275 h 26"/>
                <a:gd name="T18" fmla="*/ 10258 w 13"/>
                <a:gd name="T19" fmla="*/ 38100 h 26"/>
                <a:gd name="T20" fmla="*/ 13188 w 13"/>
                <a:gd name="T21" fmla="*/ 34925 h 26"/>
                <a:gd name="T22" fmla="*/ 16119 w 13"/>
                <a:gd name="T23" fmla="*/ 30163 h 26"/>
                <a:gd name="T24" fmla="*/ 19050 w 13"/>
                <a:gd name="T25" fmla="*/ 20638 h 26"/>
                <a:gd name="T26" fmla="*/ 19050 w 13"/>
                <a:gd name="T27" fmla="*/ 12700 h 26"/>
                <a:gd name="T28" fmla="*/ 16119 w 13"/>
                <a:gd name="T29" fmla="*/ 6350 h 26"/>
                <a:gd name="T30" fmla="*/ 7327 w 13"/>
                <a:gd name="T31" fmla="*/ 0 h 26"/>
                <a:gd name="T32" fmla="*/ 1465 w 13"/>
                <a:gd name="T33" fmla="*/ 0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"/>
                <a:gd name="T52" fmla="*/ 0 h 26"/>
                <a:gd name="T53" fmla="*/ 13 w 13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" h="26">
                  <a:moveTo>
                    <a:pt x="1" y="0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1" y="11"/>
                  </a:lnTo>
                  <a:lnTo>
                    <a:pt x="3" y="15"/>
                  </a:lnTo>
                  <a:lnTo>
                    <a:pt x="1" y="22"/>
                  </a:lnTo>
                  <a:lnTo>
                    <a:pt x="0" y="26"/>
                  </a:lnTo>
                  <a:lnTo>
                    <a:pt x="3" y="26"/>
                  </a:lnTo>
                  <a:lnTo>
                    <a:pt x="5" y="26"/>
                  </a:lnTo>
                  <a:lnTo>
                    <a:pt x="7" y="24"/>
                  </a:lnTo>
                  <a:lnTo>
                    <a:pt x="9" y="22"/>
                  </a:lnTo>
                  <a:lnTo>
                    <a:pt x="11" y="19"/>
                  </a:lnTo>
                  <a:lnTo>
                    <a:pt x="13" y="13"/>
                  </a:lnTo>
                  <a:lnTo>
                    <a:pt x="13" y="8"/>
                  </a:lnTo>
                  <a:lnTo>
                    <a:pt x="11" y="4"/>
                  </a:lnTo>
                  <a:lnTo>
                    <a:pt x="5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hlink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64" name="Freeform 55">
              <a:extLst>
                <a:ext uri="{FF2B5EF4-FFF2-40B4-BE49-F238E27FC236}">
                  <a16:creationId xmlns:a16="http://schemas.microsoft.com/office/drawing/2014/main" id="{3B612E09-80B3-8B43-A74A-C78A66561D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3461" y="2846075"/>
              <a:ext cx="103187" cy="79375"/>
            </a:xfrm>
            <a:custGeom>
              <a:avLst/>
              <a:gdLst>
                <a:gd name="T0" fmla="*/ 2948 w 70"/>
                <a:gd name="T1" fmla="*/ 55563 h 50"/>
                <a:gd name="T2" fmla="*/ 10319 w 70"/>
                <a:gd name="T3" fmla="*/ 68263 h 50"/>
                <a:gd name="T4" fmla="*/ 19163 w 70"/>
                <a:gd name="T5" fmla="*/ 74613 h 50"/>
                <a:gd name="T6" fmla="*/ 29482 w 70"/>
                <a:gd name="T7" fmla="*/ 79375 h 50"/>
                <a:gd name="T8" fmla="*/ 38327 w 70"/>
                <a:gd name="T9" fmla="*/ 79375 h 50"/>
                <a:gd name="T10" fmla="*/ 57490 w 70"/>
                <a:gd name="T11" fmla="*/ 79375 h 50"/>
                <a:gd name="T12" fmla="*/ 78127 w 70"/>
                <a:gd name="T13" fmla="*/ 74613 h 50"/>
                <a:gd name="T14" fmla="*/ 89920 w 70"/>
                <a:gd name="T15" fmla="*/ 76200 h 50"/>
                <a:gd name="T16" fmla="*/ 95817 w 70"/>
                <a:gd name="T17" fmla="*/ 74613 h 50"/>
                <a:gd name="T18" fmla="*/ 100239 w 70"/>
                <a:gd name="T19" fmla="*/ 71438 h 50"/>
                <a:gd name="T20" fmla="*/ 103187 w 70"/>
                <a:gd name="T21" fmla="*/ 68263 h 50"/>
                <a:gd name="T22" fmla="*/ 103187 w 70"/>
                <a:gd name="T23" fmla="*/ 55563 h 50"/>
                <a:gd name="T24" fmla="*/ 95817 w 70"/>
                <a:gd name="T25" fmla="*/ 41275 h 50"/>
                <a:gd name="T26" fmla="*/ 95817 w 70"/>
                <a:gd name="T27" fmla="*/ 30163 h 50"/>
                <a:gd name="T28" fmla="*/ 92868 w 70"/>
                <a:gd name="T29" fmla="*/ 17463 h 50"/>
                <a:gd name="T30" fmla="*/ 89920 w 70"/>
                <a:gd name="T31" fmla="*/ 12700 h 50"/>
                <a:gd name="T32" fmla="*/ 86972 w 70"/>
                <a:gd name="T33" fmla="*/ 6350 h 50"/>
                <a:gd name="T34" fmla="*/ 78127 w 70"/>
                <a:gd name="T35" fmla="*/ 3175 h 50"/>
                <a:gd name="T36" fmla="*/ 67809 w 70"/>
                <a:gd name="T37" fmla="*/ 0 h 50"/>
                <a:gd name="T38" fmla="*/ 61912 w 70"/>
                <a:gd name="T39" fmla="*/ 0 h 50"/>
                <a:gd name="T40" fmla="*/ 57490 w 70"/>
                <a:gd name="T41" fmla="*/ 3175 h 50"/>
                <a:gd name="T42" fmla="*/ 51594 w 70"/>
                <a:gd name="T43" fmla="*/ 6350 h 50"/>
                <a:gd name="T44" fmla="*/ 45697 w 70"/>
                <a:gd name="T45" fmla="*/ 9525 h 50"/>
                <a:gd name="T46" fmla="*/ 38327 w 70"/>
                <a:gd name="T47" fmla="*/ 20637 h 50"/>
                <a:gd name="T48" fmla="*/ 26534 w 70"/>
                <a:gd name="T49" fmla="*/ 30163 h 50"/>
                <a:gd name="T50" fmla="*/ 16215 w 70"/>
                <a:gd name="T51" fmla="*/ 34925 h 50"/>
                <a:gd name="T52" fmla="*/ 5896 w 70"/>
                <a:gd name="T53" fmla="*/ 41275 h 50"/>
                <a:gd name="T54" fmla="*/ 2948 w 70"/>
                <a:gd name="T55" fmla="*/ 44450 h 50"/>
                <a:gd name="T56" fmla="*/ 0 w 70"/>
                <a:gd name="T57" fmla="*/ 47625 h 50"/>
                <a:gd name="T58" fmla="*/ 0 w 70"/>
                <a:gd name="T59" fmla="*/ 50800 h 50"/>
                <a:gd name="T60" fmla="*/ 2948 w 70"/>
                <a:gd name="T61" fmla="*/ 55563 h 5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0"/>
                <a:gd name="T94" fmla="*/ 0 h 50"/>
                <a:gd name="T95" fmla="*/ 70 w 70"/>
                <a:gd name="T96" fmla="*/ 50 h 5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0" h="50">
                  <a:moveTo>
                    <a:pt x="2" y="35"/>
                  </a:moveTo>
                  <a:lnTo>
                    <a:pt x="7" y="43"/>
                  </a:lnTo>
                  <a:lnTo>
                    <a:pt x="13" y="47"/>
                  </a:lnTo>
                  <a:lnTo>
                    <a:pt x="20" y="50"/>
                  </a:lnTo>
                  <a:lnTo>
                    <a:pt x="26" y="50"/>
                  </a:lnTo>
                  <a:lnTo>
                    <a:pt x="39" y="50"/>
                  </a:lnTo>
                  <a:lnTo>
                    <a:pt x="53" y="47"/>
                  </a:lnTo>
                  <a:lnTo>
                    <a:pt x="61" y="48"/>
                  </a:lnTo>
                  <a:lnTo>
                    <a:pt x="65" y="47"/>
                  </a:lnTo>
                  <a:lnTo>
                    <a:pt x="68" y="45"/>
                  </a:lnTo>
                  <a:lnTo>
                    <a:pt x="70" y="43"/>
                  </a:lnTo>
                  <a:lnTo>
                    <a:pt x="70" y="35"/>
                  </a:lnTo>
                  <a:lnTo>
                    <a:pt x="65" y="26"/>
                  </a:lnTo>
                  <a:lnTo>
                    <a:pt x="65" y="19"/>
                  </a:lnTo>
                  <a:lnTo>
                    <a:pt x="63" y="11"/>
                  </a:lnTo>
                  <a:lnTo>
                    <a:pt x="61" y="8"/>
                  </a:lnTo>
                  <a:lnTo>
                    <a:pt x="59" y="4"/>
                  </a:lnTo>
                  <a:lnTo>
                    <a:pt x="53" y="2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9" y="2"/>
                  </a:lnTo>
                  <a:lnTo>
                    <a:pt x="35" y="4"/>
                  </a:lnTo>
                  <a:lnTo>
                    <a:pt x="31" y="6"/>
                  </a:lnTo>
                  <a:lnTo>
                    <a:pt x="26" y="13"/>
                  </a:lnTo>
                  <a:lnTo>
                    <a:pt x="18" y="19"/>
                  </a:lnTo>
                  <a:lnTo>
                    <a:pt x="11" y="22"/>
                  </a:lnTo>
                  <a:lnTo>
                    <a:pt x="4" y="26"/>
                  </a:ln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2" y="35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65" name="Freeform 56">
              <a:extLst>
                <a:ext uri="{FF2B5EF4-FFF2-40B4-BE49-F238E27FC236}">
                  <a16:creationId xmlns:a16="http://schemas.microsoft.com/office/drawing/2014/main" id="{C2DF8070-56D3-7D45-B92B-8C51E81037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7961" y="3034987"/>
              <a:ext cx="58737" cy="125413"/>
            </a:xfrm>
            <a:custGeom>
              <a:avLst/>
              <a:gdLst>
                <a:gd name="T0" fmla="*/ 0 w 40"/>
                <a:gd name="T1" fmla="*/ 28575 h 79"/>
                <a:gd name="T2" fmla="*/ 2937 w 40"/>
                <a:gd name="T3" fmla="*/ 52388 h 79"/>
                <a:gd name="T4" fmla="*/ 5874 w 40"/>
                <a:gd name="T5" fmla="*/ 76200 h 79"/>
                <a:gd name="T6" fmla="*/ 7342 w 40"/>
                <a:gd name="T7" fmla="*/ 98425 h 79"/>
                <a:gd name="T8" fmla="*/ 7342 w 40"/>
                <a:gd name="T9" fmla="*/ 119063 h 79"/>
                <a:gd name="T10" fmla="*/ 16153 w 40"/>
                <a:gd name="T11" fmla="*/ 122238 h 79"/>
                <a:gd name="T12" fmla="*/ 26432 w 40"/>
                <a:gd name="T13" fmla="*/ 125413 h 79"/>
                <a:gd name="T14" fmla="*/ 38179 w 40"/>
                <a:gd name="T15" fmla="*/ 125413 h 79"/>
                <a:gd name="T16" fmla="*/ 48458 w 40"/>
                <a:gd name="T17" fmla="*/ 115888 h 79"/>
                <a:gd name="T18" fmla="*/ 54332 w 40"/>
                <a:gd name="T19" fmla="*/ 93663 h 79"/>
                <a:gd name="T20" fmla="*/ 58737 w 40"/>
                <a:gd name="T21" fmla="*/ 73025 h 79"/>
                <a:gd name="T22" fmla="*/ 45521 w 40"/>
                <a:gd name="T23" fmla="*/ 34925 h 79"/>
                <a:gd name="T24" fmla="*/ 29369 w 40"/>
                <a:gd name="T25" fmla="*/ 0 h 79"/>
                <a:gd name="T26" fmla="*/ 29369 w 40"/>
                <a:gd name="T27" fmla="*/ 1588 h 79"/>
                <a:gd name="T28" fmla="*/ 22026 w 40"/>
                <a:gd name="T29" fmla="*/ 14288 h 79"/>
                <a:gd name="T30" fmla="*/ 13216 w 40"/>
                <a:gd name="T31" fmla="*/ 22225 h 79"/>
                <a:gd name="T32" fmla="*/ 0 w 40"/>
                <a:gd name="T33" fmla="*/ 28575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79"/>
                <a:gd name="T53" fmla="*/ 40 w 40"/>
                <a:gd name="T54" fmla="*/ 79 h 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79">
                  <a:moveTo>
                    <a:pt x="0" y="18"/>
                  </a:moveTo>
                  <a:lnTo>
                    <a:pt x="2" y="33"/>
                  </a:lnTo>
                  <a:lnTo>
                    <a:pt x="4" y="48"/>
                  </a:lnTo>
                  <a:lnTo>
                    <a:pt x="5" y="62"/>
                  </a:lnTo>
                  <a:lnTo>
                    <a:pt x="5" y="75"/>
                  </a:lnTo>
                  <a:lnTo>
                    <a:pt x="11" y="77"/>
                  </a:lnTo>
                  <a:lnTo>
                    <a:pt x="18" y="79"/>
                  </a:lnTo>
                  <a:lnTo>
                    <a:pt x="26" y="79"/>
                  </a:lnTo>
                  <a:lnTo>
                    <a:pt x="33" y="73"/>
                  </a:lnTo>
                  <a:lnTo>
                    <a:pt x="37" y="59"/>
                  </a:lnTo>
                  <a:lnTo>
                    <a:pt x="40" y="46"/>
                  </a:lnTo>
                  <a:lnTo>
                    <a:pt x="31" y="22"/>
                  </a:lnTo>
                  <a:lnTo>
                    <a:pt x="20" y="0"/>
                  </a:lnTo>
                  <a:lnTo>
                    <a:pt x="20" y="1"/>
                  </a:lnTo>
                  <a:lnTo>
                    <a:pt x="15" y="9"/>
                  </a:lnTo>
                  <a:lnTo>
                    <a:pt x="9" y="14"/>
                  </a:lnTo>
                  <a:lnTo>
                    <a:pt x="0" y="18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66" name="Freeform 57">
              <a:extLst>
                <a:ext uri="{FF2B5EF4-FFF2-40B4-BE49-F238E27FC236}">
                  <a16:creationId xmlns:a16="http://schemas.microsoft.com/office/drawing/2014/main" id="{D53C22C5-09A1-874B-B139-5E72DA13E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5573" y="3163575"/>
              <a:ext cx="11113" cy="26987"/>
            </a:xfrm>
            <a:custGeom>
              <a:avLst/>
              <a:gdLst>
                <a:gd name="T0" fmla="*/ 3175 w 7"/>
                <a:gd name="T1" fmla="*/ 0 h 17"/>
                <a:gd name="T2" fmla="*/ 0 w 7"/>
                <a:gd name="T3" fmla="*/ 14287 h 17"/>
                <a:gd name="T4" fmla="*/ 3175 w 7"/>
                <a:gd name="T5" fmla="*/ 26987 h 17"/>
                <a:gd name="T6" fmla="*/ 7938 w 7"/>
                <a:gd name="T7" fmla="*/ 20637 h 17"/>
                <a:gd name="T8" fmla="*/ 11113 w 7"/>
                <a:gd name="T9" fmla="*/ 11112 h 17"/>
                <a:gd name="T10" fmla="*/ 11113 w 7"/>
                <a:gd name="T11" fmla="*/ 6350 h 17"/>
                <a:gd name="T12" fmla="*/ 7938 w 7"/>
                <a:gd name="T13" fmla="*/ 0 h 17"/>
                <a:gd name="T14" fmla="*/ 4763 w 7"/>
                <a:gd name="T15" fmla="*/ 0 h 17"/>
                <a:gd name="T16" fmla="*/ 3175 w 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"/>
                <a:gd name="T28" fmla="*/ 0 h 17"/>
                <a:gd name="T29" fmla="*/ 7 w 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" h="17">
                  <a:moveTo>
                    <a:pt x="2" y="0"/>
                  </a:moveTo>
                  <a:lnTo>
                    <a:pt x="0" y="9"/>
                  </a:lnTo>
                  <a:lnTo>
                    <a:pt x="2" y="17"/>
                  </a:lnTo>
                  <a:lnTo>
                    <a:pt x="5" y="13"/>
                  </a:lnTo>
                  <a:lnTo>
                    <a:pt x="7" y="7"/>
                  </a:lnTo>
                  <a:lnTo>
                    <a:pt x="7" y="4"/>
                  </a:lnTo>
                  <a:lnTo>
                    <a:pt x="5" y="0"/>
                  </a:lnTo>
                  <a:lnTo>
                    <a:pt x="3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hlink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67" name="Freeform 58">
              <a:extLst>
                <a:ext uri="{FF2B5EF4-FFF2-40B4-BE49-F238E27FC236}">
                  <a16:creationId xmlns:a16="http://schemas.microsoft.com/office/drawing/2014/main" id="{1EF3F9B9-3861-9747-8897-1FE0FA8E9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3848" y="2453962"/>
              <a:ext cx="631825" cy="231775"/>
            </a:xfrm>
            <a:custGeom>
              <a:avLst/>
              <a:gdLst>
                <a:gd name="T0" fmla="*/ 27853 w 431"/>
                <a:gd name="T1" fmla="*/ 193675 h 146"/>
                <a:gd name="T2" fmla="*/ 43979 w 431"/>
                <a:gd name="T3" fmla="*/ 211138 h 146"/>
                <a:gd name="T4" fmla="*/ 46910 w 431"/>
                <a:gd name="T5" fmla="*/ 231775 h 146"/>
                <a:gd name="T6" fmla="*/ 70366 w 431"/>
                <a:gd name="T7" fmla="*/ 225425 h 146"/>
                <a:gd name="T8" fmla="*/ 82093 w 431"/>
                <a:gd name="T9" fmla="*/ 184150 h 146"/>
                <a:gd name="T10" fmla="*/ 101151 w 431"/>
                <a:gd name="T11" fmla="*/ 193675 h 146"/>
                <a:gd name="T12" fmla="*/ 117276 w 431"/>
                <a:gd name="T13" fmla="*/ 193675 h 146"/>
                <a:gd name="T14" fmla="*/ 139265 w 431"/>
                <a:gd name="T15" fmla="*/ 166687 h 146"/>
                <a:gd name="T16" fmla="*/ 162721 w 431"/>
                <a:gd name="T17" fmla="*/ 180975 h 146"/>
                <a:gd name="T18" fmla="*/ 200835 w 431"/>
                <a:gd name="T19" fmla="*/ 134937 h 146"/>
                <a:gd name="T20" fmla="*/ 200835 w 431"/>
                <a:gd name="T21" fmla="*/ 149225 h 146"/>
                <a:gd name="T22" fmla="*/ 214029 w 431"/>
                <a:gd name="T23" fmla="*/ 152400 h 146"/>
                <a:gd name="T24" fmla="*/ 222825 w 431"/>
                <a:gd name="T25" fmla="*/ 134937 h 146"/>
                <a:gd name="T26" fmla="*/ 230154 w 431"/>
                <a:gd name="T27" fmla="*/ 146050 h 146"/>
                <a:gd name="T28" fmla="*/ 255076 w 431"/>
                <a:gd name="T29" fmla="*/ 149225 h 146"/>
                <a:gd name="T30" fmla="*/ 274133 w 431"/>
                <a:gd name="T31" fmla="*/ 131762 h 146"/>
                <a:gd name="T32" fmla="*/ 287326 w 431"/>
                <a:gd name="T33" fmla="*/ 122237 h 146"/>
                <a:gd name="T34" fmla="*/ 309316 w 431"/>
                <a:gd name="T35" fmla="*/ 117475 h 146"/>
                <a:gd name="T36" fmla="*/ 328373 w 431"/>
                <a:gd name="T37" fmla="*/ 114300 h 146"/>
                <a:gd name="T38" fmla="*/ 351828 w 431"/>
                <a:gd name="T39" fmla="*/ 117475 h 146"/>
                <a:gd name="T40" fmla="*/ 398739 w 431"/>
                <a:gd name="T41" fmla="*/ 111125 h 146"/>
                <a:gd name="T42" fmla="*/ 439785 w 431"/>
                <a:gd name="T43" fmla="*/ 117475 h 146"/>
                <a:gd name="T44" fmla="*/ 469104 w 431"/>
                <a:gd name="T45" fmla="*/ 125412 h 146"/>
                <a:gd name="T46" fmla="*/ 504287 w 431"/>
                <a:gd name="T47" fmla="*/ 119062 h 146"/>
                <a:gd name="T48" fmla="*/ 526277 w 431"/>
                <a:gd name="T49" fmla="*/ 122237 h 146"/>
                <a:gd name="T50" fmla="*/ 564391 w 431"/>
                <a:gd name="T51" fmla="*/ 111125 h 146"/>
                <a:gd name="T52" fmla="*/ 596642 w 431"/>
                <a:gd name="T53" fmla="*/ 111125 h 146"/>
                <a:gd name="T54" fmla="*/ 628893 w 431"/>
                <a:gd name="T55" fmla="*/ 66675 h 146"/>
                <a:gd name="T56" fmla="*/ 628893 w 431"/>
                <a:gd name="T57" fmla="*/ 42862 h 146"/>
                <a:gd name="T58" fmla="*/ 596642 w 431"/>
                <a:gd name="T59" fmla="*/ 25400 h 146"/>
                <a:gd name="T60" fmla="*/ 558527 w 431"/>
                <a:gd name="T61" fmla="*/ 28575 h 146"/>
                <a:gd name="T62" fmla="*/ 517481 w 431"/>
                <a:gd name="T63" fmla="*/ 42862 h 146"/>
                <a:gd name="T64" fmla="*/ 469104 w 431"/>
                <a:gd name="T65" fmla="*/ 31750 h 146"/>
                <a:gd name="T66" fmla="*/ 417796 w 431"/>
                <a:gd name="T67" fmla="*/ 14288 h 146"/>
                <a:gd name="T68" fmla="*/ 382613 w 431"/>
                <a:gd name="T69" fmla="*/ 14288 h 146"/>
                <a:gd name="T70" fmla="*/ 366488 w 431"/>
                <a:gd name="T71" fmla="*/ 17462 h 146"/>
                <a:gd name="T72" fmla="*/ 334237 w 431"/>
                <a:gd name="T73" fmla="*/ 11112 h 146"/>
                <a:gd name="T74" fmla="*/ 284395 w 431"/>
                <a:gd name="T75" fmla="*/ 4762 h 146"/>
                <a:gd name="T76" fmla="*/ 252144 w 431"/>
                <a:gd name="T77" fmla="*/ 14288 h 146"/>
                <a:gd name="T78" fmla="*/ 219893 w 431"/>
                <a:gd name="T79" fmla="*/ 25400 h 146"/>
                <a:gd name="T80" fmla="*/ 194972 w 431"/>
                <a:gd name="T81" fmla="*/ 38100 h 146"/>
                <a:gd name="T82" fmla="*/ 178846 w 431"/>
                <a:gd name="T83" fmla="*/ 20637 h 146"/>
                <a:gd name="T84" fmla="*/ 165652 w 431"/>
                <a:gd name="T85" fmla="*/ 17462 h 146"/>
                <a:gd name="T86" fmla="*/ 159789 w 431"/>
                <a:gd name="T87" fmla="*/ 28575 h 146"/>
                <a:gd name="T88" fmla="*/ 171516 w 431"/>
                <a:gd name="T89" fmla="*/ 49212 h 146"/>
                <a:gd name="T90" fmla="*/ 149527 w 431"/>
                <a:gd name="T91" fmla="*/ 52388 h 146"/>
                <a:gd name="T92" fmla="*/ 152459 w 431"/>
                <a:gd name="T93" fmla="*/ 80962 h 146"/>
                <a:gd name="T94" fmla="*/ 127538 w 431"/>
                <a:gd name="T95" fmla="*/ 66675 h 146"/>
                <a:gd name="T96" fmla="*/ 121674 w 431"/>
                <a:gd name="T97" fmla="*/ 73025 h 146"/>
                <a:gd name="T98" fmla="*/ 117276 w 431"/>
                <a:gd name="T99" fmla="*/ 87312 h 146"/>
                <a:gd name="T100" fmla="*/ 89423 w 431"/>
                <a:gd name="T101" fmla="*/ 96837 h 146"/>
                <a:gd name="T102" fmla="*/ 86491 w 431"/>
                <a:gd name="T103" fmla="*/ 107950 h 146"/>
                <a:gd name="T104" fmla="*/ 85025 w 431"/>
                <a:gd name="T105" fmla="*/ 119062 h 146"/>
                <a:gd name="T106" fmla="*/ 51308 w 431"/>
                <a:gd name="T107" fmla="*/ 104775 h 146"/>
                <a:gd name="T108" fmla="*/ 35183 w 431"/>
                <a:gd name="T109" fmla="*/ 119062 h 146"/>
                <a:gd name="T110" fmla="*/ 2932 w 431"/>
                <a:gd name="T111" fmla="*/ 117475 h 146"/>
                <a:gd name="T112" fmla="*/ 16125 w 431"/>
                <a:gd name="T113" fmla="*/ 131762 h 146"/>
                <a:gd name="T114" fmla="*/ 30785 w 431"/>
                <a:gd name="T115" fmla="*/ 152400 h 146"/>
                <a:gd name="T116" fmla="*/ 0 w 431"/>
                <a:gd name="T117" fmla="*/ 155575 h 14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1"/>
                <a:gd name="T178" fmla="*/ 0 h 146"/>
                <a:gd name="T179" fmla="*/ 431 w 431"/>
                <a:gd name="T180" fmla="*/ 146 h 14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1" h="146">
                  <a:moveTo>
                    <a:pt x="0" y="98"/>
                  </a:moveTo>
                  <a:lnTo>
                    <a:pt x="8" y="107"/>
                  </a:lnTo>
                  <a:lnTo>
                    <a:pt x="19" y="122"/>
                  </a:lnTo>
                  <a:lnTo>
                    <a:pt x="22" y="127"/>
                  </a:lnTo>
                  <a:lnTo>
                    <a:pt x="28" y="131"/>
                  </a:lnTo>
                  <a:lnTo>
                    <a:pt x="30" y="133"/>
                  </a:lnTo>
                  <a:lnTo>
                    <a:pt x="32" y="135"/>
                  </a:lnTo>
                  <a:lnTo>
                    <a:pt x="34" y="140"/>
                  </a:lnTo>
                  <a:lnTo>
                    <a:pt x="32" y="146"/>
                  </a:lnTo>
                  <a:lnTo>
                    <a:pt x="41" y="146"/>
                  </a:lnTo>
                  <a:lnTo>
                    <a:pt x="46" y="146"/>
                  </a:lnTo>
                  <a:lnTo>
                    <a:pt x="48" y="142"/>
                  </a:lnTo>
                  <a:lnTo>
                    <a:pt x="50" y="138"/>
                  </a:lnTo>
                  <a:lnTo>
                    <a:pt x="52" y="127"/>
                  </a:lnTo>
                  <a:lnTo>
                    <a:pt x="56" y="116"/>
                  </a:lnTo>
                  <a:lnTo>
                    <a:pt x="61" y="124"/>
                  </a:lnTo>
                  <a:lnTo>
                    <a:pt x="63" y="133"/>
                  </a:lnTo>
                  <a:lnTo>
                    <a:pt x="69" y="122"/>
                  </a:lnTo>
                  <a:lnTo>
                    <a:pt x="72" y="109"/>
                  </a:lnTo>
                  <a:lnTo>
                    <a:pt x="76" y="118"/>
                  </a:lnTo>
                  <a:lnTo>
                    <a:pt x="80" y="122"/>
                  </a:lnTo>
                  <a:lnTo>
                    <a:pt x="85" y="120"/>
                  </a:lnTo>
                  <a:lnTo>
                    <a:pt x="91" y="112"/>
                  </a:lnTo>
                  <a:lnTo>
                    <a:pt x="95" y="105"/>
                  </a:lnTo>
                  <a:lnTo>
                    <a:pt x="96" y="98"/>
                  </a:lnTo>
                  <a:lnTo>
                    <a:pt x="102" y="107"/>
                  </a:lnTo>
                  <a:lnTo>
                    <a:pt x="111" y="114"/>
                  </a:lnTo>
                  <a:lnTo>
                    <a:pt x="130" y="92"/>
                  </a:lnTo>
                  <a:lnTo>
                    <a:pt x="137" y="83"/>
                  </a:lnTo>
                  <a:lnTo>
                    <a:pt x="137" y="85"/>
                  </a:lnTo>
                  <a:lnTo>
                    <a:pt x="137" y="90"/>
                  </a:lnTo>
                  <a:lnTo>
                    <a:pt x="137" y="92"/>
                  </a:lnTo>
                  <a:lnTo>
                    <a:pt x="137" y="94"/>
                  </a:lnTo>
                  <a:lnTo>
                    <a:pt x="139" y="96"/>
                  </a:lnTo>
                  <a:lnTo>
                    <a:pt x="141" y="98"/>
                  </a:lnTo>
                  <a:lnTo>
                    <a:pt x="146" y="96"/>
                  </a:lnTo>
                  <a:lnTo>
                    <a:pt x="150" y="90"/>
                  </a:lnTo>
                  <a:lnTo>
                    <a:pt x="152" y="87"/>
                  </a:lnTo>
                  <a:lnTo>
                    <a:pt x="152" y="85"/>
                  </a:lnTo>
                  <a:lnTo>
                    <a:pt x="157" y="85"/>
                  </a:lnTo>
                  <a:lnTo>
                    <a:pt x="157" y="88"/>
                  </a:lnTo>
                  <a:lnTo>
                    <a:pt x="157" y="92"/>
                  </a:lnTo>
                  <a:lnTo>
                    <a:pt x="157" y="94"/>
                  </a:lnTo>
                  <a:lnTo>
                    <a:pt x="167" y="94"/>
                  </a:lnTo>
                  <a:lnTo>
                    <a:pt x="174" y="94"/>
                  </a:lnTo>
                  <a:lnTo>
                    <a:pt x="183" y="92"/>
                  </a:lnTo>
                  <a:lnTo>
                    <a:pt x="189" y="88"/>
                  </a:lnTo>
                  <a:lnTo>
                    <a:pt x="187" y="83"/>
                  </a:lnTo>
                  <a:lnTo>
                    <a:pt x="185" y="77"/>
                  </a:lnTo>
                  <a:lnTo>
                    <a:pt x="191" y="75"/>
                  </a:lnTo>
                  <a:lnTo>
                    <a:pt x="196" y="77"/>
                  </a:lnTo>
                  <a:lnTo>
                    <a:pt x="200" y="79"/>
                  </a:lnTo>
                  <a:lnTo>
                    <a:pt x="202" y="79"/>
                  </a:lnTo>
                  <a:lnTo>
                    <a:pt x="211" y="74"/>
                  </a:lnTo>
                  <a:lnTo>
                    <a:pt x="216" y="72"/>
                  </a:lnTo>
                  <a:lnTo>
                    <a:pt x="220" y="72"/>
                  </a:lnTo>
                  <a:lnTo>
                    <a:pt x="224" y="72"/>
                  </a:lnTo>
                  <a:lnTo>
                    <a:pt x="228" y="75"/>
                  </a:lnTo>
                  <a:lnTo>
                    <a:pt x="231" y="77"/>
                  </a:lnTo>
                  <a:lnTo>
                    <a:pt x="240" y="74"/>
                  </a:lnTo>
                  <a:lnTo>
                    <a:pt x="252" y="68"/>
                  </a:lnTo>
                  <a:lnTo>
                    <a:pt x="264" y="72"/>
                  </a:lnTo>
                  <a:lnTo>
                    <a:pt x="272" y="70"/>
                  </a:lnTo>
                  <a:lnTo>
                    <a:pt x="279" y="68"/>
                  </a:lnTo>
                  <a:lnTo>
                    <a:pt x="287" y="66"/>
                  </a:lnTo>
                  <a:lnTo>
                    <a:pt x="300" y="74"/>
                  </a:lnTo>
                  <a:lnTo>
                    <a:pt x="309" y="79"/>
                  </a:lnTo>
                  <a:lnTo>
                    <a:pt x="314" y="79"/>
                  </a:lnTo>
                  <a:lnTo>
                    <a:pt x="320" y="79"/>
                  </a:lnTo>
                  <a:lnTo>
                    <a:pt x="327" y="74"/>
                  </a:lnTo>
                  <a:lnTo>
                    <a:pt x="336" y="72"/>
                  </a:lnTo>
                  <a:lnTo>
                    <a:pt x="344" y="75"/>
                  </a:lnTo>
                  <a:lnTo>
                    <a:pt x="351" y="77"/>
                  </a:lnTo>
                  <a:lnTo>
                    <a:pt x="355" y="77"/>
                  </a:lnTo>
                  <a:lnTo>
                    <a:pt x="359" y="77"/>
                  </a:lnTo>
                  <a:lnTo>
                    <a:pt x="366" y="72"/>
                  </a:lnTo>
                  <a:lnTo>
                    <a:pt x="375" y="68"/>
                  </a:lnTo>
                  <a:lnTo>
                    <a:pt x="385" y="70"/>
                  </a:lnTo>
                  <a:lnTo>
                    <a:pt x="392" y="72"/>
                  </a:lnTo>
                  <a:lnTo>
                    <a:pt x="397" y="72"/>
                  </a:lnTo>
                  <a:lnTo>
                    <a:pt x="407" y="70"/>
                  </a:lnTo>
                  <a:lnTo>
                    <a:pt x="418" y="59"/>
                  </a:lnTo>
                  <a:lnTo>
                    <a:pt x="425" y="50"/>
                  </a:lnTo>
                  <a:lnTo>
                    <a:pt x="429" y="42"/>
                  </a:lnTo>
                  <a:lnTo>
                    <a:pt x="431" y="37"/>
                  </a:lnTo>
                  <a:lnTo>
                    <a:pt x="431" y="31"/>
                  </a:lnTo>
                  <a:lnTo>
                    <a:pt x="429" y="27"/>
                  </a:lnTo>
                  <a:lnTo>
                    <a:pt x="425" y="24"/>
                  </a:lnTo>
                  <a:lnTo>
                    <a:pt x="420" y="22"/>
                  </a:lnTo>
                  <a:lnTo>
                    <a:pt x="407" y="16"/>
                  </a:lnTo>
                  <a:lnTo>
                    <a:pt x="396" y="14"/>
                  </a:lnTo>
                  <a:lnTo>
                    <a:pt x="386" y="16"/>
                  </a:lnTo>
                  <a:lnTo>
                    <a:pt x="381" y="18"/>
                  </a:lnTo>
                  <a:lnTo>
                    <a:pt x="373" y="24"/>
                  </a:lnTo>
                  <a:lnTo>
                    <a:pt x="368" y="29"/>
                  </a:lnTo>
                  <a:lnTo>
                    <a:pt x="353" y="27"/>
                  </a:lnTo>
                  <a:lnTo>
                    <a:pt x="338" y="27"/>
                  </a:lnTo>
                  <a:lnTo>
                    <a:pt x="329" y="24"/>
                  </a:lnTo>
                  <a:lnTo>
                    <a:pt x="320" y="20"/>
                  </a:lnTo>
                  <a:lnTo>
                    <a:pt x="309" y="22"/>
                  </a:lnTo>
                  <a:lnTo>
                    <a:pt x="298" y="22"/>
                  </a:lnTo>
                  <a:lnTo>
                    <a:pt x="285" y="9"/>
                  </a:lnTo>
                  <a:lnTo>
                    <a:pt x="272" y="0"/>
                  </a:lnTo>
                  <a:lnTo>
                    <a:pt x="266" y="3"/>
                  </a:lnTo>
                  <a:lnTo>
                    <a:pt x="261" y="9"/>
                  </a:lnTo>
                  <a:lnTo>
                    <a:pt x="257" y="11"/>
                  </a:lnTo>
                  <a:lnTo>
                    <a:pt x="253" y="13"/>
                  </a:lnTo>
                  <a:lnTo>
                    <a:pt x="250" y="11"/>
                  </a:lnTo>
                  <a:lnTo>
                    <a:pt x="242" y="7"/>
                  </a:lnTo>
                  <a:lnTo>
                    <a:pt x="235" y="9"/>
                  </a:lnTo>
                  <a:lnTo>
                    <a:pt x="228" y="7"/>
                  </a:lnTo>
                  <a:lnTo>
                    <a:pt x="215" y="2"/>
                  </a:lnTo>
                  <a:lnTo>
                    <a:pt x="203" y="0"/>
                  </a:lnTo>
                  <a:lnTo>
                    <a:pt x="194" y="3"/>
                  </a:lnTo>
                  <a:lnTo>
                    <a:pt x="187" y="7"/>
                  </a:lnTo>
                  <a:lnTo>
                    <a:pt x="179" y="7"/>
                  </a:lnTo>
                  <a:lnTo>
                    <a:pt x="172" y="9"/>
                  </a:lnTo>
                  <a:lnTo>
                    <a:pt x="165" y="14"/>
                  </a:lnTo>
                  <a:lnTo>
                    <a:pt x="157" y="18"/>
                  </a:lnTo>
                  <a:lnTo>
                    <a:pt x="150" y="16"/>
                  </a:lnTo>
                  <a:lnTo>
                    <a:pt x="144" y="14"/>
                  </a:lnTo>
                  <a:lnTo>
                    <a:pt x="139" y="18"/>
                  </a:lnTo>
                  <a:lnTo>
                    <a:pt x="133" y="24"/>
                  </a:lnTo>
                  <a:lnTo>
                    <a:pt x="128" y="20"/>
                  </a:lnTo>
                  <a:lnTo>
                    <a:pt x="124" y="14"/>
                  </a:lnTo>
                  <a:lnTo>
                    <a:pt x="122" y="13"/>
                  </a:lnTo>
                  <a:lnTo>
                    <a:pt x="119" y="11"/>
                  </a:lnTo>
                  <a:lnTo>
                    <a:pt x="117" y="11"/>
                  </a:lnTo>
                  <a:lnTo>
                    <a:pt x="113" y="11"/>
                  </a:lnTo>
                  <a:lnTo>
                    <a:pt x="111" y="13"/>
                  </a:lnTo>
                  <a:lnTo>
                    <a:pt x="109" y="16"/>
                  </a:lnTo>
                  <a:lnTo>
                    <a:pt x="109" y="18"/>
                  </a:lnTo>
                  <a:lnTo>
                    <a:pt x="111" y="22"/>
                  </a:lnTo>
                  <a:lnTo>
                    <a:pt x="115" y="27"/>
                  </a:lnTo>
                  <a:lnTo>
                    <a:pt x="117" y="31"/>
                  </a:lnTo>
                  <a:lnTo>
                    <a:pt x="111" y="33"/>
                  </a:lnTo>
                  <a:lnTo>
                    <a:pt x="106" y="33"/>
                  </a:lnTo>
                  <a:lnTo>
                    <a:pt x="102" y="33"/>
                  </a:lnTo>
                  <a:lnTo>
                    <a:pt x="102" y="37"/>
                  </a:lnTo>
                  <a:lnTo>
                    <a:pt x="104" y="42"/>
                  </a:lnTo>
                  <a:lnTo>
                    <a:pt x="104" y="51"/>
                  </a:lnTo>
                  <a:lnTo>
                    <a:pt x="98" y="46"/>
                  </a:lnTo>
                  <a:lnTo>
                    <a:pt x="91" y="42"/>
                  </a:lnTo>
                  <a:lnTo>
                    <a:pt x="87" y="42"/>
                  </a:lnTo>
                  <a:lnTo>
                    <a:pt x="85" y="42"/>
                  </a:lnTo>
                  <a:lnTo>
                    <a:pt x="83" y="42"/>
                  </a:lnTo>
                  <a:lnTo>
                    <a:pt x="83" y="46"/>
                  </a:lnTo>
                  <a:lnTo>
                    <a:pt x="83" y="51"/>
                  </a:lnTo>
                  <a:lnTo>
                    <a:pt x="83" y="59"/>
                  </a:lnTo>
                  <a:lnTo>
                    <a:pt x="80" y="55"/>
                  </a:lnTo>
                  <a:lnTo>
                    <a:pt x="74" y="53"/>
                  </a:lnTo>
                  <a:lnTo>
                    <a:pt x="67" y="57"/>
                  </a:lnTo>
                  <a:lnTo>
                    <a:pt x="61" y="61"/>
                  </a:lnTo>
                  <a:lnTo>
                    <a:pt x="59" y="63"/>
                  </a:lnTo>
                  <a:lnTo>
                    <a:pt x="58" y="66"/>
                  </a:lnTo>
                  <a:lnTo>
                    <a:pt x="59" y="68"/>
                  </a:lnTo>
                  <a:lnTo>
                    <a:pt x="61" y="70"/>
                  </a:lnTo>
                  <a:lnTo>
                    <a:pt x="59" y="74"/>
                  </a:lnTo>
                  <a:lnTo>
                    <a:pt x="58" y="75"/>
                  </a:lnTo>
                  <a:lnTo>
                    <a:pt x="50" y="72"/>
                  </a:lnTo>
                  <a:lnTo>
                    <a:pt x="41" y="66"/>
                  </a:lnTo>
                  <a:lnTo>
                    <a:pt x="35" y="66"/>
                  </a:lnTo>
                  <a:lnTo>
                    <a:pt x="32" y="68"/>
                  </a:lnTo>
                  <a:lnTo>
                    <a:pt x="28" y="72"/>
                  </a:lnTo>
                  <a:lnTo>
                    <a:pt x="24" y="75"/>
                  </a:lnTo>
                  <a:lnTo>
                    <a:pt x="15" y="72"/>
                  </a:lnTo>
                  <a:lnTo>
                    <a:pt x="2" y="70"/>
                  </a:lnTo>
                  <a:lnTo>
                    <a:pt x="2" y="74"/>
                  </a:lnTo>
                  <a:lnTo>
                    <a:pt x="4" y="77"/>
                  </a:lnTo>
                  <a:lnTo>
                    <a:pt x="8" y="81"/>
                  </a:lnTo>
                  <a:lnTo>
                    <a:pt x="11" y="83"/>
                  </a:lnTo>
                  <a:lnTo>
                    <a:pt x="21" y="88"/>
                  </a:lnTo>
                  <a:lnTo>
                    <a:pt x="26" y="96"/>
                  </a:lnTo>
                  <a:lnTo>
                    <a:pt x="21" y="96"/>
                  </a:lnTo>
                  <a:lnTo>
                    <a:pt x="13" y="94"/>
                  </a:lnTo>
                  <a:lnTo>
                    <a:pt x="6" y="96"/>
                  </a:lnTo>
                  <a:lnTo>
                    <a:pt x="0" y="98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68" name="Freeform 59">
              <a:extLst>
                <a:ext uri="{FF2B5EF4-FFF2-40B4-BE49-F238E27FC236}">
                  <a16:creationId xmlns:a16="http://schemas.microsoft.com/office/drawing/2014/main" id="{7D7B2F8E-44CB-114E-B3A1-88ACB37CB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4211" y="2741299"/>
              <a:ext cx="985837" cy="736600"/>
            </a:xfrm>
            <a:custGeom>
              <a:avLst/>
              <a:gdLst>
                <a:gd name="T0" fmla="*/ 940359 w 672"/>
                <a:gd name="T1" fmla="*/ 506413 h 464"/>
                <a:gd name="T2" fmla="*/ 852338 w 672"/>
                <a:gd name="T3" fmla="*/ 419100 h 464"/>
                <a:gd name="T4" fmla="*/ 820064 w 672"/>
                <a:gd name="T5" fmla="*/ 428625 h 464"/>
                <a:gd name="T6" fmla="*/ 806861 w 672"/>
                <a:gd name="T7" fmla="*/ 460375 h 464"/>
                <a:gd name="T8" fmla="*/ 803927 w 672"/>
                <a:gd name="T9" fmla="*/ 504825 h 464"/>
                <a:gd name="T10" fmla="*/ 758449 w 672"/>
                <a:gd name="T11" fmla="*/ 519113 h 464"/>
                <a:gd name="T12" fmla="*/ 726174 w 672"/>
                <a:gd name="T13" fmla="*/ 530225 h 464"/>
                <a:gd name="T14" fmla="*/ 704169 w 672"/>
                <a:gd name="T15" fmla="*/ 533400 h 464"/>
                <a:gd name="T16" fmla="*/ 730576 w 672"/>
                <a:gd name="T17" fmla="*/ 501650 h 464"/>
                <a:gd name="T18" fmla="*/ 733510 w 672"/>
                <a:gd name="T19" fmla="*/ 457200 h 464"/>
                <a:gd name="T20" fmla="*/ 690966 w 672"/>
                <a:gd name="T21" fmla="*/ 466725 h 464"/>
                <a:gd name="T22" fmla="*/ 655758 w 672"/>
                <a:gd name="T23" fmla="*/ 457200 h 464"/>
                <a:gd name="T24" fmla="*/ 601478 w 672"/>
                <a:gd name="T25" fmla="*/ 419100 h 464"/>
                <a:gd name="T26" fmla="*/ 544264 w 672"/>
                <a:gd name="T27" fmla="*/ 415925 h 464"/>
                <a:gd name="T28" fmla="*/ 519325 w 672"/>
                <a:gd name="T29" fmla="*/ 422275 h 464"/>
                <a:gd name="T30" fmla="*/ 492919 w 672"/>
                <a:gd name="T31" fmla="*/ 390525 h 464"/>
                <a:gd name="T32" fmla="*/ 506122 w 672"/>
                <a:gd name="T33" fmla="*/ 366713 h 464"/>
                <a:gd name="T34" fmla="*/ 557467 w 672"/>
                <a:gd name="T35" fmla="*/ 333375 h 464"/>
                <a:gd name="T36" fmla="*/ 551599 w 672"/>
                <a:gd name="T37" fmla="*/ 319088 h 464"/>
                <a:gd name="T38" fmla="*/ 473847 w 672"/>
                <a:gd name="T39" fmla="*/ 311150 h 464"/>
                <a:gd name="T40" fmla="*/ 451842 w 672"/>
                <a:gd name="T41" fmla="*/ 333375 h 464"/>
                <a:gd name="T42" fmla="*/ 429837 w 672"/>
                <a:gd name="T43" fmla="*/ 298450 h 464"/>
                <a:gd name="T44" fmla="*/ 311008 w 672"/>
                <a:gd name="T45" fmla="*/ 277813 h 464"/>
                <a:gd name="T46" fmla="*/ 291937 w 672"/>
                <a:gd name="T47" fmla="*/ 257175 h 464"/>
                <a:gd name="T48" fmla="*/ 231789 w 672"/>
                <a:gd name="T49" fmla="*/ 257175 h 464"/>
                <a:gd name="T50" fmla="*/ 167240 w 672"/>
                <a:gd name="T51" fmla="*/ 293688 h 464"/>
                <a:gd name="T52" fmla="*/ 121763 w 672"/>
                <a:gd name="T53" fmla="*/ 274638 h 464"/>
                <a:gd name="T54" fmla="*/ 107092 w 672"/>
                <a:gd name="T55" fmla="*/ 222250 h 464"/>
                <a:gd name="T56" fmla="*/ 105625 w 672"/>
                <a:gd name="T57" fmla="*/ 180975 h 464"/>
                <a:gd name="T58" fmla="*/ 129098 w 672"/>
                <a:gd name="T59" fmla="*/ 155575 h 464"/>
                <a:gd name="T60" fmla="*/ 189246 w 672"/>
                <a:gd name="T61" fmla="*/ 163513 h 464"/>
                <a:gd name="T62" fmla="*/ 221520 w 672"/>
                <a:gd name="T63" fmla="*/ 176213 h 464"/>
                <a:gd name="T64" fmla="*/ 231789 w 672"/>
                <a:gd name="T65" fmla="*/ 128588 h 464"/>
                <a:gd name="T66" fmla="*/ 243525 w 672"/>
                <a:gd name="T67" fmla="*/ 90488 h 464"/>
                <a:gd name="T68" fmla="*/ 196581 w 672"/>
                <a:gd name="T69" fmla="*/ 34925 h 464"/>
                <a:gd name="T70" fmla="*/ 176042 w 672"/>
                <a:gd name="T71" fmla="*/ 41275 h 464"/>
                <a:gd name="T72" fmla="*/ 126164 w 672"/>
                <a:gd name="T73" fmla="*/ 111125 h 464"/>
                <a:gd name="T74" fmla="*/ 74818 w 672"/>
                <a:gd name="T75" fmla="*/ 125413 h 464"/>
                <a:gd name="T76" fmla="*/ 55747 w 672"/>
                <a:gd name="T77" fmla="*/ 190500 h 464"/>
                <a:gd name="T78" fmla="*/ 26406 w 672"/>
                <a:gd name="T79" fmla="*/ 207963 h 464"/>
                <a:gd name="T80" fmla="*/ 0 w 672"/>
                <a:gd name="T81" fmla="*/ 222250 h 464"/>
                <a:gd name="T82" fmla="*/ 20538 w 672"/>
                <a:gd name="T83" fmla="*/ 298450 h 464"/>
                <a:gd name="T84" fmla="*/ 70417 w 672"/>
                <a:gd name="T85" fmla="*/ 395287 h 464"/>
                <a:gd name="T86" fmla="*/ 96823 w 672"/>
                <a:gd name="T87" fmla="*/ 384175 h 464"/>
                <a:gd name="T88" fmla="*/ 208317 w 672"/>
                <a:gd name="T89" fmla="*/ 425450 h 464"/>
                <a:gd name="T90" fmla="*/ 338881 w 672"/>
                <a:gd name="T91" fmla="*/ 442913 h 464"/>
                <a:gd name="T92" fmla="*/ 409298 w 672"/>
                <a:gd name="T93" fmla="*/ 515938 h 464"/>
                <a:gd name="T94" fmla="*/ 707103 w 672"/>
                <a:gd name="T95" fmla="*/ 733425 h 464"/>
                <a:gd name="T96" fmla="*/ 768718 w 672"/>
                <a:gd name="T97" fmla="*/ 715963 h 464"/>
                <a:gd name="T98" fmla="*/ 858206 w 672"/>
                <a:gd name="T99" fmla="*/ 682625 h 464"/>
                <a:gd name="T100" fmla="*/ 947695 w 672"/>
                <a:gd name="T101" fmla="*/ 671513 h 464"/>
                <a:gd name="T102" fmla="*/ 975568 w 672"/>
                <a:gd name="T103" fmla="*/ 619125 h 46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72"/>
                <a:gd name="T157" fmla="*/ 0 h 464"/>
                <a:gd name="T158" fmla="*/ 672 w 672"/>
                <a:gd name="T159" fmla="*/ 464 h 46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72" h="464">
                  <a:moveTo>
                    <a:pt x="672" y="392"/>
                  </a:moveTo>
                  <a:lnTo>
                    <a:pt x="666" y="375"/>
                  </a:lnTo>
                  <a:lnTo>
                    <a:pt x="659" y="356"/>
                  </a:lnTo>
                  <a:lnTo>
                    <a:pt x="650" y="338"/>
                  </a:lnTo>
                  <a:lnTo>
                    <a:pt x="641" y="319"/>
                  </a:lnTo>
                  <a:lnTo>
                    <a:pt x="622" y="303"/>
                  </a:lnTo>
                  <a:lnTo>
                    <a:pt x="600" y="283"/>
                  </a:lnTo>
                  <a:lnTo>
                    <a:pt x="591" y="270"/>
                  </a:lnTo>
                  <a:lnTo>
                    <a:pt x="585" y="264"/>
                  </a:lnTo>
                  <a:lnTo>
                    <a:pt x="581" y="264"/>
                  </a:lnTo>
                  <a:lnTo>
                    <a:pt x="578" y="264"/>
                  </a:lnTo>
                  <a:lnTo>
                    <a:pt x="574" y="266"/>
                  </a:lnTo>
                  <a:lnTo>
                    <a:pt x="572" y="270"/>
                  </a:lnTo>
                  <a:lnTo>
                    <a:pt x="565" y="268"/>
                  </a:lnTo>
                  <a:lnTo>
                    <a:pt x="559" y="270"/>
                  </a:lnTo>
                  <a:lnTo>
                    <a:pt x="557" y="270"/>
                  </a:lnTo>
                  <a:lnTo>
                    <a:pt x="556" y="273"/>
                  </a:lnTo>
                  <a:lnTo>
                    <a:pt x="556" y="277"/>
                  </a:lnTo>
                  <a:lnTo>
                    <a:pt x="554" y="283"/>
                  </a:lnTo>
                  <a:lnTo>
                    <a:pt x="550" y="290"/>
                  </a:lnTo>
                  <a:lnTo>
                    <a:pt x="545" y="299"/>
                  </a:lnTo>
                  <a:lnTo>
                    <a:pt x="545" y="303"/>
                  </a:lnTo>
                  <a:lnTo>
                    <a:pt x="548" y="305"/>
                  </a:lnTo>
                  <a:lnTo>
                    <a:pt x="550" y="308"/>
                  </a:lnTo>
                  <a:lnTo>
                    <a:pt x="548" y="318"/>
                  </a:lnTo>
                  <a:lnTo>
                    <a:pt x="543" y="323"/>
                  </a:lnTo>
                  <a:lnTo>
                    <a:pt x="539" y="327"/>
                  </a:lnTo>
                  <a:lnTo>
                    <a:pt x="533" y="331"/>
                  </a:lnTo>
                  <a:lnTo>
                    <a:pt x="526" y="334"/>
                  </a:lnTo>
                  <a:lnTo>
                    <a:pt x="517" y="327"/>
                  </a:lnTo>
                  <a:lnTo>
                    <a:pt x="504" y="319"/>
                  </a:lnTo>
                  <a:lnTo>
                    <a:pt x="500" y="321"/>
                  </a:lnTo>
                  <a:lnTo>
                    <a:pt x="497" y="325"/>
                  </a:lnTo>
                  <a:lnTo>
                    <a:pt x="495" y="329"/>
                  </a:lnTo>
                  <a:lnTo>
                    <a:pt x="495" y="334"/>
                  </a:lnTo>
                  <a:lnTo>
                    <a:pt x="493" y="338"/>
                  </a:lnTo>
                  <a:lnTo>
                    <a:pt x="491" y="342"/>
                  </a:lnTo>
                  <a:lnTo>
                    <a:pt x="487" y="343"/>
                  </a:lnTo>
                  <a:lnTo>
                    <a:pt x="484" y="342"/>
                  </a:lnTo>
                  <a:lnTo>
                    <a:pt x="480" y="336"/>
                  </a:lnTo>
                  <a:lnTo>
                    <a:pt x="480" y="331"/>
                  </a:lnTo>
                  <a:lnTo>
                    <a:pt x="480" y="327"/>
                  </a:lnTo>
                  <a:lnTo>
                    <a:pt x="484" y="323"/>
                  </a:lnTo>
                  <a:lnTo>
                    <a:pt x="491" y="318"/>
                  </a:lnTo>
                  <a:lnTo>
                    <a:pt x="498" y="316"/>
                  </a:lnTo>
                  <a:lnTo>
                    <a:pt x="497" y="305"/>
                  </a:lnTo>
                  <a:lnTo>
                    <a:pt x="498" y="297"/>
                  </a:lnTo>
                  <a:lnTo>
                    <a:pt x="504" y="295"/>
                  </a:lnTo>
                  <a:lnTo>
                    <a:pt x="504" y="292"/>
                  </a:lnTo>
                  <a:lnTo>
                    <a:pt x="500" y="288"/>
                  </a:lnTo>
                  <a:lnTo>
                    <a:pt x="493" y="286"/>
                  </a:lnTo>
                  <a:lnTo>
                    <a:pt x="482" y="286"/>
                  </a:lnTo>
                  <a:lnTo>
                    <a:pt x="478" y="288"/>
                  </a:lnTo>
                  <a:lnTo>
                    <a:pt x="474" y="292"/>
                  </a:lnTo>
                  <a:lnTo>
                    <a:pt x="471" y="294"/>
                  </a:lnTo>
                  <a:lnTo>
                    <a:pt x="469" y="290"/>
                  </a:lnTo>
                  <a:lnTo>
                    <a:pt x="465" y="288"/>
                  </a:lnTo>
                  <a:lnTo>
                    <a:pt x="461" y="286"/>
                  </a:lnTo>
                  <a:lnTo>
                    <a:pt x="456" y="286"/>
                  </a:lnTo>
                  <a:lnTo>
                    <a:pt x="447" y="288"/>
                  </a:lnTo>
                  <a:lnTo>
                    <a:pt x="436" y="290"/>
                  </a:lnTo>
                  <a:lnTo>
                    <a:pt x="428" y="284"/>
                  </a:lnTo>
                  <a:lnTo>
                    <a:pt x="421" y="275"/>
                  </a:lnTo>
                  <a:lnTo>
                    <a:pt x="417" y="270"/>
                  </a:lnTo>
                  <a:lnTo>
                    <a:pt x="410" y="264"/>
                  </a:lnTo>
                  <a:lnTo>
                    <a:pt x="402" y="260"/>
                  </a:lnTo>
                  <a:lnTo>
                    <a:pt x="389" y="257"/>
                  </a:lnTo>
                  <a:lnTo>
                    <a:pt x="382" y="257"/>
                  </a:lnTo>
                  <a:lnTo>
                    <a:pt x="376" y="258"/>
                  </a:lnTo>
                  <a:lnTo>
                    <a:pt x="371" y="262"/>
                  </a:lnTo>
                  <a:lnTo>
                    <a:pt x="367" y="264"/>
                  </a:lnTo>
                  <a:lnTo>
                    <a:pt x="364" y="270"/>
                  </a:lnTo>
                  <a:lnTo>
                    <a:pt x="358" y="271"/>
                  </a:lnTo>
                  <a:lnTo>
                    <a:pt x="356" y="270"/>
                  </a:lnTo>
                  <a:lnTo>
                    <a:pt x="354" y="266"/>
                  </a:lnTo>
                  <a:lnTo>
                    <a:pt x="352" y="258"/>
                  </a:lnTo>
                  <a:lnTo>
                    <a:pt x="351" y="251"/>
                  </a:lnTo>
                  <a:lnTo>
                    <a:pt x="347" y="249"/>
                  </a:lnTo>
                  <a:lnTo>
                    <a:pt x="340" y="247"/>
                  </a:lnTo>
                  <a:lnTo>
                    <a:pt x="336" y="246"/>
                  </a:lnTo>
                  <a:lnTo>
                    <a:pt x="334" y="244"/>
                  </a:lnTo>
                  <a:lnTo>
                    <a:pt x="332" y="238"/>
                  </a:lnTo>
                  <a:lnTo>
                    <a:pt x="332" y="231"/>
                  </a:lnTo>
                  <a:lnTo>
                    <a:pt x="341" y="233"/>
                  </a:lnTo>
                  <a:lnTo>
                    <a:pt x="345" y="231"/>
                  </a:lnTo>
                  <a:lnTo>
                    <a:pt x="347" y="225"/>
                  </a:lnTo>
                  <a:lnTo>
                    <a:pt x="351" y="218"/>
                  </a:lnTo>
                  <a:lnTo>
                    <a:pt x="360" y="214"/>
                  </a:lnTo>
                  <a:lnTo>
                    <a:pt x="373" y="205"/>
                  </a:lnTo>
                  <a:lnTo>
                    <a:pt x="380" y="210"/>
                  </a:lnTo>
                  <a:lnTo>
                    <a:pt x="388" y="212"/>
                  </a:lnTo>
                  <a:lnTo>
                    <a:pt x="389" y="209"/>
                  </a:lnTo>
                  <a:lnTo>
                    <a:pt x="388" y="205"/>
                  </a:lnTo>
                  <a:lnTo>
                    <a:pt x="384" y="203"/>
                  </a:lnTo>
                  <a:lnTo>
                    <a:pt x="376" y="201"/>
                  </a:lnTo>
                  <a:lnTo>
                    <a:pt x="365" y="199"/>
                  </a:lnTo>
                  <a:lnTo>
                    <a:pt x="351" y="198"/>
                  </a:lnTo>
                  <a:lnTo>
                    <a:pt x="336" y="192"/>
                  </a:lnTo>
                  <a:lnTo>
                    <a:pt x="325" y="190"/>
                  </a:lnTo>
                  <a:lnTo>
                    <a:pt x="323" y="196"/>
                  </a:lnTo>
                  <a:lnTo>
                    <a:pt x="321" y="205"/>
                  </a:lnTo>
                  <a:lnTo>
                    <a:pt x="321" y="207"/>
                  </a:lnTo>
                  <a:lnTo>
                    <a:pt x="317" y="210"/>
                  </a:lnTo>
                  <a:lnTo>
                    <a:pt x="314" y="212"/>
                  </a:lnTo>
                  <a:lnTo>
                    <a:pt x="308" y="210"/>
                  </a:lnTo>
                  <a:lnTo>
                    <a:pt x="308" y="205"/>
                  </a:lnTo>
                  <a:lnTo>
                    <a:pt x="310" y="201"/>
                  </a:lnTo>
                  <a:lnTo>
                    <a:pt x="310" y="196"/>
                  </a:lnTo>
                  <a:lnTo>
                    <a:pt x="306" y="190"/>
                  </a:lnTo>
                  <a:lnTo>
                    <a:pt x="293" y="188"/>
                  </a:lnTo>
                  <a:lnTo>
                    <a:pt x="280" y="188"/>
                  </a:lnTo>
                  <a:lnTo>
                    <a:pt x="271" y="181"/>
                  </a:lnTo>
                  <a:lnTo>
                    <a:pt x="264" y="177"/>
                  </a:lnTo>
                  <a:lnTo>
                    <a:pt x="247" y="175"/>
                  </a:lnTo>
                  <a:lnTo>
                    <a:pt x="212" y="175"/>
                  </a:lnTo>
                  <a:lnTo>
                    <a:pt x="206" y="173"/>
                  </a:lnTo>
                  <a:lnTo>
                    <a:pt x="205" y="172"/>
                  </a:lnTo>
                  <a:lnTo>
                    <a:pt x="203" y="170"/>
                  </a:lnTo>
                  <a:lnTo>
                    <a:pt x="201" y="168"/>
                  </a:lnTo>
                  <a:lnTo>
                    <a:pt x="199" y="162"/>
                  </a:lnTo>
                  <a:lnTo>
                    <a:pt x="197" y="159"/>
                  </a:lnTo>
                  <a:lnTo>
                    <a:pt x="192" y="164"/>
                  </a:lnTo>
                  <a:lnTo>
                    <a:pt x="184" y="172"/>
                  </a:lnTo>
                  <a:lnTo>
                    <a:pt x="170" y="168"/>
                  </a:lnTo>
                  <a:lnTo>
                    <a:pt x="158" y="162"/>
                  </a:lnTo>
                  <a:lnTo>
                    <a:pt x="147" y="170"/>
                  </a:lnTo>
                  <a:lnTo>
                    <a:pt x="136" y="177"/>
                  </a:lnTo>
                  <a:lnTo>
                    <a:pt x="129" y="181"/>
                  </a:lnTo>
                  <a:lnTo>
                    <a:pt x="123" y="183"/>
                  </a:lnTo>
                  <a:lnTo>
                    <a:pt x="114" y="185"/>
                  </a:lnTo>
                  <a:lnTo>
                    <a:pt x="107" y="186"/>
                  </a:lnTo>
                  <a:lnTo>
                    <a:pt x="98" y="185"/>
                  </a:lnTo>
                  <a:lnTo>
                    <a:pt x="92" y="181"/>
                  </a:lnTo>
                  <a:lnTo>
                    <a:pt x="86" y="177"/>
                  </a:lnTo>
                  <a:lnTo>
                    <a:pt x="83" y="173"/>
                  </a:lnTo>
                  <a:lnTo>
                    <a:pt x="75" y="166"/>
                  </a:lnTo>
                  <a:lnTo>
                    <a:pt x="68" y="159"/>
                  </a:lnTo>
                  <a:lnTo>
                    <a:pt x="68" y="153"/>
                  </a:lnTo>
                  <a:lnTo>
                    <a:pt x="70" y="148"/>
                  </a:lnTo>
                  <a:lnTo>
                    <a:pt x="73" y="140"/>
                  </a:lnTo>
                  <a:lnTo>
                    <a:pt x="77" y="133"/>
                  </a:lnTo>
                  <a:lnTo>
                    <a:pt x="75" y="127"/>
                  </a:lnTo>
                  <a:lnTo>
                    <a:pt x="72" y="122"/>
                  </a:lnTo>
                  <a:lnTo>
                    <a:pt x="72" y="118"/>
                  </a:lnTo>
                  <a:lnTo>
                    <a:pt x="72" y="114"/>
                  </a:lnTo>
                  <a:lnTo>
                    <a:pt x="72" y="111"/>
                  </a:lnTo>
                  <a:lnTo>
                    <a:pt x="75" y="105"/>
                  </a:lnTo>
                  <a:lnTo>
                    <a:pt x="79" y="101"/>
                  </a:lnTo>
                  <a:lnTo>
                    <a:pt x="83" y="100"/>
                  </a:lnTo>
                  <a:lnTo>
                    <a:pt x="88" y="98"/>
                  </a:lnTo>
                  <a:lnTo>
                    <a:pt x="94" y="100"/>
                  </a:lnTo>
                  <a:lnTo>
                    <a:pt x="107" y="96"/>
                  </a:lnTo>
                  <a:lnTo>
                    <a:pt x="114" y="94"/>
                  </a:lnTo>
                  <a:lnTo>
                    <a:pt x="122" y="98"/>
                  </a:lnTo>
                  <a:lnTo>
                    <a:pt x="129" y="103"/>
                  </a:lnTo>
                  <a:lnTo>
                    <a:pt x="131" y="107"/>
                  </a:lnTo>
                  <a:lnTo>
                    <a:pt x="136" y="111"/>
                  </a:lnTo>
                  <a:lnTo>
                    <a:pt x="140" y="116"/>
                  </a:lnTo>
                  <a:lnTo>
                    <a:pt x="146" y="118"/>
                  </a:lnTo>
                  <a:lnTo>
                    <a:pt x="151" y="111"/>
                  </a:lnTo>
                  <a:lnTo>
                    <a:pt x="153" y="100"/>
                  </a:lnTo>
                  <a:lnTo>
                    <a:pt x="155" y="98"/>
                  </a:lnTo>
                  <a:lnTo>
                    <a:pt x="157" y="90"/>
                  </a:lnTo>
                  <a:lnTo>
                    <a:pt x="158" y="81"/>
                  </a:lnTo>
                  <a:lnTo>
                    <a:pt x="158" y="76"/>
                  </a:lnTo>
                  <a:lnTo>
                    <a:pt x="158" y="70"/>
                  </a:lnTo>
                  <a:lnTo>
                    <a:pt x="160" y="64"/>
                  </a:lnTo>
                  <a:lnTo>
                    <a:pt x="164" y="61"/>
                  </a:lnTo>
                  <a:lnTo>
                    <a:pt x="166" y="57"/>
                  </a:lnTo>
                  <a:lnTo>
                    <a:pt x="166" y="55"/>
                  </a:lnTo>
                  <a:lnTo>
                    <a:pt x="162" y="46"/>
                  </a:lnTo>
                  <a:lnTo>
                    <a:pt x="155" y="37"/>
                  </a:lnTo>
                  <a:lnTo>
                    <a:pt x="144" y="29"/>
                  </a:lnTo>
                  <a:lnTo>
                    <a:pt x="134" y="22"/>
                  </a:lnTo>
                  <a:lnTo>
                    <a:pt x="131" y="11"/>
                  </a:lnTo>
                  <a:lnTo>
                    <a:pt x="129" y="0"/>
                  </a:lnTo>
                  <a:lnTo>
                    <a:pt x="125" y="5"/>
                  </a:lnTo>
                  <a:lnTo>
                    <a:pt x="122" y="15"/>
                  </a:lnTo>
                  <a:lnTo>
                    <a:pt x="120" y="26"/>
                  </a:lnTo>
                  <a:lnTo>
                    <a:pt x="120" y="37"/>
                  </a:lnTo>
                  <a:lnTo>
                    <a:pt x="110" y="46"/>
                  </a:lnTo>
                  <a:lnTo>
                    <a:pt x="103" y="50"/>
                  </a:lnTo>
                  <a:lnTo>
                    <a:pt x="96" y="61"/>
                  </a:lnTo>
                  <a:lnTo>
                    <a:pt x="86" y="70"/>
                  </a:lnTo>
                  <a:lnTo>
                    <a:pt x="77" y="68"/>
                  </a:lnTo>
                  <a:lnTo>
                    <a:pt x="70" y="66"/>
                  </a:lnTo>
                  <a:lnTo>
                    <a:pt x="64" y="72"/>
                  </a:lnTo>
                  <a:lnTo>
                    <a:pt x="61" y="76"/>
                  </a:lnTo>
                  <a:lnTo>
                    <a:pt x="51" y="79"/>
                  </a:lnTo>
                  <a:lnTo>
                    <a:pt x="44" y="83"/>
                  </a:lnTo>
                  <a:lnTo>
                    <a:pt x="42" y="96"/>
                  </a:lnTo>
                  <a:lnTo>
                    <a:pt x="44" y="109"/>
                  </a:lnTo>
                  <a:lnTo>
                    <a:pt x="42" y="114"/>
                  </a:lnTo>
                  <a:lnTo>
                    <a:pt x="38" y="120"/>
                  </a:lnTo>
                  <a:lnTo>
                    <a:pt x="35" y="122"/>
                  </a:lnTo>
                  <a:lnTo>
                    <a:pt x="29" y="124"/>
                  </a:lnTo>
                  <a:lnTo>
                    <a:pt x="22" y="125"/>
                  </a:lnTo>
                  <a:lnTo>
                    <a:pt x="20" y="127"/>
                  </a:lnTo>
                  <a:lnTo>
                    <a:pt x="18" y="131"/>
                  </a:lnTo>
                  <a:lnTo>
                    <a:pt x="16" y="138"/>
                  </a:lnTo>
                  <a:lnTo>
                    <a:pt x="14" y="140"/>
                  </a:lnTo>
                  <a:lnTo>
                    <a:pt x="9" y="142"/>
                  </a:lnTo>
                  <a:lnTo>
                    <a:pt x="5" y="140"/>
                  </a:lnTo>
                  <a:lnTo>
                    <a:pt x="0" y="140"/>
                  </a:lnTo>
                  <a:lnTo>
                    <a:pt x="0" y="151"/>
                  </a:lnTo>
                  <a:lnTo>
                    <a:pt x="1" y="164"/>
                  </a:lnTo>
                  <a:lnTo>
                    <a:pt x="5" y="172"/>
                  </a:lnTo>
                  <a:lnTo>
                    <a:pt x="9" y="179"/>
                  </a:lnTo>
                  <a:lnTo>
                    <a:pt x="14" y="188"/>
                  </a:lnTo>
                  <a:lnTo>
                    <a:pt x="22" y="198"/>
                  </a:lnTo>
                  <a:lnTo>
                    <a:pt x="31" y="225"/>
                  </a:lnTo>
                  <a:lnTo>
                    <a:pt x="38" y="244"/>
                  </a:lnTo>
                  <a:lnTo>
                    <a:pt x="42" y="247"/>
                  </a:lnTo>
                  <a:lnTo>
                    <a:pt x="48" y="249"/>
                  </a:lnTo>
                  <a:lnTo>
                    <a:pt x="55" y="251"/>
                  </a:lnTo>
                  <a:lnTo>
                    <a:pt x="64" y="251"/>
                  </a:lnTo>
                  <a:lnTo>
                    <a:pt x="62" y="246"/>
                  </a:lnTo>
                  <a:lnTo>
                    <a:pt x="61" y="242"/>
                  </a:lnTo>
                  <a:lnTo>
                    <a:pt x="66" y="242"/>
                  </a:lnTo>
                  <a:lnTo>
                    <a:pt x="75" y="242"/>
                  </a:lnTo>
                  <a:lnTo>
                    <a:pt x="90" y="251"/>
                  </a:lnTo>
                  <a:lnTo>
                    <a:pt x="107" y="264"/>
                  </a:lnTo>
                  <a:lnTo>
                    <a:pt x="123" y="264"/>
                  </a:lnTo>
                  <a:lnTo>
                    <a:pt x="142" y="268"/>
                  </a:lnTo>
                  <a:lnTo>
                    <a:pt x="160" y="271"/>
                  </a:lnTo>
                  <a:lnTo>
                    <a:pt x="181" y="275"/>
                  </a:lnTo>
                  <a:lnTo>
                    <a:pt x="199" y="279"/>
                  </a:lnTo>
                  <a:lnTo>
                    <a:pt x="216" y="281"/>
                  </a:lnTo>
                  <a:lnTo>
                    <a:pt x="231" y="279"/>
                  </a:lnTo>
                  <a:lnTo>
                    <a:pt x="243" y="277"/>
                  </a:lnTo>
                  <a:lnTo>
                    <a:pt x="247" y="288"/>
                  </a:lnTo>
                  <a:lnTo>
                    <a:pt x="255" y="299"/>
                  </a:lnTo>
                  <a:lnTo>
                    <a:pt x="266" y="312"/>
                  </a:lnTo>
                  <a:lnTo>
                    <a:pt x="279" y="325"/>
                  </a:lnTo>
                  <a:lnTo>
                    <a:pt x="312" y="353"/>
                  </a:lnTo>
                  <a:lnTo>
                    <a:pt x="347" y="379"/>
                  </a:lnTo>
                  <a:lnTo>
                    <a:pt x="421" y="427"/>
                  </a:lnTo>
                  <a:lnTo>
                    <a:pt x="471" y="460"/>
                  </a:lnTo>
                  <a:lnTo>
                    <a:pt x="482" y="462"/>
                  </a:lnTo>
                  <a:lnTo>
                    <a:pt x="491" y="464"/>
                  </a:lnTo>
                  <a:lnTo>
                    <a:pt x="498" y="464"/>
                  </a:lnTo>
                  <a:lnTo>
                    <a:pt x="506" y="462"/>
                  </a:lnTo>
                  <a:lnTo>
                    <a:pt x="517" y="458"/>
                  </a:lnTo>
                  <a:lnTo>
                    <a:pt x="524" y="451"/>
                  </a:lnTo>
                  <a:lnTo>
                    <a:pt x="537" y="436"/>
                  </a:lnTo>
                  <a:lnTo>
                    <a:pt x="548" y="427"/>
                  </a:lnTo>
                  <a:lnTo>
                    <a:pt x="563" y="428"/>
                  </a:lnTo>
                  <a:lnTo>
                    <a:pt x="580" y="432"/>
                  </a:lnTo>
                  <a:lnTo>
                    <a:pt x="585" y="430"/>
                  </a:lnTo>
                  <a:lnTo>
                    <a:pt x="593" y="425"/>
                  </a:lnTo>
                  <a:lnTo>
                    <a:pt x="604" y="421"/>
                  </a:lnTo>
                  <a:lnTo>
                    <a:pt x="620" y="417"/>
                  </a:lnTo>
                  <a:lnTo>
                    <a:pt x="633" y="419"/>
                  </a:lnTo>
                  <a:lnTo>
                    <a:pt x="646" y="423"/>
                  </a:lnTo>
                  <a:lnTo>
                    <a:pt x="650" y="417"/>
                  </a:lnTo>
                  <a:lnTo>
                    <a:pt x="654" y="410"/>
                  </a:lnTo>
                  <a:lnTo>
                    <a:pt x="657" y="403"/>
                  </a:lnTo>
                  <a:lnTo>
                    <a:pt x="659" y="392"/>
                  </a:lnTo>
                  <a:lnTo>
                    <a:pt x="665" y="390"/>
                  </a:lnTo>
                  <a:lnTo>
                    <a:pt x="672" y="392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69" name="Freeform 60">
              <a:extLst>
                <a:ext uri="{FF2B5EF4-FFF2-40B4-BE49-F238E27FC236}">
                  <a16:creationId xmlns:a16="http://schemas.microsoft.com/office/drawing/2014/main" id="{FA4C5BD0-2BC5-1440-AA01-9FDE558AF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5747" y="2118999"/>
              <a:ext cx="431800" cy="698500"/>
            </a:xfrm>
            <a:custGeom>
              <a:avLst/>
              <a:gdLst>
                <a:gd name="T0" fmla="*/ 105747 w 294"/>
                <a:gd name="T1" fmla="*/ 342900 h 440"/>
                <a:gd name="T2" fmla="*/ 127778 w 294"/>
                <a:gd name="T3" fmla="*/ 296863 h 440"/>
                <a:gd name="T4" fmla="*/ 124840 w 294"/>
                <a:gd name="T5" fmla="*/ 363537 h 440"/>
                <a:gd name="T6" fmla="*/ 130715 w 294"/>
                <a:gd name="T7" fmla="*/ 398462 h 440"/>
                <a:gd name="T8" fmla="*/ 140996 w 294"/>
                <a:gd name="T9" fmla="*/ 404812 h 440"/>
                <a:gd name="T10" fmla="*/ 138058 w 294"/>
                <a:gd name="T11" fmla="*/ 439738 h 440"/>
                <a:gd name="T12" fmla="*/ 135121 w 294"/>
                <a:gd name="T13" fmla="*/ 477838 h 440"/>
                <a:gd name="T14" fmla="*/ 173307 w 294"/>
                <a:gd name="T15" fmla="*/ 592138 h 440"/>
                <a:gd name="T16" fmla="*/ 214431 w 294"/>
                <a:gd name="T17" fmla="*/ 663575 h 440"/>
                <a:gd name="T18" fmla="*/ 240868 w 294"/>
                <a:gd name="T19" fmla="*/ 685800 h 440"/>
                <a:gd name="T20" fmla="*/ 276117 w 294"/>
                <a:gd name="T21" fmla="*/ 698500 h 440"/>
                <a:gd name="T22" fmla="*/ 330459 w 294"/>
                <a:gd name="T23" fmla="*/ 692150 h 440"/>
                <a:gd name="T24" fmla="*/ 390676 w 294"/>
                <a:gd name="T25" fmla="*/ 674688 h 440"/>
                <a:gd name="T26" fmla="*/ 406832 w 294"/>
                <a:gd name="T27" fmla="*/ 633413 h 440"/>
                <a:gd name="T28" fmla="*/ 425925 w 294"/>
                <a:gd name="T29" fmla="*/ 542925 h 440"/>
                <a:gd name="T30" fmla="*/ 422988 w 294"/>
                <a:gd name="T31" fmla="*/ 452438 h 440"/>
                <a:gd name="T32" fmla="*/ 422988 w 294"/>
                <a:gd name="T33" fmla="*/ 339725 h 440"/>
                <a:gd name="T34" fmla="*/ 418582 w 294"/>
                <a:gd name="T35" fmla="*/ 263525 h 440"/>
                <a:gd name="T36" fmla="*/ 396551 w 294"/>
                <a:gd name="T37" fmla="*/ 211138 h 440"/>
                <a:gd name="T38" fmla="*/ 371583 w 294"/>
                <a:gd name="T39" fmla="*/ 196850 h 440"/>
                <a:gd name="T40" fmla="*/ 380395 w 294"/>
                <a:gd name="T41" fmla="*/ 187325 h 440"/>
                <a:gd name="T42" fmla="*/ 383333 w 294"/>
                <a:gd name="T43" fmla="*/ 161925 h 440"/>
                <a:gd name="T44" fmla="*/ 371583 w 294"/>
                <a:gd name="T45" fmla="*/ 128588 h 440"/>
                <a:gd name="T46" fmla="*/ 387739 w 294"/>
                <a:gd name="T47" fmla="*/ 134938 h 440"/>
                <a:gd name="T48" fmla="*/ 399488 w 294"/>
                <a:gd name="T49" fmla="*/ 149225 h 440"/>
                <a:gd name="T50" fmla="*/ 412707 w 294"/>
                <a:gd name="T51" fmla="*/ 138113 h 440"/>
                <a:gd name="T52" fmla="*/ 415644 w 294"/>
                <a:gd name="T53" fmla="*/ 106363 h 440"/>
                <a:gd name="T54" fmla="*/ 403895 w 294"/>
                <a:gd name="T55" fmla="*/ 87313 h 440"/>
                <a:gd name="T56" fmla="*/ 374520 w 294"/>
                <a:gd name="T57" fmla="*/ 85725 h 440"/>
                <a:gd name="T58" fmla="*/ 368646 w 294"/>
                <a:gd name="T59" fmla="*/ 55563 h 440"/>
                <a:gd name="T60" fmla="*/ 339271 w 294"/>
                <a:gd name="T61" fmla="*/ 55563 h 440"/>
                <a:gd name="T62" fmla="*/ 281992 w 294"/>
                <a:gd name="T63" fmla="*/ 11112 h 440"/>
                <a:gd name="T64" fmla="*/ 258492 w 294"/>
                <a:gd name="T65" fmla="*/ 0 h 440"/>
                <a:gd name="T66" fmla="*/ 198276 w 294"/>
                <a:gd name="T67" fmla="*/ 23812 h 440"/>
                <a:gd name="T68" fmla="*/ 160089 w 294"/>
                <a:gd name="T69" fmla="*/ 31750 h 440"/>
                <a:gd name="T70" fmla="*/ 151277 w 294"/>
                <a:gd name="T71" fmla="*/ 69850 h 440"/>
                <a:gd name="T72" fmla="*/ 130715 w 294"/>
                <a:gd name="T73" fmla="*/ 141288 h 440"/>
                <a:gd name="T74" fmla="*/ 111622 w 294"/>
                <a:gd name="T75" fmla="*/ 155575 h 440"/>
                <a:gd name="T76" fmla="*/ 32312 w 294"/>
                <a:gd name="T77" fmla="*/ 155575 h 440"/>
                <a:gd name="T78" fmla="*/ 16156 w 294"/>
                <a:gd name="T79" fmla="*/ 203200 h 440"/>
                <a:gd name="T80" fmla="*/ 64623 w 294"/>
                <a:gd name="T81" fmla="*/ 296863 h 440"/>
                <a:gd name="T82" fmla="*/ 45530 w 294"/>
                <a:gd name="T83" fmla="*/ 311150 h 440"/>
                <a:gd name="T84" fmla="*/ 41124 w 294"/>
                <a:gd name="T85" fmla="*/ 339725 h 440"/>
                <a:gd name="T86" fmla="*/ 63154 w 294"/>
                <a:gd name="T87" fmla="*/ 352425 h 440"/>
                <a:gd name="T88" fmla="*/ 105747 w 294"/>
                <a:gd name="T89" fmla="*/ 355600 h 4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94"/>
                <a:gd name="T136" fmla="*/ 0 h 440"/>
                <a:gd name="T137" fmla="*/ 294 w 294"/>
                <a:gd name="T138" fmla="*/ 440 h 44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94" h="440">
                  <a:moveTo>
                    <a:pt x="72" y="224"/>
                  </a:moveTo>
                  <a:lnTo>
                    <a:pt x="72" y="220"/>
                  </a:lnTo>
                  <a:lnTo>
                    <a:pt x="72" y="216"/>
                  </a:lnTo>
                  <a:lnTo>
                    <a:pt x="78" y="201"/>
                  </a:lnTo>
                  <a:lnTo>
                    <a:pt x="81" y="192"/>
                  </a:lnTo>
                  <a:lnTo>
                    <a:pt x="87" y="187"/>
                  </a:lnTo>
                  <a:lnTo>
                    <a:pt x="91" y="185"/>
                  </a:lnTo>
                  <a:lnTo>
                    <a:pt x="89" y="207"/>
                  </a:lnTo>
                  <a:lnTo>
                    <a:pt x="85" y="229"/>
                  </a:lnTo>
                  <a:lnTo>
                    <a:pt x="87" y="238"/>
                  </a:lnTo>
                  <a:lnTo>
                    <a:pt x="87" y="248"/>
                  </a:lnTo>
                  <a:lnTo>
                    <a:pt x="89" y="251"/>
                  </a:lnTo>
                  <a:lnTo>
                    <a:pt x="91" y="255"/>
                  </a:lnTo>
                  <a:lnTo>
                    <a:pt x="92" y="257"/>
                  </a:lnTo>
                  <a:lnTo>
                    <a:pt x="96" y="255"/>
                  </a:lnTo>
                  <a:lnTo>
                    <a:pt x="94" y="264"/>
                  </a:lnTo>
                  <a:lnTo>
                    <a:pt x="91" y="272"/>
                  </a:lnTo>
                  <a:lnTo>
                    <a:pt x="94" y="277"/>
                  </a:lnTo>
                  <a:lnTo>
                    <a:pt x="94" y="285"/>
                  </a:lnTo>
                  <a:lnTo>
                    <a:pt x="94" y="292"/>
                  </a:lnTo>
                  <a:lnTo>
                    <a:pt x="92" y="301"/>
                  </a:lnTo>
                  <a:lnTo>
                    <a:pt x="102" y="323"/>
                  </a:lnTo>
                  <a:lnTo>
                    <a:pt x="113" y="357"/>
                  </a:lnTo>
                  <a:lnTo>
                    <a:pt x="118" y="373"/>
                  </a:lnTo>
                  <a:lnTo>
                    <a:pt x="126" y="390"/>
                  </a:lnTo>
                  <a:lnTo>
                    <a:pt x="135" y="405"/>
                  </a:lnTo>
                  <a:lnTo>
                    <a:pt x="146" y="418"/>
                  </a:lnTo>
                  <a:lnTo>
                    <a:pt x="152" y="423"/>
                  </a:lnTo>
                  <a:lnTo>
                    <a:pt x="159" y="429"/>
                  </a:lnTo>
                  <a:lnTo>
                    <a:pt x="164" y="432"/>
                  </a:lnTo>
                  <a:lnTo>
                    <a:pt x="172" y="436"/>
                  </a:lnTo>
                  <a:lnTo>
                    <a:pt x="181" y="438"/>
                  </a:lnTo>
                  <a:lnTo>
                    <a:pt x="188" y="440"/>
                  </a:lnTo>
                  <a:lnTo>
                    <a:pt x="198" y="438"/>
                  </a:lnTo>
                  <a:lnTo>
                    <a:pt x="209" y="438"/>
                  </a:lnTo>
                  <a:lnTo>
                    <a:pt x="225" y="436"/>
                  </a:lnTo>
                  <a:lnTo>
                    <a:pt x="240" y="434"/>
                  </a:lnTo>
                  <a:lnTo>
                    <a:pt x="251" y="431"/>
                  </a:lnTo>
                  <a:lnTo>
                    <a:pt x="266" y="425"/>
                  </a:lnTo>
                  <a:lnTo>
                    <a:pt x="270" y="416"/>
                  </a:lnTo>
                  <a:lnTo>
                    <a:pt x="272" y="405"/>
                  </a:lnTo>
                  <a:lnTo>
                    <a:pt x="277" y="399"/>
                  </a:lnTo>
                  <a:lnTo>
                    <a:pt x="285" y="392"/>
                  </a:lnTo>
                  <a:lnTo>
                    <a:pt x="288" y="366"/>
                  </a:lnTo>
                  <a:lnTo>
                    <a:pt x="290" y="342"/>
                  </a:lnTo>
                  <a:lnTo>
                    <a:pt x="286" y="329"/>
                  </a:lnTo>
                  <a:lnTo>
                    <a:pt x="283" y="316"/>
                  </a:lnTo>
                  <a:lnTo>
                    <a:pt x="288" y="285"/>
                  </a:lnTo>
                  <a:lnTo>
                    <a:pt x="290" y="261"/>
                  </a:lnTo>
                  <a:lnTo>
                    <a:pt x="288" y="238"/>
                  </a:lnTo>
                  <a:lnTo>
                    <a:pt x="288" y="214"/>
                  </a:lnTo>
                  <a:lnTo>
                    <a:pt x="294" y="200"/>
                  </a:lnTo>
                  <a:lnTo>
                    <a:pt x="294" y="185"/>
                  </a:lnTo>
                  <a:lnTo>
                    <a:pt x="285" y="166"/>
                  </a:lnTo>
                  <a:lnTo>
                    <a:pt x="273" y="146"/>
                  </a:lnTo>
                  <a:lnTo>
                    <a:pt x="272" y="140"/>
                  </a:lnTo>
                  <a:lnTo>
                    <a:pt x="270" y="133"/>
                  </a:lnTo>
                  <a:lnTo>
                    <a:pt x="266" y="129"/>
                  </a:lnTo>
                  <a:lnTo>
                    <a:pt x="261" y="128"/>
                  </a:lnTo>
                  <a:lnTo>
                    <a:pt x="253" y="124"/>
                  </a:lnTo>
                  <a:lnTo>
                    <a:pt x="242" y="124"/>
                  </a:lnTo>
                  <a:lnTo>
                    <a:pt x="249" y="120"/>
                  </a:lnTo>
                  <a:lnTo>
                    <a:pt x="259" y="118"/>
                  </a:lnTo>
                  <a:lnTo>
                    <a:pt x="264" y="113"/>
                  </a:lnTo>
                  <a:lnTo>
                    <a:pt x="268" y="109"/>
                  </a:lnTo>
                  <a:lnTo>
                    <a:pt x="261" y="102"/>
                  </a:lnTo>
                  <a:lnTo>
                    <a:pt x="255" y="94"/>
                  </a:lnTo>
                  <a:lnTo>
                    <a:pt x="253" y="87"/>
                  </a:lnTo>
                  <a:lnTo>
                    <a:pt x="253" y="81"/>
                  </a:lnTo>
                  <a:lnTo>
                    <a:pt x="257" y="78"/>
                  </a:lnTo>
                  <a:lnTo>
                    <a:pt x="261" y="74"/>
                  </a:lnTo>
                  <a:lnTo>
                    <a:pt x="264" y="85"/>
                  </a:lnTo>
                  <a:lnTo>
                    <a:pt x="268" y="91"/>
                  </a:lnTo>
                  <a:lnTo>
                    <a:pt x="270" y="92"/>
                  </a:lnTo>
                  <a:lnTo>
                    <a:pt x="272" y="94"/>
                  </a:lnTo>
                  <a:lnTo>
                    <a:pt x="275" y="94"/>
                  </a:lnTo>
                  <a:lnTo>
                    <a:pt x="277" y="92"/>
                  </a:lnTo>
                  <a:lnTo>
                    <a:pt x="281" y="87"/>
                  </a:lnTo>
                  <a:lnTo>
                    <a:pt x="283" y="80"/>
                  </a:lnTo>
                  <a:lnTo>
                    <a:pt x="283" y="74"/>
                  </a:lnTo>
                  <a:lnTo>
                    <a:pt x="283" y="67"/>
                  </a:lnTo>
                  <a:lnTo>
                    <a:pt x="281" y="61"/>
                  </a:lnTo>
                  <a:lnTo>
                    <a:pt x="279" y="57"/>
                  </a:lnTo>
                  <a:lnTo>
                    <a:pt x="275" y="55"/>
                  </a:lnTo>
                  <a:lnTo>
                    <a:pt x="272" y="54"/>
                  </a:lnTo>
                  <a:lnTo>
                    <a:pt x="264" y="52"/>
                  </a:lnTo>
                  <a:lnTo>
                    <a:pt x="255" y="54"/>
                  </a:lnTo>
                  <a:lnTo>
                    <a:pt x="257" y="43"/>
                  </a:lnTo>
                  <a:lnTo>
                    <a:pt x="259" y="31"/>
                  </a:lnTo>
                  <a:lnTo>
                    <a:pt x="251" y="35"/>
                  </a:lnTo>
                  <a:lnTo>
                    <a:pt x="244" y="37"/>
                  </a:lnTo>
                  <a:lnTo>
                    <a:pt x="237" y="37"/>
                  </a:lnTo>
                  <a:lnTo>
                    <a:pt x="231" y="35"/>
                  </a:lnTo>
                  <a:lnTo>
                    <a:pt x="214" y="26"/>
                  </a:lnTo>
                  <a:lnTo>
                    <a:pt x="200" y="13"/>
                  </a:lnTo>
                  <a:lnTo>
                    <a:pt x="192" y="7"/>
                  </a:lnTo>
                  <a:lnTo>
                    <a:pt x="187" y="4"/>
                  </a:lnTo>
                  <a:lnTo>
                    <a:pt x="181" y="0"/>
                  </a:lnTo>
                  <a:lnTo>
                    <a:pt x="176" y="0"/>
                  </a:lnTo>
                  <a:lnTo>
                    <a:pt x="163" y="7"/>
                  </a:lnTo>
                  <a:lnTo>
                    <a:pt x="152" y="15"/>
                  </a:lnTo>
                  <a:lnTo>
                    <a:pt x="135" y="15"/>
                  </a:lnTo>
                  <a:lnTo>
                    <a:pt x="116" y="17"/>
                  </a:lnTo>
                  <a:lnTo>
                    <a:pt x="113" y="19"/>
                  </a:lnTo>
                  <a:lnTo>
                    <a:pt x="109" y="20"/>
                  </a:lnTo>
                  <a:lnTo>
                    <a:pt x="107" y="26"/>
                  </a:lnTo>
                  <a:lnTo>
                    <a:pt x="107" y="30"/>
                  </a:lnTo>
                  <a:lnTo>
                    <a:pt x="103" y="44"/>
                  </a:lnTo>
                  <a:lnTo>
                    <a:pt x="100" y="65"/>
                  </a:lnTo>
                  <a:lnTo>
                    <a:pt x="96" y="80"/>
                  </a:lnTo>
                  <a:lnTo>
                    <a:pt x="89" y="89"/>
                  </a:lnTo>
                  <a:lnTo>
                    <a:pt x="85" y="92"/>
                  </a:lnTo>
                  <a:lnTo>
                    <a:pt x="79" y="96"/>
                  </a:lnTo>
                  <a:lnTo>
                    <a:pt x="76" y="98"/>
                  </a:lnTo>
                  <a:lnTo>
                    <a:pt x="68" y="98"/>
                  </a:lnTo>
                  <a:lnTo>
                    <a:pt x="46" y="98"/>
                  </a:lnTo>
                  <a:lnTo>
                    <a:pt x="22" y="98"/>
                  </a:lnTo>
                  <a:lnTo>
                    <a:pt x="9" y="104"/>
                  </a:lnTo>
                  <a:lnTo>
                    <a:pt x="0" y="111"/>
                  </a:lnTo>
                  <a:lnTo>
                    <a:pt x="11" y="128"/>
                  </a:lnTo>
                  <a:lnTo>
                    <a:pt x="24" y="150"/>
                  </a:lnTo>
                  <a:lnTo>
                    <a:pt x="37" y="170"/>
                  </a:lnTo>
                  <a:lnTo>
                    <a:pt x="44" y="187"/>
                  </a:lnTo>
                  <a:lnTo>
                    <a:pt x="41" y="189"/>
                  </a:lnTo>
                  <a:lnTo>
                    <a:pt x="35" y="192"/>
                  </a:lnTo>
                  <a:lnTo>
                    <a:pt x="31" y="196"/>
                  </a:lnTo>
                  <a:lnTo>
                    <a:pt x="30" y="200"/>
                  </a:lnTo>
                  <a:lnTo>
                    <a:pt x="28" y="207"/>
                  </a:lnTo>
                  <a:lnTo>
                    <a:pt x="28" y="214"/>
                  </a:lnTo>
                  <a:lnTo>
                    <a:pt x="31" y="218"/>
                  </a:lnTo>
                  <a:lnTo>
                    <a:pt x="35" y="222"/>
                  </a:lnTo>
                  <a:lnTo>
                    <a:pt x="43" y="222"/>
                  </a:lnTo>
                  <a:lnTo>
                    <a:pt x="48" y="222"/>
                  </a:lnTo>
                  <a:lnTo>
                    <a:pt x="61" y="220"/>
                  </a:lnTo>
                  <a:lnTo>
                    <a:pt x="72" y="224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70" name="Freeform 61">
              <a:extLst>
                <a:ext uri="{FF2B5EF4-FFF2-40B4-BE49-F238E27FC236}">
                  <a16:creationId xmlns:a16="http://schemas.microsoft.com/office/drawing/2014/main" id="{5C3E670C-449E-F743-9ACB-D86A17C63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3486" y="2765112"/>
              <a:ext cx="877887" cy="873125"/>
            </a:xfrm>
            <a:custGeom>
              <a:avLst/>
              <a:gdLst>
                <a:gd name="T0" fmla="*/ 704948 w 599"/>
                <a:gd name="T1" fmla="*/ 212725 h 550"/>
                <a:gd name="T2" fmla="*/ 680033 w 599"/>
                <a:gd name="T3" fmla="*/ 198437 h 550"/>
                <a:gd name="T4" fmla="*/ 677101 w 599"/>
                <a:gd name="T5" fmla="*/ 136525 h 550"/>
                <a:gd name="T6" fmla="*/ 581838 w 599"/>
                <a:gd name="T7" fmla="*/ 107950 h 550"/>
                <a:gd name="T8" fmla="*/ 490972 w 599"/>
                <a:gd name="T9" fmla="*/ 98425 h 550"/>
                <a:gd name="T10" fmla="*/ 466057 w 599"/>
                <a:gd name="T11" fmla="*/ 160337 h 550"/>
                <a:gd name="T12" fmla="*/ 422089 w 599"/>
                <a:gd name="T13" fmla="*/ 180975 h 550"/>
                <a:gd name="T14" fmla="*/ 395709 w 599"/>
                <a:gd name="T15" fmla="*/ 119062 h 550"/>
                <a:gd name="T16" fmla="*/ 363466 w 599"/>
                <a:gd name="T17" fmla="*/ 90487 h 550"/>
                <a:gd name="T18" fmla="*/ 389846 w 599"/>
                <a:gd name="T19" fmla="*/ 84137 h 550"/>
                <a:gd name="T20" fmla="*/ 389846 w 599"/>
                <a:gd name="T21" fmla="*/ 22225 h 550"/>
                <a:gd name="T22" fmla="*/ 370794 w 599"/>
                <a:gd name="T23" fmla="*/ 1588 h 550"/>
                <a:gd name="T24" fmla="*/ 341482 w 599"/>
                <a:gd name="T25" fmla="*/ 7937 h 550"/>
                <a:gd name="T26" fmla="*/ 331223 w 599"/>
                <a:gd name="T27" fmla="*/ 25400 h 550"/>
                <a:gd name="T28" fmla="*/ 312170 w 599"/>
                <a:gd name="T29" fmla="*/ 73025 h 550"/>
                <a:gd name="T30" fmla="*/ 331223 w 599"/>
                <a:gd name="T31" fmla="*/ 90487 h 550"/>
                <a:gd name="T32" fmla="*/ 316567 w 599"/>
                <a:gd name="T33" fmla="*/ 122237 h 550"/>
                <a:gd name="T34" fmla="*/ 274065 w 599"/>
                <a:gd name="T35" fmla="*/ 131762 h 550"/>
                <a:gd name="T36" fmla="*/ 262340 w 599"/>
                <a:gd name="T37" fmla="*/ 90487 h 550"/>
                <a:gd name="T38" fmla="*/ 206648 w 599"/>
                <a:gd name="T39" fmla="*/ 73025 h 550"/>
                <a:gd name="T40" fmla="*/ 143628 w 599"/>
                <a:gd name="T41" fmla="*/ 128587 h 550"/>
                <a:gd name="T42" fmla="*/ 136300 w 599"/>
                <a:gd name="T43" fmla="*/ 184150 h 550"/>
                <a:gd name="T44" fmla="*/ 162680 w 599"/>
                <a:gd name="T45" fmla="*/ 204788 h 550"/>
                <a:gd name="T46" fmla="*/ 124575 w 599"/>
                <a:gd name="T47" fmla="*/ 242887 h 550"/>
                <a:gd name="T48" fmla="*/ 65951 w 599"/>
                <a:gd name="T49" fmla="*/ 312737 h 550"/>
                <a:gd name="T50" fmla="*/ 19053 w 599"/>
                <a:gd name="T51" fmla="*/ 363537 h 550"/>
                <a:gd name="T52" fmla="*/ 2931 w 599"/>
                <a:gd name="T53" fmla="*/ 427038 h 550"/>
                <a:gd name="T54" fmla="*/ 41036 w 599"/>
                <a:gd name="T55" fmla="*/ 482600 h 550"/>
                <a:gd name="T56" fmla="*/ 86470 w 599"/>
                <a:gd name="T57" fmla="*/ 550862 h 550"/>
                <a:gd name="T58" fmla="*/ 152421 w 599"/>
                <a:gd name="T59" fmla="*/ 600075 h 550"/>
                <a:gd name="T60" fmla="*/ 227166 w 599"/>
                <a:gd name="T61" fmla="*/ 655637 h 550"/>
                <a:gd name="T62" fmla="*/ 287255 w 599"/>
                <a:gd name="T63" fmla="*/ 714375 h 550"/>
                <a:gd name="T64" fmla="*/ 303377 w 599"/>
                <a:gd name="T65" fmla="*/ 747712 h 550"/>
                <a:gd name="T66" fmla="*/ 328292 w 599"/>
                <a:gd name="T67" fmla="*/ 788987 h 550"/>
                <a:gd name="T68" fmla="*/ 373725 w 599"/>
                <a:gd name="T69" fmla="*/ 800100 h 550"/>
                <a:gd name="T70" fmla="*/ 385450 w 599"/>
                <a:gd name="T71" fmla="*/ 852488 h 550"/>
                <a:gd name="T72" fmla="*/ 433814 w 599"/>
                <a:gd name="T73" fmla="*/ 855663 h 550"/>
                <a:gd name="T74" fmla="*/ 485109 w 599"/>
                <a:gd name="T75" fmla="*/ 869950 h 550"/>
                <a:gd name="T76" fmla="*/ 504162 w 599"/>
                <a:gd name="T77" fmla="*/ 827088 h 550"/>
                <a:gd name="T78" fmla="*/ 533474 w 599"/>
                <a:gd name="T79" fmla="*/ 793750 h 550"/>
                <a:gd name="T80" fmla="*/ 590632 w 599"/>
                <a:gd name="T81" fmla="*/ 696912 h 550"/>
                <a:gd name="T82" fmla="*/ 545199 w 599"/>
                <a:gd name="T83" fmla="*/ 706437 h 550"/>
                <a:gd name="T84" fmla="*/ 471919 w 599"/>
                <a:gd name="T85" fmla="*/ 706437 h 550"/>
                <a:gd name="T86" fmla="*/ 492437 w 599"/>
                <a:gd name="T87" fmla="*/ 668337 h 550"/>
                <a:gd name="T88" fmla="*/ 510024 w 599"/>
                <a:gd name="T89" fmla="*/ 638175 h 550"/>
                <a:gd name="T90" fmla="*/ 552526 w 599"/>
                <a:gd name="T91" fmla="*/ 600075 h 550"/>
                <a:gd name="T92" fmla="*/ 593563 w 599"/>
                <a:gd name="T93" fmla="*/ 512762 h 550"/>
                <a:gd name="T94" fmla="*/ 558389 w 599"/>
                <a:gd name="T95" fmla="*/ 444500 h 550"/>
                <a:gd name="T96" fmla="*/ 565717 w 599"/>
                <a:gd name="T97" fmla="*/ 419100 h 550"/>
                <a:gd name="T98" fmla="*/ 606753 w 599"/>
                <a:gd name="T99" fmla="*/ 457200 h 550"/>
                <a:gd name="T100" fmla="*/ 680033 w 599"/>
                <a:gd name="T101" fmla="*/ 520700 h 550"/>
                <a:gd name="T102" fmla="*/ 699085 w 599"/>
                <a:gd name="T103" fmla="*/ 554037 h 550"/>
                <a:gd name="T104" fmla="*/ 769434 w 599"/>
                <a:gd name="T105" fmla="*/ 574675 h 550"/>
                <a:gd name="T106" fmla="*/ 807539 w 599"/>
                <a:gd name="T107" fmla="*/ 592137 h 550"/>
                <a:gd name="T108" fmla="*/ 811936 w 599"/>
                <a:gd name="T109" fmla="*/ 512762 h 550"/>
                <a:gd name="T110" fmla="*/ 877887 w 599"/>
                <a:gd name="T111" fmla="*/ 395287 h 550"/>
                <a:gd name="T112" fmla="*/ 810470 w 599"/>
                <a:gd name="T113" fmla="*/ 360362 h 550"/>
                <a:gd name="T114" fmla="*/ 782624 w 599"/>
                <a:gd name="T115" fmla="*/ 368300 h 550"/>
                <a:gd name="T116" fmla="*/ 734259 w 599"/>
                <a:gd name="T117" fmla="*/ 260350 h 55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99"/>
                <a:gd name="T178" fmla="*/ 0 h 550"/>
                <a:gd name="T179" fmla="*/ 599 w 599"/>
                <a:gd name="T180" fmla="*/ 550 h 55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99" h="550">
                  <a:moveTo>
                    <a:pt x="492" y="125"/>
                  </a:moveTo>
                  <a:lnTo>
                    <a:pt x="492" y="125"/>
                  </a:lnTo>
                  <a:lnTo>
                    <a:pt x="490" y="125"/>
                  </a:lnTo>
                  <a:lnTo>
                    <a:pt x="486" y="129"/>
                  </a:lnTo>
                  <a:lnTo>
                    <a:pt x="481" y="134"/>
                  </a:lnTo>
                  <a:lnTo>
                    <a:pt x="477" y="138"/>
                  </a:lnTo>
                  <a:lnTo>
                    <a:pt x="471" y="138"/>
                  </a:lnTo>
                  <a:lnTo>
                    <a:pt x="469" y="133"/>
                  </a:lnTo>
                  <a:lnTo>
                    <a:pt x="469" y="129"/>
                  </a:lnTo>
                  <a:lnTo>
                    <a:pt x="464" y="125"/>
                  </a:lnTo>
                  <a:lnTo>
                    <a:pt x="460" y="120"/>
                  </a:lnTo>
                  <a:lnTo>
                    <a:pt x="469" y="116"/>
                  </a:lnTo>
                  <a:lnTo>
                    <a:pt x="477" y="107"/>
                  </a:lnTo>
                  <a:lnTo>
                    <a:pt x="471" y="96"/>
                  </a:lnTo>
                  <a:lnTo>
                    <a:pt x="462" y="86"/>
                  </a:lnTo>
                  <a:lnTo>
                    <a:pt x="460" y="75"/>
                  </a:lnTo>
                  <a:lnTo>
                    <a:pt x="457" y="70"/>
                  </a:lnTo>
                  <a:lnTo>
                    <a:pt x="434" y="70"/>
                  </a:lnTo>
                  <a:lnTo>
                    <a:pt x="408" y="73"/>
                  </a:lnTo>
                  <a:lnTo>
                    <a:pt x="397" y="68"/>
                  </a:lnTo>
                  <a:lnTo>
                    <a:pt x="388" y="61"/>
                  </a:lnTo>
                  <a:lnTo>
                    <a:pt x="375" y="59"/>
                  </a:lnTo>
                  <a:lnTo>
                    <a:pt x="357" y="61"/>
                  </a:lnTo>
                  <a:lnTo>
                    <a:pt x="344" y="61"/>
                  </a:lnTo>
                  <a:lnTo>
                    <a:pt x="335" y="62"/>
                  </a:lnTo>
                  <a:lnTo>
                    <a:pt x="331" y="68"/>
                  </a:lnTo>
                  <a:lnTo>
                    <a:pt x="327" y="73"/>
                  </a:lnTo>
                  <a:lnTo>
                    <a:pt x="325" y="83"/>
                  </a:lnTo>
                  <a:lnTo>
                    <a:pt x="322" y="90"/>
                  </a:lnTo>
                  <a:lnTo>
                    <a:pt x="318" y="101"/>
                  </a:lnTo>
                  <a:lnTo>
                    <a:pt x="312" y="109"/>
                  </a:lnTo>
                  <a:lnTo>
                    <a:pt x="309" y="112"/>
                  </a:lnTo>
                  <a:lnTo>
                    <a:pt x="303" y="114"/>
                  </a:lnTo>
                  <a:lnTo>
                    <a:pt x="298" y="116"/>
                  </a:lnTo>
                  <a:lnTo>
                    <a:pt x="288" y="114"/>
                  </a:lnTo>
                  <a:lnTo>
                    <a:pt x="285" y="112"/>
                  </a:lnTo>
                  <a:lnTo>
                    <a:pt x="279" y="110"/>
                  </a:lnTo>
                  <a:lnTo>
                    <a:pt x="275" y="101"/>
                  </a:lnTo>
                  <a:lnTo>
                    <a:pt x="272" y="85"/>
                  </a:lnTo>
                  <a:lnTo>
                    <a:pt x="270" y="75"/>
                  </a:lnTo>
                  <a:lnTo>
                    <a:pt x="268" y="66"/>
                  </a:lnTo>
                  <a:lnTo>
                    <a:pt x="261" y="62"/>
                  </a:lnTo>
                  <a:lnTo>
                    <a:pt x="253" y="61"/>
                  </a:lnTo>
                  <a:lnTo>
                    <a:pt x="248" y="59"/>
                  </a:lnTo>
                  <a:lnTo>
                    <a:pt x="248" y="57"/>
                  </a:lnTo>
                  <a:lnTo>
                    <a:pt x="250" y="55"/>
                  </a:lnTo>
                  <a:lnTo>
                    <a:pt x="253" y="53"/>
                  </a:lnTo>
                  <a:lnTo>
                    <a:pt x="257" y="53"/>
                  </a:lnTo>
                  <a:lnTo>
                    <a:pt x="263" y="55"/>
                  </a:lnTo>
                  <a:lnTo>
                    <a:pt x="266" y="53"/>
                  </a:lnTo>
                  <a:lnTo>
                    <a:pt x="268" y="49"/>
                  </a:lnTo>
                  <a:lnTo>
                    <a:pt x="266" y="46"/>
                  </a:lnTo>
                  <a:lnTo>
                    <a:pt x="263" y="38"/>
                  </a:lnTo>
                  <a:lnTo>
                    <a:pt x="264" y="25"/>
                  </a:lnTo>
                  <a:lnTo>
                    <a:pt x="266" y="14"/>
                  </a:lnTo>
                  <a:lnTo>
                    <a:pt x="264" y="7"/>
                  </a:lnTo>
                  <a:lnTo>
                    <a:pt x="261" y="0"/>
                  </a:lnTo>
                  <a:lnTo>
                    <a:pt x="257" y="0"/>
                  </a:lnTo>
                  <a:lnTo>
                    <a:pt x="255" y="1"/>
                  </a:lnTo>
                  <a:lnTo>
                    <a:pt x="253" y="1"/>
                  </a:lnTo>
                  <a:lnTo>
                    <a:pt x="251" y="3"/>
                  </a:lnTo>
                  <a:lnTo>
                    <a:pt x="250" y="9"/>
                  </a:lnTo>
                  <a:lnTo>
                    <a:pt x="246" y="11"/>
                  </a:lnTo>
                  <a:lnTo>
                    <a:pt x="239" y="9"/>
                  </a:lnTo>
                  <a:lnTo>
                    <a:pt x="233" y="5"/>
                  </a:lnTo>
                  <a:lnTo>
                    <a:pt x="231" y="3"/>
                  </a:lnTo>
                  <a:lnTo>
                    <a:pt x="229" y="3"/>
                  </a:lnTo>
                  <a:lnTo>
                    <a:pt x="227" y="5"/>
                  </a:lnTo>
                  <a:lnTo>
                    <a:pt x="227" y="7"/>
                  </a:lnTo>
                  <a:lnTo>
                    <a:pt x="226" y="16"/>
                  </a:lnTo>
                  <a:lnTo>
                    <a:pt x="222" y="29"/>
                  </a:lnTo>
                  <a:lnTo>
                    <a:pt x="218" y="35"/>
                  </a:lnTo>
                  <a:lnTo>
                    <a:pt x="215" y="38"/>
                  </a:lnTo>
                  <a:lnTo>
                    <a:pt x="213" y="42"/>
                  </a:lnTo>
                  <a:lnTo>
                    <a:pt x="213" y="46"/>
                  </a:lnTo>
                  <a:lnTo>
                    <a:pt x="215" y="49"/>
                  </a:lnTo>
                  <a:lnTo>
                    <a:pt x="216" y="51"/>
                  </a:lnTo>
                  <a:lnTo>
                    <a:pt x="218" y="53"/>
                  </a:lnTo>
                  <a:lnTo>
                    <a:pt x="224" y="55"/>
                  </a:lnTo>
                  <a:lnTo>
                    <a:pt x="226" y="57"/>
                  </a:lnTo>
                  <a:lnTo>
                    <a:pt x="227" y="59"/>
                  </a:lnTo>
                  <a:lnTo>
                    <a:pt x="226" y="62"/>
                  </a:lnTo>
                  <a:lnTo>
                    <a:pt x="226" y="64"/>
                  </a:lnTo>
                  <a:lnTo>
                    <a:pt x="222" y="72"/>
                  </a:lnTo>
                  <a:lnTo>
                    <a:pt x="216" y="77"/>
                  </a:lnTo>
                  <a:lnTo>
                    <a:pt x="213" y="81"/>
                  </a:lnTo>
                  <a:lnTo>
                    <a:pt x="209" y="85"/>
                  </a:lnTo>
                  <a:lnTo>
                    <a:pt x="203" y="88"/>
                  </a:lnTo>
                  <a:lnTo>
                    <a:pt x="196" y="88"/>
                  </a:lnTo>
                  <a:lnTo>
                    <a:pt x="187" y="83"/>
                  </a:lnTo>
                  <a:lnTo>
                    <a:pt x="181" y="77"/>
                  </a:lnTo>
                  <a:lnTo>
                    <a:pt x="179" y="73"/>
                  </a:lnTo>
                  <a:lnTo>
                    <a:pt x="178" y="68"/>
                  </a:lnTo>
                  <a:lnTo>
                    <a:pt x="178" y="64"/>
                  </a:lnTo>
                  <a:lnTo>
                    <a:pt x="179" y="57"/>
                  </a:lnTo>
                  <a:lnTo>
                    <a:pt x="176" y="53"/>
                  </a:lnTo>
                  <a:lnTo>
                    <a:pt x="168" y="49"/>
                  </a:lnTo>
                  <a:lnTo>
                    <a:pt x="159" y="53"/>
                  </a:lnTo>
                  <a:lnTo>
                    <a:pt x="152" y="55"/>
                  </a:lnTo>
                  <a:lnTo>
                    <a:pt x="141" y="46"/>
                  </a:lnTo>
                  <a:lnTo>
                    <a:pt x="131" y="38"/>
                  </a:lnTo>
                  <a:lnTo>
                    <a:pt x="124" y="46"/>
                  </a:lnTo>
                  <a:lnTo>
                    <a:pt x="120" y="55"/>
                  </a:lnTo>
                  <a:lnTo>
                    <a:pt x="111" y="66"/>
                  </a:lnTo>
                  <a:lnTo>
                    <a:pt x="98" y="81"/>
                  </a:lnTo>
                  <a:lnTo>
                    <a:pt x="93" y="90"/>
                  </a:lnTo>
                  <a:lnTo>
                    <a:pt x="89" y="98"/>
                  </a:lnTo>
                  <a:lnTo>
                    <a:pt x="87" y="105"/>
                  </a:lnTo>
                  <a:lnTo>
                    <a:pt x="89" y="112"/>
                  </a:lnTo>
                  <a:lnTo>
                    <a:pt x="93" y="116"/>
                  </a:lnTo>
                  <a:lnTo>
                    <a:pt x="98" y="118"/>
                  </a:lnTo>
                  <a:lnTo>
                    <a:pt x="102" y="118"/>
                  </a:lnTo>
                  <a:lnTo>
                    <a:pt x="106" y="122"/>
                  </a:lnTo>
                  <a:lnTo>
                    <a:pt x="107" y="123"/>
                  </a:lnTo>
                  <a:lnTo>
                    <a:pt x="111" y="129"/>
                  </a:lnTo>
                  <a:lnTo>
                    <a:pt x="109" y="134"/>
                  </a:lnTo>
                  <a:lnTo>
                    <a:pt x="106" y="138"/>
                  </a:lnTo>
                  <a:lnTo>
                    <a:pt x="102" y="142"/>
                  </a:lnTo>
                  <a:lnTo>
                    <a:pt x="96" y="146"/>
                  </a:lnTo>
                  <a:lnTo>
                    <a:pt x="85" y="153"/>
                  </a:lnTo>
                  <a:lnTo>
                    <a:pt x="72" y="160"/>
                  </a:lnTo>
                  <a:lnTo>
                    <a:pt x="67" y="171"/>
                  </a:lnTo>
                  <a:lnTo>
                    <a:pt x="59" y="184"/>
                  </a:lnTo>
                  <a:lnTo>
                    <a:pt x="52" y="192"/>
                  </a:lnTo>
                  <a:lnTo>
                    <a:pt x="45" y="197"/>
                  </a:lnTo>
                  <a:lnTo>
                    <a:pt x="35" y="199"/>
                  </a:lnTo>
                  <a:lnTo>
                    <a:pt x="22" y="199"/>
                  </a:lnTo>
                  <a:lnTo>
                    <a:pt x="21" y="210"/>
                  </a:lnTo>
                  <a:lnTo>
                    <a:pt x="17" y="221"/>
                  </a:lnTo>
                  <a:lnTo>
                    <a:pt x="13" y="229"/>
                  </a:lnTo>
                  <a:lnTo>
                    <a:pt x="9" y="234"/>
                  </a:lnTo>
                  <a:lnTo>
                    <a:pt x="4" y="243"/>
                  </a:lnTo>
                  <a:lnTo>
                    <a:pt x="0" y="253"/>
                  </a:lnTo>
                  <a:lnTo>
                    <a:pt x="0" y="262"/>
                  </a:lnTo>
                  <a:lnTo>
                    <a:pt x="2" y="269"/>
                  </a:lnTo>
                  <a:lnTo>
                    <a:pt x="4" y="275"/>
                  </a:lnTo>
                  <a:lnTo>
                    <a:pt x="8" y="279"/>
                  </a:lnTo>
                  <a:lnTo>
                    <a:pt x="17" y="284"/>
                  </a:lnTo>
                  <a:lnTo>
                    <a:pt x="24" y="297"/>
                  </a:lnTo>
                  <a:lnTo>
                    <a:pt x="28" y="304"/>
                  </a:lnTo>
                  <a:lnTo>
                    <a:pt x="32" y="316"/>
                  </a:lnTo>
                  <a:lnTo>
                    <a:pt x="39" y="321"/>
                  </a:lnTo>
                  <a:lnTo>
                    <a:pt x="48" y="328"/>
                  </a:lnTo>
                  <a:lnTo>
                    <a:pt x="54" y="338"/>
                  </a:lnTo>
                  <a:lnTo>
                    <a:pt x="59" y="347"/>
                  </a:lnTo>
                  <a:lnTo>
                    <a:pt x="74" y="347"/>
                  </a:lnTo>
                  <a:lnTo>
                    <a:pt x="89" y="351"/>
                  </a:lnTo>
                  <a:lnTo>
                    <a:pt x="93" y="364"/>
                  </a:lnTo>
                  <a:lnTo>
                    <a:pt x="96" y="377"/>
                  </a:lnTo>
                  <a:lnTo>
                    <a:pt x="104" y="378"/>
                  </a:lnTo>
                  <a:lnTo>
                    <a:pt x="111" y="382"/>
                  </a:lnTo>
                  <a:lnTo>
                    <a:pt x="115" y="391"/>
                  </a:lnTo>
                  <a:lnTo>
                    <a:pt x="124" y="404"/>
                  </a:lnTo>
                  <a:lnTo>
                    <a:pt x="142" y="410"/>
                  </a:lnTo>
                  <a:lnTo>
                    <a:pt x="155" y="413"/>
                  </a:lnTo>
                  <a:lnTo>
                    <a:pt x="157" y="425"/>
                  </a:lnTo>
                  <a:lnTo>
                    <a:pt x="161" y="439"/>
                  </a:lnTo>
                  <a:lnTo>
                    <a:pt x="172" y="447"/>
                  </a:lnTo>
                  <a:lnTo>
                    <a:pt x="185" y="454"/>
                  </a:lnTo>
                  <a:lnTo>
                    <a:pt x="196" y="450"/>
                  </a:lnTo>
                  <a:lnTo>
                    <a:pt x="207" y="450"/>
                  </a:lnTo>
                  <a:lnTo>
                    <a:pt x="213" y="454"/>
                  </a:lnTo>
                  <a:lnTo>
                    <a:pt x="216" y="462"/>
                  </a:lnTo>
                  <a:lnTo>
                    <a:pt x="213" y="467"/>
                  </a:lnTo>
                  <a:lnTo>
                    <a:pt x="207" y="471"/>
                  </a:lnTo>
                  <a:lnTo>
                    <a:pt x="205" y="474"/>
                  </a:lnTo>
                  <a:lnTo>
                    <a:pt x="205" y="478"/>
                  </a:lnTo>
                  <a:lnTo>
                    <a:pt x="207" y="482"/>
                  </a:lnTo>
                  <a:lnTo>
                    <a:pt x="213" y="487"/>
                  </a:lnTo>
                  <a:lnTo>
                    <a:pt x="224" y="497"/>
                  </a:lnTo>
                  <a:lnTo>
                    <a:pt x="237" y="506"/>
                  </a:lnTo>
                  <a:lnTo>
                    <a:pt x="240" y="504"/>
                  </a:lnTo>
                  <a:lnTo>
                    <a:pt x="244" y="502"/>
                  </a:lnTo>
                  <a:lnTo>
                    <a:pt x="250" y="502"/>
                  </a:lnTo>
                  <a:lnTo>
                    <a:pt x="255" y="504"/>
                  </a:lnTo>
                  <a:lnTo>
                    <a:pt x="259" y="508"/>
                  </a:lnTo>
                  <a:lnTo>
                    <a:pt x="263" y="511"/>
                  </a:lnTo>
                  <a:lnTo>
                    <a:pt x="264" y="519"/>
                  </a:lnTo>
                  <a:lnTo>
                    <a:pt x="263" y="528"/>
                  </a:lnTo>
                  <a:lnTo>
                    <a:pt x="263" y="537"/>
                  </a:lnTo>
                  <a:lnTo>
                    <a:pt x="264" y="541"/>
                  </a:lnTo>
                  <a:lnTo>
                    <a:pt x="268" y="543"/>
                  </a:lnTo>
                  <a:lnTo>
                    <a:pt x="274" y="543"/>
                  </a:lnTo>
                  <a:lnTo>
                    <a:pt x="285" y="539"/>
                  </a:lnTo>
                  <a:lnTo>
                    <a:pt x="296" y="539"/>
                  </a:lnTo>
                  <a:lnTo>
                    <a:pt x="299" y="541"/>
                  </a:lnTo>
                  <a:lnTo>
                    <a:pt x="305" y="547"/>
                  </a:lnTo>
                  <a:lnTo>
                    <a:pt x="311" y="550"/>
                  </a:lnTo>
                  <a:lnTo>
                    <a:pt x="322" y="550"/>
                  </a:lnTo>
                  <a:lnTo>
                    <a:pt x="331" y="548"/>
                  </a:lnTo>
                  <a:lnTo>
                    <a:pt x="338" y="543"/>
                  </a:lnTo>
                  <a:lnTo>
                    <a:pt x="344" y="535"/>
                  </a:lnTo>
                  <a:lnTo>
                    <a:pt x="348" y="528"/>
                  </a:lnTo>
                  <a:lnTo>
                    <a:pt x="348" y="524"/>
                  </a:lnTo>
                  <a:lnTo>
                    <a:pt x="344" y="521"/>
                  </a:lnTo>
                  <a:lnTo>
                    <a:pt x="342" y="517"/>
                  </a:lnTo>
                  <a:lnTo>
                    <a:pt x="342" y="515"/>
                  </a:lnTo>
                  <a:lnTo>
                    <a:pt x="346" y="511"/>
                  </a:lnTo>
                  <a:lnTo>
                    <a:pt x="349" y="506"/>
                  </a:lnTo>
                  <a:lnTo>
                    <a:pt x="364" y="500"/>
                  </a:lnTo>
                  <a:lnTo>
                    <a:pt x="381" y="491"/>
                  </a:lnTo>
                  <a:lnTo>
                    <a:pt x="397" y="482"/>
                  </a:lnTo>
                  <a:lnTo>
                    <a:pt x="414" y="476"/>
                  </a:lnTo>
                  <a:lnTo>
                    <a:pt x="408" y="458"/>
                  </a:lnTo>
                  <a:lnTo>
                    <a:pt x="403" y="439"/>
                  </a:lnTo>
                  <a:lnTo>
                    <a:pt x="394" y="443"/>
                  </a:lnTo>
                  <a:lnTo>
                    <a:pt x="386" y="447"/>
                  </a:lnTo>
                  <a:lnTo>
                    <a:pt x="383" y="445"/>
                  </a:lnTo>
                  <a:lnTo>
                    <a:pt x="383" y="441"/>
                  </a:lnTo>
                  <a:lnTo>
                    <a:pt x="372" y="445"/>
                  </a:lnTo>
                  <a:lnTo>
                    <a:pt x="353" y="454"/>
                  </a:lnTo>
                  <a:lnTo>
                    <a:pt x="346" y="450"/>
                  </a:lnTo>
                  <a:lnTo>
                    <a:pt x="340" y="443"/>
                  </a:lnTo>
                  <a:lnTo>
                    <a:pt x="329" y="447"/>
                  </a:lnTo>
                  <a:lnTo>
                    <a:pt x="322" y="445"/>
                  </a:lnTo>
                  <a:lnTo>
                    <a:pt x="325" y="441"/>
                  </a:lnTo>
                  <a:lnTo>
                    <a:pt x="327" y="436"/>
                  </a:lnTo>
                  <a:lnTo>
                    <a:pt x="329" y="428"/>
                  </a:lnTo>
                  <a:lnTo>
                    <a:pt x="329" y="421"/>
                  </a:lnTo>
                  <a:lnTo>
                    <a:pt x="336" y="421"/>
                  </a:lnTo>
                  <a:lnTo>
                    <a:pt x="340" y="419"/>
                  </a:lnTo>
                  <a:lnTo>
                    <a:pt x="344" y="417"/>
                  </a:lnTo>
                  <a:lnTo>
                    <a:pt x="346" y="413"/>
                  </a:lnTo>
                  <a:lnTo>
                    <a:pt x="346" y="408"/>
                  </a:lnTo>
                  <a:lnTo>
                    <a:pt x="348" y="402"/>
                  </a:lnTo>
                  <a:lnTo>
                    <a:pt x="349" y="399"/>
                  </a:lnTo>
                  <a:lnTo>
                    <a:pt x="353" y="397"/>
                  </a:lnTo>
                  <a:lnTo>
                    <a:pt x="364" y="397"/>
                  </a:lnTo>
                  <a:lnTo>
                    <a:pt x="379" y="395"/>
                  </a:lnTo>
                  <a:lnTo>
                    <a:pt x="377" y="378"/>
                  </a:lnTo>
                  <a:lnTo>
                    <a:pt x="373" y="358"/>
                  </a:lnTo>
                  <a:lnTo>
                    <a:pt x="388" y="347"/>
                  </a:lnTo>
                  <a:lnTo>
                    <a:pt x="405" y="334"/>
                  </a:lnTo>
                  <a:lnTo>
                    <a:pt x="405" y="328"/>
                  </a:lnTo>
                  <a:lnTo>
                    <a:pt x="405" y="323"/>
                  </a:lnTo>
                  <a:lnTo>
                    <a:pt x="403" y="316"/>
                  </a:lnTo>
                  <a:lnTo>
                    <a:pt x="399" y="310"/>
                  </a:lnTo>
                  <a:lnTo>
                    <a:pt x="392" y="299"/>
                  </a:lnTo>
                  <a:lnTo>
                    <a:pt x="383" y="286"/>
                  </a:lnTo>
                  <a:lnTo>
                    <a:pt x="381" y="280"/>
                  </a:lnTo>
                  <a:lnTo>
                    <a:pt x="381" y="273"/>
                  </a:lnTo>
                  <a:lnTo>
                    <a:pt x="381" y="269"/>
                  </a:lnTo>
                  <a:lnTo>
                    <a:pt x="383" y="266"/>
                  </a:lnTo>
                  <a:lnTo>
                    <a:pt x="384" y="264"/>
                  </a:lnTo>
                  <a:lnTo>
                    <a:pt x="386" y="264"/>
                  </a:lnTo>
                  <a:lnTo>
                    <a:pt x="394" y="268"/>
                  </a:lnTo>
                  <a:lnTo>
                    <a:pt x="401" y="271"/>
                  </a:lnTo>
                  <a:lnTo>
                    <a:pt x="405" y="275"/>
                  </a:lnTo>
                  <a:lnTo>
                    <a:pt x="408" y="279"/>
                  </a:lnTo>
                  <a:lnTo>
                    <a:pt x="414" y="288"/>
                  </a:lnTo>
                  <a:lnTo>
                    <a:pt x="421" y="299"/>
                  </a:lnTo>
                  <a:lnTo>
                    <a:pt x="436" y="310"/>
                  </a:lnTo>
                  <a:lnTo>
                    <a:pt x="455" y="319"/>
                  </a:lnTo>
                  <a:lnTo>
                    <a:pt x="460" y="325"/>
                  </a:lnTo>
                  <a:lnTo>
                    <a:pt x="464" y="328"/>
                  </a:lnTo>
                  <a:lnTo>
                    <a:pt x="464" y="334"/>
                  </a:lnTo>
                  <a:lnTo>
                    <a:pt x="466" y="338"/>
                  </a:lnTo>
                  <a:lnTo>
                    <a:pt x="464" y="345"/>
                  </a:lnTo>
                  <a:lnTo>
                    <a:pt x="466" y="349"/>
                  </a:lnTo>
                  <a:lnTo>
                    <a:pt x="477" y="349"/>
                  </a:lnTo>
                  <a:lnTo>
                    <a:pt x="492" y="351"/>
                  </a:lnTo>
                  <a:lnTo>
                    <a:pt x="503" y="356"/>
                  </a:lnTo>
                  <a:lnTo>
                    <a:pt x="516" y="362"/>
                  </a:lnTo>
                  <a:lnTo>
                    <a:pt x="519" y="362"/>
                  </a:lnTo>
                  <a:lnTo>
                    <a:pt x="525" y="362"/>
                  </a:lnTo>
                  <a:lnTo>
                    <a:pt x="529" y="369"/>
                  </a:lnTo>
                  <a:lnTo>
                    <a:pt x="530" y="377"/>
                  </a:lnTo>
                  <a:lnTo>
                    <a:pt x="538" y="377"/>
                  </a:lnTo>
                  <a:lnTo>
                    <a:pt x="545" y="375"/>
                  </a:lnTo>
                  <a:lnTo>
                    <a:pt x="551" y="373"/>
                  </a:lnTo>
                  <a:lnTo>
                    <a:pt x="556" y="369"/>
                  </a:lnTo>
                  <a:lnTo>
                    <a:pt x="551" y="360"/>
                  </a:lnTo>
                  <a:lnTo>
                    <a:pt x="545" y="351"/>
                  </a:lnTo>
                  <a:lnTo>
                    <a:pt x="549" y="334"/>
                  </a:lnTo>
                  <a:lnTo>
                    <a:pt x="554" y="323"/>
                  </a:lnTo>
                  <a:lnTo>
                    <a:pt x="547" y="312"/>
                  </a:lnTo>
                  <a:lnTo>
                    <a:pt x="545" y="301"/>
                  </a:lnTo>
                  <a:lnTo>
                    <a:pt x="571" y="275"/>
                  </a:lnTo>
                  <a:lnTo>
                    <a:pt x="599" y="249"/>
                  </a:lnTo>
                  <a:lnTo>
                    <a:pt x="582" y="236"/>
                  </a:lnTo>
                  <a:lnTo>
                    <a:pt x="567" y="227"/>
                  </a:lnTo>
                  <a:lnTo>
                    <a:pt x="558" y="227"/>
                  </a:lnTo>
                  <a:lnTo>
                    <a:pt x="553" y="227"/>
                  </a:lnTo>
                  <a:lnTo>
                    <a:pt x="554" y="231"/>
                  </a:lnTo>
                  <a:lnTo>
                    <a:pt x="556" y="236"/>
                  </a:lnTo>
                  <a:lnTo>
                    <a:pt x="547" y="236"/>
                  </a:lnTo>
                  <a:lnTo>
                    <a:pt x="540" y="234"/>
                  </a:lnTo>
                  <a:lnTo>
                    <a:pt x="534" y="232"/>
                  </a:lnTo>
                  <a:lnTo>
                    <a:pt x="530" y="229"/>
                  </a:lnTo>
                  <a:lnTo>
                    <a:pt x="523" y="210"/>
                  </a:lnTo>
                  <a:lnTo>
                    <a:pt x="514" y="183"/>
                  </a:lnTo>
                  <a:lnTo>
                    <a:pt x="506" y="173"/>
                  </a:lnTo>
                  <a:lnTo>
                    <a:pt x="501" y="164"/>
                  </a:lnTo>
                  <a:lnTo>
                    <a:pt x="497" y="157"/>
                  </a:lnTo>
                  <a:lnTo>
                    <a:pt x="493" y="149"/>
                  </a:lnTo>
                  <a:lnTo>
                    <a:pt x="492" y="136"/>
                  </a:lnTo>
                  <a:lnTo>
                    <a:pt x="492" y="125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71" name="Freeform 62">
              <a:extLst>
                <a:ext uri="{FF2B5EF4-FFF2-40B4-BE49-F238E27FC236}">
                  <a16:creationId xmlns:a16="http://schemas.microsoft.com/office/drawing/2014/main" id="{C495F32E-22E2-5340-A8D8-17E0074C22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4397" y="2700024"/>
              <a:ext cx="179388" cy="207962"/>
            </a:xfrm>
            <a:custGeom>
              <a:avLst/>
              <a:gdLst>
                <a:gd name="T0" fmla="*/ 41171 w 122"/>
                <a:gd name="T1" fmla="*/ 79375 h 131"/>
                <a:gd name="T2" fmla="*/ 54405 w 122"/>
                <a:gd name="T3" fmla="*/ 69850 h 131"/>
                <a:gd name="T4" fmla="*/ 66168 w 122"/>
                <a:gd name="T5" fmla="*/ 61912 h 131"/>
                <a:gd name="T6" fmla="*/ 70579 w 122"/>
                <a:gd name="T7" fmla="*/ 38100 h 131"/>
                <a:gd name="T8" fmla="*/ 79401 w 122"/>
                <a:gd name="T9" fmla="*/ 17462 h 131"/>
                <a:gd name="T10" fmla="*/ 95576 w 122"/>
                <a:gd name="T11" fmla="*/ 11112 h 131"/>
                <a:gd name="T12" fmla="*/ 114691 w 122"/>
                <a:gd name="T13" fmla="*/ 7937 h 131"/>
                <a:gd name="T14" fmla="*/ 122043 w 122"/>
                <a:gd name="T15" fmla="*/ 3175 h 131"/>
                <a:gd name="T16" fmla="*/ 130865 w 122"/>
                <a:gd name="T17" fmla="*/ 0 h 131"/>
                <a:gd name="T18" fmla="*/ 138217 w 122"/>
                <a:gd name="T19" fmla="*/ 6350 h 131"/>
                <a:gd name="T20" fmla="*/ 147039 w 122"/>
                <a:gd name="T21" fmla="*/ 14287 h 131"/>
                <a:gd name="T22" fmla="*/ 157332 w 122"/>
                <a:gd name="T23" fmla="*/ 14287 h 131"/>
                <a:gd name="T24" fmla="*/ 166154 w 122"/>
                <a:gd name="T25" fmla="*/ 17462 h 131"/>
                <a:gd name="T26" fmla="*/ 166154 w 122"/>
                <a:gd name="T27" fmla="*/ 26987 h 131"/>
                <a:gd name="T28" fmla="*/ 166154 w 122"/>
                <a:gd name="T29" fmla="*/ 38100 h 131"/>
                <a:gd name="T30" fmla="*/ 176447 w 122"/>
                <a:gd name="T31" fmla="*/ 49212 h 131"/>
                <a:gd name="T32" fmla="*/ 179388 w 122"/>
                <a:gd name="T33" fmla="*/ 65087 h 131"/>
                <a:gd name="T34" fmla="*/ 172036 w 122"/>
                <a:gd name="T35" fmla="*/ 82550 h 131"/>
                <a:gd name="T36" fmla="*/ 157332 w 122"/>
                <a:gd name="T37" fmla="*/ 96837 h 131"/>
                <a:gd name="T38" fmla="*/ 149980 w 122"/>
                <a:gd name="T39" fmla="*/ 123825 h 131"/>
                <a:gd name="T40" fmla="*/ 144099 w 122"/>
                <a:gd name="T41" fmla="*/ 152400 h 131"/>
                <a:gd name="T42" fmla="*/ 133806 w 122"/>
                <a:gd name="T43" fmla="*/ 176212 h 131"/>
                <a:gd name="T44" fmla="*/ 120572 w 122"/>
                <a:gd name="T45" fmla="*/ 200024 h 131"/>
                <a:gd name="T46" fmla="*/ 105868 w 122"/>
                <a:gd name="T47" fmla="*/ 200024 h 131"/>
                <a:gd name="T48" fmla="*/ 95576 w 122"/>
                <a:gd name="T49" fmla="*/ 196849 h 131"/>
                <a:gd name="T50" fmla="*/ 85283 w 122"/>
                <a:gd name="T51" fmla="*/ 200024 h 131"/>
                <a:gd name="T52" fmla="*/ 73520 w 122"/>
                <a:gd name="T53" fmla="*/ 204787 h 131"/>
                <a:gd name="T54" fmla="*/ 63227 w 122"/>
                <a:gd name="T55" fmla="*/ 207962 h 131"/>
                <a:gd name="T56" fmla="*/ 51464 w 122"/>
                <a:gd name="T57" fmla="*/ 207962 h 131"/>
                <a:gd name="T58" fmla="*/ 47053 w 122"/>
                <a:gd name="T59" fmla="*/ 190500 h 131"/>
                <a:gd name="T60" fmla="*/ 38230 w 122"/>
                <a:gd name="T61" fmla="*/ 169862 h 131"/>
                <a:gd name="T62" fmla="*/ 16174 w 122"/>
                <a:gd name="T63" fmla="*/ 163512 h 131"/>
                <a:gd name="T64" fmla="*/ 0 w 122"/>
                <a:gd name="T65" fmla="*/ 155575 h 131"/>
                <a:gd name="T66" fmla="*/ 0 w 122"/>
                <a:gd name="T67" fmla="*/ 146050 h 131"/>
                <a:gd name="T68" fmla="*/ 0 w 122"/>
                <a:gd name="T69" fmla="*/ 138112 h 131"/>
                <a:gd name="T70" fmla="*/ 5882 w 122"/>
                <a:gd name="T71" fmla="*/ 131762 h 131"/>
                <a:gd name="T72" fmla="*/ 11763 w 122"/>
                <a:gd name="T73" fmla="*/ 125412 h 131"/>
                <a:gd name="T74" fmla="*/ 22056 w 122"/>
                <a:gd name="T75" fmla="*/ 117475 h 131"/>
                <a:gd name="T76" fmla="*/ 32349 w 122"/>
                <a:gd name="T77" fmla="*/ 111125 h 131"/>
                <a:gd name="T78" fmla="*/ 35289 w 122"/>
                <a:gd name="T79" fmla="*/ 93662 h 131"/>
                <a:gd name="T80" fmla="*/ 41171 w 122"/>
                <a:gd name="T81" fmla="*/ 79375 h 13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2"/>
                <a:gd name="T124" fmla="*/ 0 h 131"/>
                <a:gd name="T125" fmla="*/ 122 w 122"/>
                <a:gd name="T126" fmla="*/ 131 h 13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2" h="131">
                  <a:moveTo>
                    <a:pt x="28" y="50"/>
                  </a:moveTo>
                  <a:lnTo>
                    <a:pt x="37" y="44"/>
                  </a:lnTo>
                  <a:lnTo>
                    <a:pt x="45" y="39"/>
                  </a:lnTo>
                  <a:lnTo>
                    <a:pt x="48" y="24"/>
                  </a:lnTo>
                  <a:lnTo>
                    <a:pt x="54" y="11"/>
                  </a:lnTo>
                  <a:lnTo>
                    <a:pt x="65" y="7"/>
                  </a:lnTo>
                  <a:lnTo>
                    <a:pt x="78" y="5"/>
                  </a:lnTo>
                  <a:lnTo>
                    <a:pt x="83" y="2"/>
                  </a:lnTo>
                  <a:lnTo>
                    <a:pt x="89" y="0"/>
                  </a:lnTo>
                  <a:lnTo>
                    <a:pt x="94" y="4"/>
                  </a:lnTo>
                  <a:lnTo>
                    <a:pt x="100" y="9"/>
                  </a:lnTo>
                  <a:lnTo>
                    <a:pt x="107" y="9"/>
                  </a:lnTo>
                  <a:lnTo>
                    <a:pt x="113" y="11"/>
                  </a:lnTo>
                  <a:lnTo>
                    <a:pt x="113" y="17"/>
                  </a:lnTo>
                  <a:lnTo>
                    <a:pt x="113" y="24"/>
                  </a:lnTo>
                  <a:lnTo>
                    <a:pt x="120" y="31"/>
                  </a:lnTo>
                  <a:lnTo>
                    <a:pt x="122" y="41"/>
                  </a:lnTo>
                  <a:lnTo>
                    <a:pt x="117" y="52"/>
                  </a:lnTo>
                  <a:lnTo>
                    <a:pt x="107" y="61"/>
                  </a:lnTo>
                  <a:lnTo>
                    <a:pt x="102" y="78"/>
                  </a:lnTo>
                  <a:lnTo>
                    <a:pt x="98" y="96"/>
                  </a:lnTo>
                  <a:lnTo>
                    <a:pt x="91" y="111"/>
                  </a:lnTo>
                  <a:lnTo>
                    <a:pt x="82" y="126"/>
                  </a:lnTo>
                  <a:lnTo>
                    <a:pt x="72" y="126"/>
                  </a:lnTo>
                  <a:lnTo>
                    <a:pt x="65" y="124"/>
                  </a:lnTo>
                  <a:lnTo>
                    <a:pt x="58" y="126"/>
                  </a:lnTo>
                  <a:lnTo>
                    <a:pt x="50" y="129"/>
                  </a:lnTo>
                  <a:lnTo>
                    <a:pt x="43" y="131"/>
                  </a:lnTo>
                  <a:lnTo>
                    <a:pt x="35" y="131"/>
                  </a:lnTo>
                  <a:lnTo>
                    <a:pt x="32" y="120"/>
                  </a:lnTo>
                  <a:lnTo>
                    <a:pt x="26" y="107"/>
                  </a:lnTo>
                  <a:lnTo>
                    <a:pt x="11" y="103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0" y="87"/>
                  </a:lnTo>
                  <a:lnTo>
                    <a:pt x="4" y="83"/>
                  </a:lnTo>
                  <a:lnTo>
                    <a:pt x="8" y="79"/>
                  </a:lnTo>
                  <a:lnTo>
                    <a:pt x="15" y="74"/>
                  </a:lnTo>
                  <a:lnTo>
                    <a:pt x="22" y="70"/>
                  </a:lnTo>
                  <a:lnTo>
                    <a:pt x="24" y="59"/>
                  </a:lnTo>
                  <a:lnTo>
                    <a:pt x="28" y="50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72" name="Freeform 63">
              <a:extLst>
                <a:ext uri="{FF2B5EF4-FFF2-40B4-BE49-F238E27FC236}">
                  <a16:creationId xmlns:a16="http://schemas.microsoft.com/office/drawing/2014/main" id="{30C7FEDB-E07C-454B-AA79-0FD4C239C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5698" y="2831786"/>
              <a:ext cx="161925" cy="211138"/>
            </a:xfrm>
            <a:custGeom>
              <a:avLst/>
              <a:gdLst>
                <a:gd name="T0" fmla="*/ 55938 w 110"/>
                <a:gd name="T1" fmla="*/ 76200 h 133"/>
                <a:gd name="T2" fmla="*/ 58882 w 110"/>
                <a:gd name="T3" fmla="*/ 49213 h 133"/>
                <a:gd name="T4" fmla="*/ 67714 w 110"/>
                <a:gd name="T5" fmla="*/ 34925 h 133"/>
                <a:gd name="T6" fmla="*/ 70658 w 110"/>
                <a:gd name="T7" fmla="*/ 44450 h 133"/>
                <a:gd name="T8" fmla="*/ 78018 w 110"/>
                <a:gd name="T9" fmla="*/ 52388 h 133"/>
                <a:gd name="T10" fmla="*/ 100099 w 110"/>
                <a:gd name="T11" fmla="*/ 38100 h 133"/>
                <a:gd name="T12" fmla="*/ 119236 w 110"/>
                <a:gd name="T13" fmla="*/ 20638 h 133"/>
                <a:gd name="T14" fmla="*/ 103043 w 110"/>
                <a:gd name="T15" fmla="*/ 55563 h 133"/>
                <a:gd name="T16" fmla="*/ 89795 w 110"/>
                <a:gd name="T17" fmla="*/ 85725 h 133"/>
                <a:gd name="T18" fmla="*/ 97155 w 110"/>
                <a:gd name="T19" fmla="*/ 79375 h 133"/>
                <a:gd name="T20" fmla="*/ 108931 w 110"/>
                <a:gd name="T21" fmla="*/ 76200 h 133"/>
                <a:gd name="T22" fmla="*/ 110403 w 110"/>
                <a:gd name="T23" fmla="*/ 85725 h 133"/>
                <a:gd name="T24" fmla="*/ 116292 w 110"/>
                <a:gd name="T25" fmla="*/ 93663 h 133"/>
                <a:gd name="T26" fmla="*/ 129540 w 110"/>
                <a:gd name="T27" fmla="*/ 82550 h 133"/>
                <a:gd name="T28" fmla="*/ 138372 w 110"/>
                <a:gd name="T29" fmla="*/ 69850 h 133"/>
                <a:gd name="T30" fmla="*/ 141316 w 110"/>
                <a:gd name="T31" fmla="*/ 58738 h 133"/>
                <a:gd name="T32" fmla="*/ 141316 w 110"/>
                <a:gd name="T33" fmla="*/ 41275 h 133"/>
                <a:gd name="T34" fmla="*/ 145733 w 110"/>
                <a:gd name="T35" fmla="*/ 17463 h 133"/>
                <a:gd name="T36" fmla="*/ 151621 w 110"/>
                <a:gd name="T37" fmla="*/ 0 h 133"/>
                <a:gd name="T38" fmla="*/ 157509 w 110"/>
                <a:gd name="T39" fmla="*/ 3175 h 133"/>
                <a:gd name="T40" fmla="*/ 160453 w 110"/>
                <a:gd name="T41" fmla="*/ 6350 h 133"/>
                <a:gd name="T42" fmla="*/ 161925 w 110"/>
                <a:gd name="T43" fmla="*/ 11113 h 133"/>
                <a:gd name="T44" fmla="*/ 161925 w 110"/>
                <a:gd name="T45" fmla="*/ 17463 h 133"/>
                <a:gd name="T46" fmla="*/ 161925 w 110"/>
                <a:gd name="T47" fmla="*/ 30163 h 133"/>
                <a:gd name="T48" fmla="*/ 160453 w 110"/>
                <a:gd name="T49" fmla="*/ 47625 h 133"/>
                <a:gd name="T50" fmla="*/ 160453 w 110"/>
                <a:gd name="T51" fmla="*/ 61913 h 133"/>
                <a:gd name="T52" fmla="*/ 160453 w 110"/>
                <a:gd name="T53" fmla="*/ 76200 h 133"/>
                <a:gd name="T54" fmla="*/ 157509 w 110"/>
                <a:gd name="T55" fmla="*/ 88900 h 133"/>
                <a:gd name="T56" fmla="*/ 151621 w 110"/>
                <a:gd name="T57" fmla="*/ 100013 h 133"/>
                <a:gd name="T58" fmla="*/ 141316 w 110"/>
                <a:gd name="T59" fmla="*/ 107950 h 133"/>
                <a:gd name="T60" fmla="*/ 126596 w 110"/>
                <a:gd name="T61" fmla="*/ 114300 h 133"/>
                <a:gd name="T62" fmla="*/ 119236 w 110"/>
                <a:gd name="T63" fmla="*/ 120650 h 133"/>
                <a:gd name="T64" fmla="*/ 113348 w 110"/>
                <a:gd name="T65" fmla="*/ 127000 h 133"/>
                <a:gd name="T66" fmla="*/ 108931 w 110"/>
                <a:gd name="T67" fmla="*/ 141288 h 133"/>
                <a:gd name="T68" fmla="*/ 103043 w 110"/>
                <a:gd name="T69" fmla="*/ 158750 h 133"/>
                <a:gd name="T70" fmla="*/ 94211 w 110"/>
                <a:gd name="T71" fmla="*/ 166688 h 133"/>
                <a:gd name="T72" fmla="*/ 83907 w 110"/>
                <a:gd name="T73" fmla="*/ 173038 h 133"/>
                <a:gd name="T74" fmla="*/ 78018 w 110"/>
                <a:gd name="T75" fmla="*/ 182563 h 133"/>
                <a:gd name="T76" fmla="*/ 73602 w 110"/>
                <a:gd name="T77" fmla="*/ 190500 h 133"/>
                <a:gd name="T78" fmla="*/ 64770 w 110"/>
                <a:gd name="T79" fmla="*/ 200025 h 133"/>
                <a:gd name="T80" fmla="*/ 55938 w 110"/>
                <a:gd name="T81" fmla="*/ 204788 h 133"/>
                <a:gd name="T82" fmla="*/ 42689 w 110"/>
                <a:gd name="T83" fmla="*/ 211138 h 133"/>
                <a:gd name="T84" fmla="*/ 26497 w 110"/>
                <a:gd name="T85" fmla="*/ 211138 h 133"/>
                <a:gd name="T86" fmla="*/ 16193 w 110"/>
                <a:gd name="T87" fmla="*/ 207963 h 133"/>
                <a:gd name="T88" fmla="*/ 4416 w 110"/>
                <a:gd name="T89" fmla="*/ 203200 h 133"/>
                <a:gd name="T90" fmla="*/ 1472 w 110"/>
                <a:gd name="T91" fmla="*/ 196850 h 133"/>
                <a:gd name="T92" fmla="*/ 0 w 110"/>
                <a:gd name="T93" fmla="*/ 193675 h 133"/>
                <a:gd name="T94" fmla="*/ 0 w 110"/>
                <a:gd name="T95" fmla="*/ 187325 h 133"/>
                <a:gd name="T96" fmla="*/ 0 w 110"/>
                <a:gd name="T97" fmla="*/ 182563 h 133"/>
                <a:gd name="T98" fmla="*/ 10304 w 110"/>
                <a:gd name="T99" fmla="*/ 176213 h 133"/>
                <a:gd name="T100" fmla="*/ 20609 w 110"/>
                <a:gd name="T101" fmla="*/ 173038 h 133"/>
                <a:gd name="T102" fmla="*/ 29441 w 110"/>
                <a:gd name="T103" fmla="*/ 169863 h 133"/>
                <a:gd name="T104" fmla="*/ 38273 w 110"/>
                <a:gd name="T105" fmla="*/ 161925 h 133"/>
                <a:gd name="T106" fmla="*/ 32385 w 110"/>
                <a:gd name="T107" fmla="*/ 127000 h 133"/>
                <a:gd name="T108" fmla="*/ 29441 w 110"/>
                <a:gd name="T109" fmla="*/ 90488 h 133"/>
                <a:gd name="T110" fmla="*/ 35329 w 110"/>
                <a:gd name="T111" fmla="*/ 82550 h 133"/>
                <a:gd name="T112" fmla="*/ 39745 w 110"/>
                <a:gd name="T113" fmla="*/ 79375 h 133"/>
                <a:gd name="T114" fmla="*/ 48578 w 110"/>
                <a:gd name="T115" fmla="*/ 76200 h 133"/>
                <a:gd name="T116" fmla="*/ 55938 w 110"/>
                <a:gd name="T117" fmla="*/ 76200 h 13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0"/>
                <a:gd name="T178" fmla="*/ 0 h 133"/>
                <a:gd name="T179" fmla="*/ 110 w 110"/>
                <a:gd name="T180" fmla="*/ 133 h 13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0" h="133">
                  <a:moveTo>
                    <a:pt x="38" y="48"/>
                  </a:moveTo>
                  <a:lnTo>
                    <a:pt x="40" y="31"/>
                  </a:lnTo>
                  <a:lnTo>
                    <a:pt x="46" y="22"/>
                  </a:lnTo>
                  <a:lnTo>
                    <a:pt x="48" y="28"/>
                  </a:lnTo>
                  <a:lnTo>
                    <a:pt x="53" y="33"/>
                  </a:lnTo>
                  <a:lnTo>
                    <a:pt x="68" y="24"/>
                  </a:lnTo>
                  <a:lnTo>
                    <a:pt x="81" y="13"/>
                  </a:lnTo>
                  <a:lnTo>
                    <a:pt x="70" y="35"/>
                  </a:lnTo>
                  <a:lnTo>
                    <a:pt x="61" y="54"/>
                  </a:lnTo>
                  <a:lnTo>
                    <a:pt x="66" y="50"/>
                  </a:lnTo>
                  <a:lnTo>
                    <a:pt x="74" y="48"/>
                  </a:lnTo>
                  <a:lnTo>
                    <a:pt x="75" y="54"/>
                  </a:lnTo>
                  <a:lnTo>
                    <a:pt x="79" y="59"/>
                  </a:lnTo>
                  <a:lnTo>
                    <a:pt x="88" y="52"/>
                  </a:lnTo>
                  <a:lnTo>
                    <a:pt x="94" y="44"/>
                  </a:lnTo>
                  <a:lnTo>
                    <a:pt x="96" y="37"/>
                  </a:lnTo>
                  <a:lnTo>
                    <a:pt x="96" y="26"/>
                  </a:lnTo>
                  <a:lnTo>
                    <a:pt x="99" y="11"/>
                  </a:lnTo>
                  <a:lnTo>
                    <a:pt x="103" y="0"/>
                  </a:lnTo>
                  <a:lnTo>
                    <a:pt x="107" y="2"/>
                  </a:lnTo>
                  <a:lnTo>
                    <a:pt x="109" y="4"/>
                  </a:lnTo>
                  <a:lnTo>
                    <a:pt x="110" y="7"/>
                  </a:lnTo>
                  <a:lnTo>
                    <a:pt x="110" y="11"/>
                  </a:lnTo>
                  <a:lnTo>
                    <a:pt x="110" y="19"/>
                  </a:lnTo>
                  <a:lnTo>
                    <a:pt x="109" y="30"/>
                  </a:lnTo>
                  <a:lnTo>
                    <a:pt x="109" y="39"/>
                  </a:lnTo>
                  <a:lnTo>
                    <a:pt x="109" y="48"/>
                  </a:lnTo>
                  <a:lnTo>
                    <a:pt x="107" y="56"/>
                  </a:lnTo>
                  <a:lnTo>
                    <a:pt x="103" y="63"/>
                  </a:lnTo>
                  <a:lnTo>
                    <a:pt x="96" y="68"/>
                  </a:lnTo>
                  <a:lnTo>
                    <a:pt x="86" y="72"/>
                  </a:lnTo>
                  <a:lnTo>
                    <a:pt x="81" y="76"/>
                  </a:lnTo>
                  <a:lnTo>
                    <a:pt x="77" y="80"/>
                  </a:lnTo>
                  <a:lnTo>
                    <a:pt x="74" y="89"/>
                  </a:lnTo>
                  <a:lnTo>
                    <a:pt x="70" y="100"/>
                  </a:lnTo>
                  <a:lnTo>
                    <a:pt x="64" y="105"/>
                  </a:lnTo>
                  <a:lnTo>
                    <a:pt x="57" y="109"/>
                  </a:lnTo>
                  <a:lnTo>
                    <a:pt x="53" y="115"/>
                  </a:lnTo>
                  <a:lnTo>
                    <a:pt x="50" y="120"/>
                  </a:lnTo>
                  <a:lnTo>
                    <a:pt x="44" y="126"/>
                  </a:lnTo>
                  <a:lnTo>
                    <a:pt x="38" y="129"/>
                  </a:lnTo>
                  <a:lnTo>
                    <a:pt x="29" y="133"/>
                  </a:lnTo>
                  <a:lnTo>
                    <a:pt x="18" y="133"/>
                  </a:lnTo>
                  <a:lnTo>
                    <a:pt x="11" y="131"/>
                  </a:lnTo>
                  <a:lnTo>
                    <a:pt x="3" y="128"/>
                  </a:lnTo>
                  <a:lnTo>
                    <a:pt x="1" y="124"/>
                  </a:lnTo>
                  <a:lnTo>
                    <a:pt x="0" y="122"/>
                  </a:lnTo>
                  <a:lnTo>
                    <a:pt x="0" y="118"/>
                  </a:lnTo>
                  <a:lnTo>
                    <a:pt x="0" y="115"/>
                  </a:lnTo>
                  <a:lnTo>
                    <a:pt x="7" y="111"/>
                  </a:lnTo>
                  <a:lnTo>
                    <a:pt x="14" y="109"/>
                  </a:lnTo>
                  <a:lnTo>
                    <a:pt x="20" y="107"/>
                  </a:lnTo>
                  <a:lnTo>
                    <a:pt x="26" y="102"/>
                  </a:lnTo>
                  <a:lnTo>
                    <a:pt x="22" y="80"/>
                  </a:lnTo>
                  <a:lnTo>
                    <a:pt x="20" y="57"/>
                  </a:lnTo>
                  <a:lnTo>
                    <a:pt x="24" y="52"/>
                  </a:lnTo>
                  <a:lnTo>
                    <a:pt x="27" y="50"/>
                  </a:lnTo>
                  <a:lnTo>
                    <a:pt x="33" y="48"/>
                  </a:lnTo>
                  <a:lnTo>
                    <a:pt x="38" y="48"/>
                  </a:lnTo>
                  <a:close/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73" name="Freeform 64">
              <a:extLst>
                <a:ext uri="{FF2B5EF4-FFF2-40B4-BE49-F238E27FC236}">
                  <a16:creationId xmlns:a16="http://schemas.microsoft.com/office/drawing/2014/main" id="{F3757A9B-46E9-9F4C-8BDB-20EA6B337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0598" y="2295212"/>
              <a:ext cx="671513" cy="785813"/>
            </a:xfrm>
            <a:custGeom>
              <a:avLst/>
              <a:gdLst>
                <a:gd name="T0" fmla="*/ 492638 w 458"/>
                <a:gd name="T1" fmla="*/ 515938 h 495"/>
                <a:gd name="T2" fmla="*/ 498503 w 458"/>
                <a:gd name="T3" fmla="*/ 431800 h 495"/>
                <a:gd name="T4" fmla="*/ 536624 w 458"/>
                <a:gd name="T5" fmla="*/ 393700 h 495"/>
                <a:gd name="T6" fmla="*/ 558617 w 458"/>
                <a:gd name="T7" fmla="*/ 373063 h 495"/>
                <a:gd name="T8" fmla="*/ 574745 w 458"/>
                <a:gd name="T9" fmla="*/ 346075 h 495"/>
                <a:gd name="T10" fmla="*/ 617264 w 458"/>
                <a:gd name="T11" fmla="*/ 334963 h 495"/>
                <a:gd name="T12" fmla="*/ 642189 w 458"/>
                <a:gd name="T13" fmla="*/ 298450 h 495"/>
                <a:gd name="T14" fmla="*/ 646588 w 458"/>
                <a:gd name="T15" fmla="*/ 222250 h 495"/>
                <a:gd name="T16" fmla="*/ 661250 w 458"/>
                <a:gd name="T17" fmla="*/ 193675 h 495"/>
                <a:gd name="T18" fmla="*/ 655385 w 458"/>
                <a:gd name="T19" fmla="*/ 173038 h 495"/>
                <a:gd name="T20" fmla="*/ 611399 w 458"/>
                <a:gd name="T21" fmla="*/ 169863 h 495"/>
                <a:gd name="T22" fmla="*/ 611399 w 458"/>
                <a:gd name="T23" fmla="*/ 134938 h 495"/>
                <a:gd name="T24" fmla="*/ 620197 w 458"/>
                <a:gd name="T25" fmla="*/ 93663 h 495"/>
                <a:gd name="T26" fmla="*/ 541023 w 458"/>
                <a:gd name="T27" fmla="*/ 49213 h 495"/>
                <a:gd name="T28" fmla="*/ 482375 w 458"/>
                <a:gd name="T29" fmla="*/ 96838 h 495"/>
                <a:gd name="T30" fmla="*/ 435457 w 458"/>
                <a:gd name="T31" fmla="*/ 125413 h 495"/>
                <a:gd name="T32" fmla="*/ 384141 w 458"/>
                <a:gd name="T33" fmla="*/ 146050 h 495"/>
                <a:gd name="T34" fmla="*/ 384141 w 458"/>
                <a:gd name="T35" fmla="*/ 190500 h 495"/>
                <a:gd name="T36" fmla="*/ 351885 w 458"/>
                <a:gd name="T37" fmla="*/ 201613 h 495"/>
                <a:gd name="T38" fmla="*/ 335757 w 458"/>
                <a:gd name="T39" fmla="*/ 217488 h 495"/>
                <a:gd name="T40" fmla="*/ 338689 w 458"/>
                <a:gd name="T41" fmla="*/ 242888 h 495"/>
                <a:gd name="T42" fmla="*/ 265380 w 458"/>
                <a:gd name="T43" fmla="*/ 266700 h 495"/>
                <a:gd name="T44" fmla="*/ 262447 w 458"/>
                <a:gd name="T45" fmla="*/ 315913 h 495"/>
                <a:gd name="T46" fmla="*/ 246319 w 458"/>
                <a:gd name="T47" fmla="*/ 369888 h 495"/>
                <a:gd name="T48" fmla="*/ 186206 w 458"/>
                <a:gd name="T49" fmla="*/ 390525 h 495"/>
                <a:gd name="T50" fmla="*/ 0 w 458"/>
                <a:gd name="T51" fmla="*/ 393700 h 495"/>
                <a:gd name="T52" fmla="*/ 19060 w 458"/>
                <a:gd name="T53" fmla="*/ 415925 h 495"/>
                <a:gd name="T54" fmla="*/ 61580 w 458"/>
                <a:gd name="T55" fmla="*/ 411163 h 495"/>
                <a:gd name="T56" fmla="*/ 89437 w 458"/>
                <a:gd name="T57" fmla="*/ 431800 h 495"/>
                <a:gd name="T58" fmla="*/ 95302 w 458"/>
                <a:gd name="T59" fmla="*/ 487363 h 495"/>
                <a:gd name="T60" fmla="*/ 60114 w 458"/>
                <a:gd name="T61" fmla="*/ 577850 h 495"/>
                <a:gd name="T62" fmla="*/ 60114 w 458"/>
                <a:gd name="T63" fmla="*/ 598488 h 495"/>
                <a:gd name="T64" fmla="*/ 92370 w 458"/>
                <a:gd name="T65" fmla="*/ 606425 h 495"/>
                <a:gd name="T66" fmla="*/ 115829 w 458"/>
                <a:gd name="T67" fmla="*/ 604838 h 495"/>
                <a:gd name="T68" fmla="*/ 115829 w 458"/>
                <a:gd name="T69" fmla="*/ 581025 h 495"/>
                <a:gd name="T70" fmla="*/ 131957 w 458"/>
                <a:gd name="T71" fmla="*/ 609600 h 495"/>
                <a:gd name="T72" fmla="*/ 156882 w 458"/>
                <a:gd name="T73" fmla="*/ 647700 h 495"/>
                <a:gd name="T74" fmla="*/ 181807 w 458"/>
                <a:gd name="T75" fmla="*/ 688975 h 495"/>
                <a:gd name="T76" fmla="*/ 197935 w 458"/>
                <a:gd name="T77" fmla="*/ 703263 h 495"/>
                <a:gd name="T78" fmla="*/ 200867 w 458"/>
                <a:gd name="T79" fmla="*/ 619125 h 495"/>
                <a:gd name="T80" fmla="*/ 224326 w 458"/>
                <a:gd name="T81" fmla="*/ 585788 h 495"/>
                <a:gd name="T82" fmla="*/ 265380 w 458"/>
                <a:gd name="T83" fmla="*/ 574675 h 495"/>
                <a:gd name="T84" fmla="*/ 262447 w 458"/>
                <a:gd name="T85" fmla="*/ 615950 h 495"/>
                <a:gd name="T86" fmla="*/ 294703 w 458"/>
                <a:gd name="T87" fmla="*/ 619125 h 495"/>
                <a:gd name="T88" fmla="*/ 310831 w 458"/>
                <a:gd name="T89" fmla="*/ 554038 h 495"/>
                <a:gd name="T90" fmla="*/ 326959 w 458"/>
                <a:gd name="T91" fmla="*/ 547688 h 495"/>
                <a:gd name="T92" fmla="*/ 325493 w 458"/>
                <a:gd name="T93" fmla="*/ 598488 h 495"/>
                <a:gd name="T94" fmla="*/ 306433 w 458"/>
                <a:gd name="T95" fmla="*/ 644525 h 495"/>
                <a:gd name="T96" fmla="*/ 274177 w 458"/>
                <a:gd name="T97" fmla="*/ 677863 h 495"/>
                <a:gd name="T98" fmla="*/ 243387 w 458"/>
                <a:gd name="T99" fmla="*/ 719138 h 495"/>
                <a:gd name="T100" fmla="*/ 259515 w 458"/>
                <a:gd name="T101" fmla="*/ 739775 h 495"/>
                <a:gd name="T102" fmla="*/ 275643 w 458"/>
                <a:gd name="T103" fmla="*/ 777875 h 495"/>
                <a:gd name="T104" fmla="*/ 300568 w 458"/>
                <a:gd name="T105" fmla="*/ 785813 h 495"/>
                <a:gd name="T106" fmla="*/ 341621 w 458"/>
                <a:gd name="T107" fmla="*/ 739775 h 495"/>
                <a:gd name="T108" fmla="*/ 392938 w 458"/>
                <a:gd name="T109" fmla="*/ 695325 h 495"/>
                <a:gd name="T110" fmla="*/ 400269 w 458"/>
                <a:gd name="T111" fmla="*/ 665163 h 495"/>
                <a:gd name="T112" fmla="*/ 379742 w 458"/>
                <a:gd name="T113" fmla="*/ 654050 h 495"/>
                <a:gd name="T114" fmla="*/ 379742 w 458"/>
                <a:gd name="T115" fmla="*/ 612775 h 495"/>
                <a:gd name="T116" fmla="*/ 425194 w 458"/>
                <a:gd name="T117" fmla="*/ 542925 h 495"/>
                <a:gd name="T118" fmla="*/ 476510 w 458"/>
                <a:gd name="T119" fmla="*/ 554038 h 49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58"/>
                <a:gd name="T181" fmla="*/ 0 h 495"/>
                <a:gd name="T182" fmla="*/ 458 w 458"/>
                <a:gd name="T183" fmla="*/ 495 h 49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58" h="495">
                  <a:moveTo>
                    <a:pt x="334" y="345"/>
                  </a:moveTo>
                  <a:lnTo>
                    <a:pt x="331" y="342"/>
                  </a:lnTo>
                  <a:lnTo>
                    <a:pt x="331" y="338"/>
                  </a:lnTo>
                  <a:lnTo>
                    <a:pt x="336" y="325"/>
                  </a:lnTo>
                  <a:lnTo>
                    <a:pt x="345" y="312"/>
                  </a:lnTo>
                  <a:lnTo>
                    <a:pt x="344" y="299"/>
                  </a:lnTo>
                  <a:lnTo>
                    <a:pt x="340" y="284"/>
                  </a:lnTo>
                  <a:lnTo>
                    <a:pt x="340" y="272"/>
                  </a:lnTo>
                  <a:lnTo>
                    <a:pt x="342" y="262"/>
                  </a:lnTo>
                  <a:lnTo>
                    <a:pt x="353" y="257"/>
                  </a:lnTo>
                  <a:lnTo>
                    <a:pt x="364" y="251"/>
                  </a:lnTo>
                  <a:lnTo>
                    <a:pt x="366" y="248"/>
                  </a:lnTo>
                  <a:lnTo>
                    <a:pt x="369" y="242"/>
                  </a:lnTo>
                  <a:lnTo>
                    <a:pt x="373" y="240"/>
                  </a:lnTo>
                  <a:lnTo>
                    <a:pt x="379" y="238"/>
                  </a:lnTo>
                  <a:lnTo>
                    <a:pt x="381" y="235"/>
                  </a:lnTo>
                  <a:lnTo>
                    <a:pt x="382" y="229"/>
                  </a:lnTo>
                  <a:lnTo>
                    <a:pt x="382" y="225"/>
                  </a:lnTo>
                  <a:lnTo>
                    <a:pt x="381" y="220"/>
                  </a:lnTo>
                  <a:lnTo>
                    <a:pt x="392" y="218"/>
                  </a:lnTo>
                  <a:lnTo>
                    <a:pt x="406" y="218"/>
                  </a:lnTo>
                  <a:lnTo>
                    <a:pt x="414" y="214"/>
                  </a:lnTo>
                  <a:lnTo>
                    <a:pt x="417" y="212"/>
                  </a:lnTo>
                  <a:lnTo>
                    <a:pt x="421" y="211"/>
                  </a:lnTo>
                  <a:lnTo>
                    <a:pt x="429" y="211"/>
                  </a:lnTo>
                  <a:lnTo>
                    <a:pt x="432" y="205"/>
                  </a:lnTo>
                  <a:lnTo>
                    <a:pt x="436" y="198"/>
                  </a:lnTo>
                  <a:lnTo>
                    <a:pt x="438" y="188"/>
                  </a:lnTo>
                  <a:lnTo>
                    <a:pt x="438" y="181"/>
                  </a:lnTo>
                  <a:lnTo>
                    <a:pt x="438" y="163"/>
                  </a:lnTo>
                  <a:lnTo>
                    <a:pt x="436" y="144"/>
                  </a:lnTo>
                  <a:lnTo>
                    <a:pt x="441" y="140"/>
                  </a:lnTo>
                  <a:lnTo>
                    <a:pt x="445" y="135"/>
                  </a:lnTo>
                  <a:lnTo>
                    <a:pt x="447" y="129"/>
                  </a:lnTo>
                  <a:lnTo>
                    <a:pt x="447" y="124"/>
                  </a:lnTo>
                  <a:lnTo>
                    <a:pt x="451" y="122"/>
                  </a:lnTo>
                  <a:lnTo>
                    <a:pt x="454" y="120"/>
                  </a:lnTo>
                  <a:lnTo>
                    <a:pt x="456" y="116"/>
                  </a:lnTo>
                  <a:lnTo>
                    <a:pt x="458" y="113"/>
                  </a:lnTo>
                  <a:lnTo>
                    <a:pt x="447" y="109"/>
                  </a:lnTo>
                  <a:lnTo>
                    <a:pt x="434" y="111"/>
                  </a:lnTo>
                  <a:lnTo>
                    <a:pt x="429" y="111"/>
                  </a:lnTo>
                  <a:lnTo>
                    <a:pt x="421" y="111"/>
                  </a:lnTo>
                  <a:lnTo>
                    <a:pt x="417" y="107"/>
                  </a:lnTo>
                  <a:lnTo>
                    <a:pt x="414" y="103"/>
                  </a:lnTo>
                  <a:lnTo>
                    <a:pt x="414" y="96"/>
                  </a:lnTo>
                  <a:lnTo>
                    <a:pt x="416" y="89"/>
                  </a:lnTo>
                  <a:lnTo>
                    <a:pt x="417" y="85"/>
                  </a:lnTo>
                  <a:lnTo>
                    <a:pt x="421" y="81"/>
                  </a:lnTo>
                  <a:lnTo>
                    <a:pt x="427" y="78"/>
                  </a:lnTo>
                  <a:lnTo>
                    <a:pt x="430" y="76"/>
                  </a:lnTo>
                  <a:lnTo>
                    <a:pt x="423" y="59"/>
                  </a:lnTo>
                  <a:lnTo>
                    <a:pt x="410" y="39"/>
                  </a:lnTo>
                  <a:lnTo>
                    <a:pt x="397" y="17"/>
                  </a:lnTo>
                  <a:lnTo>
                    <a:pt x="386" y="0"/>
                  </a:lnTo>
                  <a:lnTo>
                    <a:pt x="369" y="31"/>
                  </a:lnTo>
                  <a:lnTo>
                    <a:pt x="356" y="54"/>
                  </a:lnTo>
                  <a:lnTo>
                    <a:pt x="349" y="59"/>
                  </a:lnTo>
                  <a:lnTo>
                    <a:pt x="340" y="61"/>
                  </a:lnTo>
                  <a:lnTo>
                    <a:pt x="329" y="61"/>
                  </a:lnTo>
                  <a:lnTo>
                    <a:pt x="316" y="61"/>
                  </a:lnTo>
                  <a:lnTo>
                    <a:pt x="308" y="70"/>
                  </a:lnTo>
                  <a:lnTo>
                    <a:pt x="303" y="76"/>
                  </a:lnTo>
                  <a:lnTo>
                    <a:pt x="297" y="79"/>
                  </a:lnTo>
                  <a:lnTo>
                    <a:pt x="290" y="81"/>
                  </a:lnTo>
                  <a:lnTo>
                    <a:pt x="277" y="83"/>
                  </a:lnTo>
                  <a:lnTo>
                    <a:pt x="262" y="83"/>
                  </a:lnTo>
                  <a:lnTo>
                    <a:pt x="262" y="92"/>
                  </a:lnTo>
                  <a:lnTo>
                    <a:pt x="264" y="109"/>
                  </a:lnTo>
                  <a:lnTo>
                    <a:pt x="264" y="113"/>
                  </a:lnTo>
                  <a:lnTo>
                    <a:pt x="264" y="118"/>
                  </a:lnTo>
                  <a:lnTo>
                    <a:pt x="262" y="120"/>
                  </a:lnTo>
                  <a:lnTo>
                    <a:pt x="259" y="124"/>
                  </a:lnTo>
                  <a:lnTo>
                    <a:pt x="255" y="126"/>
                  </a:lnTo>
                  <a:lnTo>
                    <a:pt x="248" y="127"/>
                  </a:lnTo>
                  <a:lnTo>
                    <a:pt x="240" y="127"/>
                  </a:lnTo>
                  <a:lnTo>
                    <a:pt x="231" y="126"/>
                  </a:lnTo>
                  <a:lnTo>
                    <a:pt x="229" y="129"/>
                  </a:lnTo>
                  <a:lnTo>
                    <a:pt x="229" y="133"/>
                  </a:lnTo>
                  <a:lnTo>
                    <a:pt x="229" y="137"/>
                  </a:lnTo>
                  <a:lnTo>
                    <a:pt x="231" y="140"/>
                  </a:lnTo>
                  <a:lnTo>
                    <a:pt x="233" y="146"/>
                  </a:lnTo>
                  <a:lnTo>
                    <a:pt x="233" y="150"/>
                  </a:lnTo>
                  <a:lnTo>
                    <a:pt x="231" y="153"/>
                  </a:lnTo>
                  <a:lnTo>
                    <a:pt x="223" y="157"/>
                  </a:lnTo>
                  <a:lnTo>
                    <a:pt x="205" y="157"/>
                  </a:lnTo>
                  <a:lnTo>
                    <a:pt x="187" y="161"/>
                  </a:lnTo>
                  <a:lnTo>
                    <a:pt x="181" y="168"/>
                  </a:lnTo>
                  <a:lnTo>
                    <a:pt x="179" y="175"/>
                  </a:lnTo>
                  <a:lnTo>
                    <a:pt x="179" y="183"/>
                  </a:lnTo>
                  <a:lnTo>
                    <a:pt x="179" y="190"/>
                  </a:lnTo>
                  <a:lnTo>
                    <a:pt x="179" y="199"/>
                  </a:lnTo>
                  <a:lnTo>
                    <a:pt x="179" y="207"/>
                  </a:lnTo>
                  <a:lnTo>
                    <a:pt x="177" y="216"/>
                  </a:lnTo>
                  <a:lnTo>
                    <a:pt x="174" y="227"/>
                  </a:lnTo>
                  <a:lnTo>
                    <a:pt x="168" y="233"/>
                  </a:lnTo>
                  <a:lnTo>
                    <a:pt x="163" y="236"/>
                  </a:lnTo>
                  <a:lnTo>
                    <a:pt x="155" y="240"/>
                  </a:lnTo>
                  <a:lnTo>
                    <a:pt x="146" y="244"/>
                  </a:lnTo>
                  <a:lnTo>
                    <a:pt x="127" y="246"/>
                  </a:lnTo>
                  <a:lnTo>
                    <a:pt x="105" y="246"/>
                  </a:lnTo>
                  <a:lnTo>
                    <a:pt x="55" y="240"/>
                  </a:lnTo>
                  <a:lnTo>
                    <a:pt x="0" y="229"/>
                  </a:lnTo>
                  <a:lnTo>
                    <a:pt x="0" y="248"/>
                  </a:lnTo>
                  <a:lnTo>
                    <a:pt x="0" y="268"/>
                  </a:lnTo>
                  <a:lnTo>
                    <a:pt x="2" y="268"/>
                  </a:lnTo>
                  <a:lnTo>
                    <a:pt x="2" y="266"/>
                  </a:lnTo>
                  <a:lnTo>
                    <a:pt x="13" y="262"/>
                  </a:lnTo>
                  <a:lnTo>
                    <a:pt x="26" y="260"/>
                  </a:lnTo>
                  <a:lnTo>
                    <a:pt x="31" y="257"/>
                  </a:lnTo>
                  <a:lnTo>
                    <a:pt x="37" y="255"/>
                  </a:lnTo>
                  <a:lnTo>
                    <a:pt x="42" y="259"/>
                  </a:lnTo>
                  <a:lnTo>
                    <a:pt x="48" y="264"/>
                  </a:lnTo>
                  <a:lnTo>
                    <a:pt x="55" y="264"/>
                  </a:lnTo>
                  <a:lnTo>
                    <a:pt x="61" y="266"/>
                  </a:lnTo>
                  <a:lnTo>
                    <a:pt x="61" y="272"/>
                  </a:lnTo>
                  <a:lnTo>
                    <a:pt x="61" y="279"/>
                  </a:lnTo>
                  <a:lnTo>
                    <a:pt x="68" y="286"/>
                  </a:lnTo>
                  <a:lnTo>
                    <a:pt x="70" y="296"/>
                  </a:lnTo>
                  <a:lnTo>
                    <a:pt x="65" y="307"/>
                  </a:lnTo>
                  <a:lnTo>
                    <a:pt x="55" y="316"/>
                  </a:lnTo>
                  <a:lnTo>
                    <a:pt x="52" y="333"/>
                  </a:lnTo>
                  <a:lnTo>
                    <a:pt x="46" y="349"/>
                  </a:lnTo>
                  <a:lnTo>
                    <a:pt x="41" y="364"/>
                  </a:lnTo>
                  <a:lnTo>
                    <a:pt x="31" y="379"/>
                  </a:lnTo>
                  <a:lnTo>
                    <a:pt x="35" y="379"/>
                  </a:lnTo>
                  <a:lnTo>
                    <a:pt x="39" y="379"/>
                  </a:lnTo>
                  <a:lnTo>
                    <a:pt x="41" y="377"/>
                  </a:lnTo>
                  <a:lnTo>
                    <a:pt x="42" y="373"/>
                  </a:lnTo>
                  <a:lnTo>
                    <a:pt x="44" y="371"/>
                  </a:lnTo>
                  <a:lnTo>
                    <a:pt x="50" y="369"/>
                  </a:lnTo>
                  <a:lnTo>
                    <a:pt x="63" y="382"/>
                  </a:lnTo>
                  <a:lnTo>
                    <a:pt x="74" y="388"/>
                  </a:lnTo>
                  <a:lnTo>
                    <a:pt x="78" y="386"/>
                  </a:lnTo>
                  <a:lnTo>
                    <a:pt x="79" y="384"/>
                  </a:lnTo>
                  <a:lnTo>
                    <a:pt x="79" y="381"/>
                  </a:lnTo>
                  <a:lnTo>
                    <a:pt x="78" y="377"/>
                  </a:lnTo>
                  <a:lnTo>
                    <a:pt x="76" y="371"/>
                  </a:lnTo>
                  <a:lnTo>
                    <a:pt x="76" y="366"/>
                  </a:lnTo>
                  <a:lnTo>
                    <a:pt x="79" y="366"/>
                  </a:lnTo>
                  <a:lnTo>
                    <a:pt x="83" y="368"/>
                  </a:lnTo>
                  <a:lnTo>
                    <a:pt x="85" y="369"/>
                  </a:lnTo>
                  <a:lnTo>
                    <a:pt x="89" y="375"/>
                  </a:lnTo>
                  <a:lnTo>
                    <a:pt x="90" y="384"/>
                  </a:lnTo>
                  <a:lnTo>
                    <a:pt x="92" y="395"/>
                  </a:lnTo>
                  <a:lnTo>
                    <a:pt x="94" y="403"/>
                  </a:lnTo>
                  <a:lnTo>
                    <a:pt x="100" y="406"/>
                  </a:lnTo>
                  <a:lnTo>
                    <a:pt x="107" y="408"/>
                  </a:lnTo>
                  <a:lnTo>
                    <a:pt x="116" y="410"/>
                  </a:lnTo>
                  <a:lnTo>
                    <a:pt x="120" y="416"/>
                  </a:lnTo>
                  <a:lnTo>
                    <a:pt x="122" y="423"/>
                  </a:lnTo>
                  <a:lnTo>
                    <a:pt x="124" y="434"/>
                  </a:lnTo>
                  <a:lnTo>
                    <a:pt x="124" y="449"/>
                  </a:lnTo>
                  <a:lnTo>
                    <a:pt x="127" y="447"/>
                  </a:lnTo>
                  <a:lnTo>
                    <a:pt x="133" y="445"/>
                  </a:lnTo>
                  <a:lnTo>
                    <a:pt x="135" y="443"/>
                  </a:lnTo>
                  <a:lnTo>
                    <a:pt x="139" y="440"/>
                  </a:lnTo>
                  <a:lnTo>
                    <a:pt x="135" y="418"/>
                  </a:lnTo>
                  <a:lnTo>
                    <a:pt x="133" y="395"/>
                  </a:lnTo>
                  <a:lnTo>
                    <a:pt x="137" y="390"/>
                  </a:lnTo>
                  <a:lnTo>
                    <a:pt x="140" y="388"/>
                  </a:lnTo>
                  <a:lnTo>
                    <a:pt x="146" y="386"/>
                  </a:lnTo>
                  <a:lnTo>
                    <a:pt x="151" y="386"/>
                  </a:lnTo>
                  <a:lnTo>
                    <a:pt x="153" y="369"/>
                  </a:lnTo>
                  <a:lnTo>
                    <a:pt x="159" y="360"/>
                  </a:lnTo>
                  <a:lnTo>
                    <a:pt x="161" y="366"/>
                  </a:lnTo>
                  <a:lnTo>
                    <a:pt x="166" y="371"/>
                  </a:lnTo>
                  <a:lnTo>
                    <a:pt x="181" y="362"/>
                  </a:lnTo>
                  <a:lnTo>
                    <a:pt x="194" y="351"/>
                  </a:lnTo>
                  <a:lnTo>
                    <a:pt x="183" y="373"/>
                  </a:lnTo>
                  <a:lnTo>
                    <a:pt x="174" y="392"/>
                  </a:lnTo>
                  <a:lnTo>
                    <a:pt x="179" y="388"/>
                  </a:lnTo>
                  <a:lnTo>
                    <a:pt x="187" y="386"/>
                  </a:lnTo>
                  <a:lnTo>
                    <a:pt x="188" y="392"/>
                  </a:lnTo>
                  <a:lnTo>
                    <a:pt x="192" y="397"/>
                  </a:lnTo>
                  <a:lnTo>
                    <a:pt x="201" y="390"/>
                  </a:lnTo>
                  <a:lnTo>
                    <a:pt x="207" y="382"/>
                  </a:lnTo>
                  <a:lnTo>
                    <a:pt x="209" y="375"/>
                  </a:lnTo>
                  <a:lnTo>
                    <a:pt x="209" y="364"/>
                  </a:lnTo>
                  <a:lnTo>
                    <a:pt x="212" y="349"/>
                  </a:lnTo>
                  <a:lnTo>
                    <a:pt x="216" y="338"/>
                  </a:lnTo>
                  <a:lnTo>
                    <a:pt x="220" y="340"/>
                  </a:lnTo>
                  <a:lnTo>
                    <a:pt x="222" y="342"/>
                  </a:lnTo>
                  <a:lnTo>
                    <a:pt x="223" y="345"/>
                  </a:lnTo>
                  <a:lnTo>
                    <a:pt x="223" y="349"/>
                  </a:lnTo>
                  <a:lnTo>
                    <a:pt x="223" y="357"/>
                  </a:lnTo>
                  <a:lnTo>
                    <a:pt x="222" y="368"/>
                  </a:lnTo>
                  <a:lnTo>
                    <a:pt x="222" y="377"/>
                  </a:lnTo>
                  <a:lnTo>
                    <a:pt x="222" y="386"/>
                  </a:lnTo>
                  <a:lnTo>
                    <a:pt x="220" y="394"/>
                  </a:lnTo>
                  <a:lnTo>
                    <a:pt x="216" y="401"/>
                  </a:lnTo>
                  <a:lnTo>
                    <a:pt x="209" y="406"/>
                  </a:lnTo>
                  <a:lnTo>
                    <a:pt x="199" y="410"/>
                  </a:lnTo>
                  <a:lnTo>
                    <a:pt x="194" y="414"/>
                  </a:lnTo>
                  <a:lnTo>
                    <a:pt x="190" y="418"/>
                  </a:lnTo>
                  <a:lnTo>
                    <a:pt x="187" y="427"/>
                  </a:lnTo>
                  <a:lnTo>
                    <a:pt x="183" y="438"/>
                  </a:lnTo>
                  <a:lnTo>
                    <a:pt x="177" y="443"/>
                  </a:lnTo>
                  <a:lnTo>
                    <a:pt x="170" y="447"/>
                  </a:lnTo>
                  <a:lnTo>
                    <a:pt x="166" y="453"/>
                  </a:lnTo>
                  <a:lnTo>
                    <a:pt x="163" y="458"/>
                  </a:lnTo>
                  <a:lnTo>
                    <a:pt x="166" y="458"/>
                  </a:lnTo>
                  <a:lnTo>
                    <a:pt x="172" y="462"/>
                  </a:lnTo>
                  <a:lnTo>
                    <a:pt x="177" y="466"/>
                  </a:lnTo>
                  <a:lnTo>
                    <a:pt x="181" y="471"/>
                  </a:lnTo>
                  <a:lnTo>
                    <a:pt x="185" y="479"/>
                  </a:lnTo>
                  <a:lnTo>
                    <a:pt x="187" y="484"/>
                  </a:lnTo>
                  <a:lnTo>
                    <a:pt x="188" y="490"/>
                  </a:lnTo>
                  <a:lnTo>
                    <a:pt x="188" y="495"/>
                  </a:lnTo>
                  <a:lnTo>
                    <a:pt x="190" y="495"/>
                  </a:lnTo>
                  <a:lnTo>
                    <a:pt x="194" y="495"/>
                  </a:lnTo>
                  <a:lnTo>
                    <a:pt x="205" y="495"/>
                  </a:lnTo>
                  <a:lnTo>
                    <a:pt x="214" y="491"/>
                  </a:lnTo>
                  <a:lnTo>
                    <a:pt x="220" y="486"/>
                  </a:lnTo>
                  <a:lnTo>
                    <a:pt x="225" y="480"/>
                  </a:lnTo>
                  <a:lnTo>
                    <a:pt x="233" y="466"/>
                  </a:lnTo>
                  <a:lnTo>
                    <a:pt x="238" y="456"/>
                  </a:lnTo>
                  <a:lnTo>
                    <a:pt x="251" y="449"/>
                  </a:lnTo>
                  <a:lnTo>
                    <a:pt x="262" y="442"/>
                  </a:lnTo>
                  <a:lnTo>
                    <a:pt x="268" y="438"/>
                  </a:lnTo>
                  <a:lnTo>
                    <a:pt x="272" y="434"/>
                  </a:lnTo>
                  <a:lnTo>
                    <a:pt x="275" y="430"/>
                  </a:lnTo>
                  <a:lnTo>
                    <a:pt x="277" y="425"/>
                  </a:lnTo>
                  <a:lnTo>
                    <a:pt x="273" y="419"/>
                  </a:lnTo>
                  <a:lnTo>
                    <a:pt x="272" y="418"/>
                  </a:lnTo>
                  <a:lnTo>
                    <a:pt x="268" y="414"/>
                  </a:lnTo>
                  <a:lnTo>
                    <a:pt x="264" y="414"/>
                  </a:lnTo>
                  <a:lnTo>
                    <a:pt x="259" y="412"/>
                  </a:lnTo>
                  <a:lnTo>
                    <a:pt x="255" y="408"/>
                  </a:lnTo>
                  <a:lnTo>
                    <a:pt x="253" y="401"/>
                  </a:lnTo>
                  <a:lnTo>
                    <a:pt x="255" y="394"/>
                  </a:lnTo>
                  <a:lnTo>
                    <a:pt x="259" y="386"/>
                  </a:lnTo>
                  <a:lnTo>
                    <a:pt x="264" y="377"/>
                  </a:lnTo>
                  <a:lnTo>
                    <a:pt x="277" y="362"/>
                  </a:lnTo>
                  <a:lnTo>
                    <a:pt x="286" y="351"/>
                  </a:lnTo>
                  <a:lnTo>
                    <a:pt x="290" y="342"/>
                  </a:lnTo>
                  <a:lnTo>
                    <a:pt x="297" y="334"/>
                  </a:lnTo>
                  <a:lnTo>
                    <a:pt x="307" y="342"/>
                  </a:lnTo>
                  <a:lnTo>
                    <a:pt x="318" y="351"/>
                  </a:lnTo>
                  <a:lnTo>
                    <a:pt x="325" y="349"/>
                  </a:lnTo>
                  <a:lnTo>
                    <a:pt x="334" y="345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74" name="Freeform 65">
              <a:extLst>
                <a:ext uri="{FF2B5EF4-FFF2-40B4-BE49-F238E27FC236}">
                  <a16:creationId xmlns:a16="http://schemas.microsoft.com/office/drawing/2014/main" id="{6021DD11-F5DC-4A4F-A0CA-8301748F8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0347" y="3160400"/>
              <a:ext cx="1371600" cy="820737"/>
            </a:xfrm>
            <a:custGeom>
              <a:avLst/>
              <a:gdLst>
                <a:gd name="T0" fmla="*/ 70338 w 936"/>
                <a:gd name="T1" fmla="*/ 536575 h 517"/>
                <a:gd name="T2" fmla="*/ 10258 w 936"/>
                <a:gd name="T3" fmla="*/ 581025 h 517"/>
                <a:gd name="T4" fmla="*/ 16119 w 936"/>
                <a:gd name="T5" fmla="*/ 654049 h 517"/>
                <a:gd name="T6" fmla="*/ 35169 w 936"/>
                <a:gd name="T7" fmla="*/ 692149 h 517"/>
                <a:gd name="T8" fmla="*/ 55685 w 936"/>
                <a:gd name="T9" fmla="*/ 657224 h 517"/>
                <a:gd name="T10" fmla="*/ 137746 w 936"/>
                <a:gd name="T11" fmla="*/ 671512 h 517"/>
                <a:gd name="T12" fmla="*/ 161192 w 936"/>
                <a:gd name="T13" fmla="*/ 701674 h 517"/>
                <a:gd name="T14" fmla="*/ 227135 w 936"/>
                <a:gd name="T15" fmla="*/ 688974 h 517"/>
                <a:gd name="T16" fmla="*/ 246185 w 936"/>
                <a:gd name="T17" fmla="*/ 677862 h 517"/>
                <a:gd name="T18" fmla="*/ 256442 w 936"/>
                <a:gd name="T19" fmla="*/ 630237 h 517"/>
                <a:gd name="T20" fmla="*/ 285750 w 936"/>
                <a:gd name="T21" fmla="*/ 636587 h 517"/>
                <a:gd name="T22" fmla="*/ 329712 w 936"/>
                <a:gd name="T23" fmla="*/ 657224 h 517"/>
                <a:gd name="T24" fmla="*/ 367812 w 936"/>
                <a:gd name="T25" fmla="*/ 701674 h 517"/>
                <a:gd name="T26" fmla="*/ 441081 w 936"/>
                <a:gd name="T27" fmla="*/ 754062 h 517"/>
                <a:gd name="T28" fmla="*/ 495300 w 936"/>
                <a:gd name="T29" fmla="*/ 774699 h 517"/>
                <a:gd name="T30" fmla="*/ 603738 w 936"/>
                <a:gd name="T31" fmla="*/ 803274 h 517"/>
                <a:gd name="T32" fmla="*/ 684335 w 936"/>
                <a:gd name="T33" fmla="*/ 806449 h 517"/>
                <a:gd name="T34" fmla="*/ 725365 w 936"/>
                <a:gd name="T35" fmla="*/ 774699 h 517"/>
                <a:gd name="T36" fmla="*/ 735623 w 936"/>
                <a:gd name="T37" fmla="*/ 730249 h 517"/>
                <a:gd name="T38" fmla="*/ 808892 w 936"/>
                <a:gd name="T39" fmla="*/ 636587 h 517"/>
                <a:gd name="T40" fmla="*/ 851389 w 936"/>
                <a:gd name="T41" fmla="*/ 549275 h 517"/>
                <a:gd name="T42" fmla="*/ 886558 w 936"/>
                <a:gd name="T43" fmla="*/ 515937 h 517"/>
                <a:gd name="T44" fmla="*/ 914400 w 936"/>
                <a:gd name="T45" fmla="*/ 481012 h 517"/>
                <a:gd name="T46" fmla="*/ 965689 w 936"/>
                <a:gd name="T47" fmla="*/ 522287 h 517"/>
                <a:gd name="T48" fmla="*/ 1022839 w 936"/>
                <a:gd name="T49" fmla="*/ 481012 h 517"/>
                <a:gd name="T50" fmla="*/ 1099039 w 936"/>
                <a:gd name="T51" fmla="*/ 473075 h 517"/>
                <a:gd name="T52" fmla="*/ 1150327 w 936"/>
                <a:gd name="T53" fmla="*/ 422275 h 517"/>
                <a:gd name="T54" fmla="*/ 1279281 w 936"/>
                <a:gd name="T55" fmla="*/ 398462 h 517"/>
                <a:gd name="T56" fmla="*/ 1349619 w 936"/>
                <a:gd name="T57" fmla="*/ 369887 h 517"/>
                <a:gd name="T58" fmla="*/ 1371600 w 936"/>
                <a:gd name="T59" fmla="*/ 252412 h 517"/>
                <a:gd name="T60" fmla="*/ 1282212 w 936"/>
                <a:gd name="T61" fmla="*/ 263525 h 517"/>
                <a:gd name="T62" fmla="*/ 1192823 w 936"/>
                <a:gd name="T63" fmla="*/ 296862 h 517"/>
                <a:gd name="T64" fmla="*/ 1131277 w 936"/>
                <a:gd name="T65" fmla="*/ 314325 h 517"/>
                <a:gd name="T66" fmla="*/ 833804 w 936"/>
                <a:gd name="T67" fmla="*/ 96837 h 517"/>
                <a:gd name="T68" fmla="*/ 763466 w 936"/>
                <a:gd name="T69" fmla="*/ 23812 h 517"/>
                <a:gd name="T70" fmla="*/ 633046 w 936"/>
                <a:gd name="T71" fmla="*/ 6350 h 517"/>
                <a:gd name="T72" fmla="*/ 540727 w 936"/>
                <a:gd name="T73" fmla="*/ 41275 h 517"/>
                <a:gd name="T74" fmla="*/ 502627 w 936"/>
                <a:gd name="T75" fmla="*/ 161925 h 517"/>
                <a:gd name="T76" fmla="*/ 492369 w 936"/>
                <a:gd name="T77" fmla="*/ 203200 h 517"/>
                <a:gd name="T78" fmla="*/ 460131 w 936"/>
                <a:gd name="T79" fmla="*/ 179387 h 517"/>
                <a:gd name="T80" fmla="*/ 383931 w 936"/>
                <a:gd name="T81" fmla="*/ 152400 h 517"/>
                <a:gd name="T82" fmla="*/ 370742 w 936"/>
                <a:gd name="T83" fmla="*/ 111125 h 517"/>
                <a:gd name="T84" fmla="*/ 297473 w 936"/>
                <a:gd name="T85" fmla="*/ 41275 h 517"/>
                <a:gd name="T86" fmla="*/ 265235 w 936"/>
                <a:gd name="T87" fmla="*/ 26987 h 517"/>
                <a:gd name="T88" fmla="*/ 278423 w 936"/>
                <a:gd name="T89" fmla="*/ 79375 h 517"/>
                <a:gd name="T90" fmla="*/ 297473 w 936"/>
                <a:gd name="T91" fmla="*/ 134937 h 517"/>
                <a:gd name="T92" fmla="*/ 237392 w 936"/>
                <a:gd name="T93" fmla="*/ 234950 h 517"/>
                <a:gd name="T94" fmla="*/ 211015 w 936"/>
                <a:gd name="T95" fmla="*/ 260350 h 517"/>
                <a:gd name="T96" fmla="*/ 186104 w 936"/>
                <a:gd name="T97" fmla="*/ 284162 h 517"/>
                <a:gd name="T98" fmla="*/ 202223 w 936"/>
                <a:gd name="T99" fmla="*/ 307975 h 517"/>
                <a:gd name="T100" fmla="*/ 265235 w 936"/>
                <a:gd name="T101" fmla="*/ 311150 h 517"/>
                <a:gd name="T102" fmla="*/ 310662 w 936"/>
                <a:gd name="T103" fmla="*/ 360362 h 517"/>
                <a:gd name="T104" fmla="*/ 211015 w 936"/>
                <a:gd name="T105" fmla="*/ 415925 h 517"/>
                <a:gd name="T106" fmla="*/ 213946 w 936"/>
                <a:gd name="T107" fmla="*/ 442912 h 517"/>
                <a:gd name="T108" fmla="*/ 159727 w 936"/>
                <a:gd name="T109" fmla="*/ 477837 h 517"/>
                <a:gd name="T110" fmla="*/ 96715 w 936"/>
                <a:gd name="T111" fmla="*/ 466725 h 5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36"/>
                <a:gd name="T169" fmla="*/ 0 h 517"/>
                <a:gd name="T170" fmla="*/ 936 w 936"/>
                <a:gd name="T171" fmla="*/ 517 h 51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36" h="517">
                  <a:moveTo>
                    <a:pt x="66" y="294"/>
                  </a:moveTo>
                  <a:lnTo>
                    <a:pt x="61" y="305"/>
                  </a:lnTo>
                  <a:lnTo>
                    <a:pt x="55" y="312"/>
                  </a:lnTo>
                  <a:lnTo>
                    <a:pt x="51" y="325"/>
                  </a:lnTo>
                  <a:lnTo>
                    <a:pt x="48" y="338"/>
                  </a:lnTo>
                  <a:lnTo>
                    <a:pt x="35" y="344"/>
                  </a:lnTo>
                  <a:lnTo>
                    <a:pt x="20" y="349"/>
                  </a:lnTo>
                  <a:lnTo>
                    <a:pt x="18" y="355"/>
                  </a:lnTo>
                  <a:lnTo>
                    <a:pt x="16" y="360"/>
                  </a:lnTo>
                  <a:lnTo>
                    <a:pt x="7" y="366"/>
                  </a:lnTo>
                  <a:lnTo>
                    <a:pt x="0" y="373"/>
                  </a:lnTo>
                  <a:lnTo>
                    <a:pt x="9" y="386"/>
                  </a:lnTo>
                  <a:lnTo>
                    <a:pt x="18" y="399"/>
                  </a:lnTo>
                  <a:lnTo>
                    <a:pt x="16" y="405"/>
                  </a:lnTo>
                  <a:lnTo>
                    <a:pt x="11" y="412"/>
                  </a:lnTo>
                  <a:lnTo>
                    <a:pt x="9" y="416"/>
                  </a:lnTo>
                  <a:lnTo>
                    <a:pt x="9" y="421"/>
                  </a:lnTo>
                  <a:lnTo>
                    <a:pt x="13" y="427"/>
                  </a:lnTo>
                  <a:lnTo>
                    <a:pt x="18" y="434"/>
                  </a:lnTo>
                  <a:lnTo>
                    <a:pt x="24" y="436"/>
                  </a:lnTo>
                  <a:lnTo>
                    <a:pt x="29" y="436"/>
                  </a:lnTo>
                  <a:lnTo>
                    <a:pt x="31" y="434"/>
                  </a:lnTo>
                  <a:lnTo>
                    <a:pt x="33" y="431"/>
                  </a:lnTo>
                  <a:lnTo>
                    <a:pt x="37" y="421"/>
                  </a:lnTo>
                  <a:lnTo>
                    <a:pt x="38" y="414"/>
                  </a:lnTo>
                  <a:lnTo>
                    <a:pt x="46" y="414"/>
                  </a:lnTo>
                  <a:lnTo>
                    <a:pt x="55" y="416"/>
                  </a:lnTo>
                  <a:lnTo>
                    <a:pt x="68" y="418"/>
                  </a:lnTo>
                  <a:lnTo>
                    <a:pt x="79" y="421"/>
                  </a:lnTo>
                  <a:lnTo>
                    <a:pt x="94" y="423"/>
                  </a:lnTo>
                  <a:lnTo>
                    <a:pt x="107" y="427"/>
                  </a:lnTo>
                  <a:lnTo>
                    <a:pt x="110" y="432"/>
                  </a:lnTo>
                  <a:lnTo>
                    <a:pt x="109" y="438"/>
                  </a:lnTo>
                  <a:lnTo>
                    <a:pt x="109" y="440"/>
                  </a:lnTo>
                  <a:lnTo>
                    <a:pt x="110" y="442"/>
                  </a:lnTo>
                  <a:lnTo>
                    <a:pt x="112" y="445"/>
                  </a:lnTo>
                  <a:lnTo>
                    <a:pt x="116" y="445"/>
                  </a:lnTo>
                  <a:lnTo>
                    <a:pt x="129" y="438"/>
                  </a:lnTo>
                  <a:lnTo>
                    <a:pt x="142" y="429"/>
                  </a:lnTo>
                  <a:lnTo>
                    <a:pt x="155" y="434"/>
                  </a:lnTo>
                  <a:lnTo>
                    <a:pt x="162" y="440"/>
                  </a:lnTo>
                  <a:lnTo>
                    <a:pt x="166" y="438"/>
                  </a:lnTo>
                  <a:lnTo>
                    <a:pt x="168" y="434"/>
                  </a:lnTo>
                  <a:lnTo>
                    <a:pt x="168" y="431"/>
                  </a:lnTo>
                  <a:lnTo>
                    <a:pt x="168" y="427"/>
                  </a:lnTo>
                  <a:lnTo>
                    <a:pt x="164" y="419"/>
                  </a:lnTo>
                  <a:lnTo>
                    <a:pt x="162" y="412"/>
                  </a:lnTo>
                  <a:lnTo>
                    <a:pt x="164" y="407"/>
                  </a:lnTo>
                  <a:lnTo>
                    <a:pt x="170" y="401"/>
                  </a:lnTo>
                  <a:lnTo>
                    <a:pt x="175" y="397"/>
                  </a:lnTo>
                  <a:lnTo>
                    <a:pt x="181" y="395"/>
                  </a:lnTo>
                  <a:lnTo>
                    <a:pt x="184" y="399"/>
                  </a:lnTo>
                  <a:lnTo>
                    <a:pt x="190" y="405"/>
                  </a:lnTo>
                  <a:lnTo>
                    <a:pt x="192" y="403"/>
                  </a:lnTo>
                  <a:lnTo>
                    <a:pt x="195" y="401"/>
                  </a:lnTo>
                  <a:lnTo>
                    <a:pt x="197" y="403"/>
                  </a:lnTo>
                  <a:lnTo>
                    <a:pt x="199" y="405"/>
                  </a:lnTo>
                  <a:lnTo>
                    <a:pt x="205" y="407"/>
                  </a:lnTo>
                  <a:lnTo>
                    <a:pt x="214" y="405"/>
                  </a:lnTo>
                  <a:lnTo>
                    <a:pt x="225" y="414"/>
                  </a:lnTo>
                  <a:lnTo>
                    <a:pt x="234" y="429"/>
                  </a:lnTo>
                  <a:lnTo>
                    <a:pt x="232" y="434"/>
                  </a:lnTo>
                  <a:lnTo>
                    <a:pt x="232" y="442"/>
                  </a:lnTo>
                  <a:lnTo>
                    <a:pt x="242" y="442"/>
                  </a:lnTo>
                  <a:lnTo>
                    <a:pt x="251" y="442"/>
                  </a:lnTo>
                  <a:lnTo>
                    <a:pt x="262" y="456"/>
                  </a:lnTo>
                  <a:lnTo>
                    <a:pt x="271" y="473"/>
                  </a:lnTo>
                  <a:lnTo>
                    <a:pt x="280" y="471"/>
                  </a:lnTo>
                  <a:lnTo>
                    <a:pt x="291" y="469"/>
                  </a:lnTo>
                  <a:lnTo>
                    <a:pt x="301" y="475"/>
                  </a:lnTo>
                  <a:lnTo>
                    <a:pt x="310" y="480"/>
                  </a:lnTo>
                  <a:lnTo>
                    <a:pt x="315" y="480"/>
                  </a:lnTo>
                  <a:lnTo>
                    <a:pt x="321" y="480"/>
                  </a:lnTo>
                  <a:lnTo>
                    <a:pt x="328" y="484"/>
                  </a:lnTo>
                  <a:lnTo>
                    <a:pt x="338" y="488"/>
                  </a:lnTo>
                  <a:lnTo>
                    <a:pt x="352" y="484"/>
                  </a:lnTo>
                  <a:lnTo>
                    <a:pt x="367" y="480"/>
                  </a:lnTo>
                  <a:lnTo>
                    <a:pt x="386" y="490"/>
                  </a:lnTo>
                  <a:lnTo>
                    <a:pt x="402" y="501"/>
                  </a:lnTo>
                  <a:lnTo>
                    <a:pt x="412" y="506"/>
                  </a:lnTo>
                  <a:lnTo>
                    <a:pt x="421" y="510"/>
                  </a:lnTo>
                  <a:lnTo>
                    <a:pt x="430" y="516"/>
                  </a:lnTo>
                  <a:lnTo>
                    <a:pt x="439" y="517"/>
                  </a:lnTo>
                  <a:lnTo>
                    <a:pt x="452" y="514"/>
                  </a:lnTo>
                  <a:lnTo>
                    <a:pt x="467" y="508"/>
                  </a:lnTo>
                  <a:lnTo>
                    <a:pt x="478" y="503"/>
                  </a:lnTo>
                  <a:lnTo>
                    <a:pt x="487" y="497"/>
                  </a:lnTo>
                  <a:lnTo>
                    <a:pt x="493" y="492"/>
                  </a:lnTo>
                  <a:lnTo>
                    <a:pt x="495" y="488"/>
                  </a:lnTo>
                  <a:lnTo>
                    <a:pt x="498" y="482"/>
                  </a:lnTo>
                  <a:lnTo>
                    <a:pt x="498" y="477"/>
                  </a:lnTo>
                  <a:lnTo>
                    <a:pt x="498" y="471"/>
                  </a:lnTo>
                  <a:lnTo>
                    <a:pt x="498" y="466"/>
                  </a:lnTo>
                  <a:lnTo>
                    <a:pt x="502" y="460"/>
                  </a:lnTo>
                  <a:lnTo>
                    <a:pt x="506" y="455"/>
                  </a:lnTo>
                  <a:lnTo>
                    <a:pt x="515" y="442"/>
                  </a:lnTo>
                  <a:lnTo>
                    <a:pt x="526" y="421"/>
                  </a:lnTo>
                  <a:lnTo>
                    <a:pt x="539" y="410"/>
                  </a:lnTo>
                  <a:lnTo>
                    <a:pt x="552" y="401"/>
                  </a:lnTo>
                  <a:lnTo>
                    <a:pt x="563" y="390"/>
                  </a:lnTo>
                  <a:lnTo>
                    <a:pt x="572" y="379"/>
                  </a:lnTo>
                  <a:lnTo>
                    <a:pt x="578" y="368"/>
                  </a:lnTo>
                  <a:lnTo>
                    <a:pt x="580" y="359"/>
                  </a:lnTo>
                  <a:lnTo>
                    <a:pt x="581" y="346"/>
                  </a:lnTo>
                  <a:lnTo>
                    <a:pt x="581" y="336"/>
                  </a:lnTo>
                  <a:lnTo>
                    <a:pt x="593" y="333"/>
                  </a:lnTo>
                  <a:lnTo>
                    <a:pt x="600" y="331"/>
                  </a:lnTo>
                  <a:lnTo>
                    <a:pt x="604" y="329"/>
                  </a:lnTo>
                  <a:lnTo>
                    <a:pt x="605" y="325"/>
                  </a:lnTo>
                  <a:lnTo>
                    <a:pt x="607" y="322"/>
                  </a:lnTo>
                  <a:lnTo>
                    <a:pt x="607" y="318"/>
                  </a:lnTo>
                  <a:lnTo>
                    <a:pt x="613" y="312"/>
                  </a:lnTo>
                  <a:lnTo>
                    <a:pt x="618" y="307"/>
                  </a:lnTo>
                  <a:lnTo>
                    <a:pt x="624" y="303"/>
                  </a:lnTo>
                  <a:lnTo>
                    <a:pt x="630" y="303"/>
                  </a:lnTo>
                  <a:lnTo>
                    <a:pt x="635" y="316"/>
                  </a:lnTo>
                  <a:lnTo>
                    <a:pt x="639" y="336"/>
                  </a:lnTo>
                  <a:lnTo>
                    <a:pt x="650" y="333"/>
                  </a:lnTo>
                  <a:lnTo>
                    <a:pt x="659" y="329"/>
                  </a:lnTo>
                  <a:lnTo>
                    <a:pt x="666" y="323"/>
                  </a:lnTo>
                  <a:lnTo>
                    <a:pt x="674" y="318"/>
                  </a:lnTo>
                  <a:lnTo>
                    <a:pt x="681" y="312"/>
                  </a:lnTo>
                  <a:lnTo>
                    <a:pt x="689" y="307"/>
                  </a:lnTo>
                  <a:lnTo>
                    <a:pt x="698" y="303"/>
                  </a:lnTo>
                  <a:lnTo>
                    <a:pt x="707" y="298"/>
                  </a:lnTo>
                  <a:lnTo>
                    <a:pt x="714" y="298"/>
                  </a:lnTo>
                  <a:lnTo>
                    <a:pt x="722" y="298"/>
                  </a:lnTo>
                  <a:lnTo>
                    <a:pt x="737" y="298"/>
                  </a:lnTo>
                  <a:lnTo>
                    <a:pt x="750" y="298"/>
                  </a:lnTo>
                  <a:lnTo>
                    <a:pt x="759" y="288"/>
                  </a:lnTo>
                  <a:lnTo>
                    <a:pt x="768" y="279"/>
                  </a:lnTo>
                  <a:lnTo>
                    <a:pt x="772" y="274"/>
                  </a:lnTo>
                  <a:lnTo>
                    <a:pt x="777" y="270"/>
                  </a:lnTo>
                  <a:lnTo>
                    <a:pt x="785" y="266"/>
                  </a:lnTo>
                  <a:lnTo>
                    <a:pt x="794" y="262"/>
                  </a:lnTo>
                  <a:lnTo>
                    <a:pt x="822" y="266"/>
                  </a:lnTo>
                  <a:lnTo>
                    <a:pt x="844" y="272"/>
                  </a:lnTo>
                  <a:lnTo>
                    <a:pt x="860" y="262"/>
                  </a:lnTo>
                  <a:lnTo>
                    <a:pt x="873" y="251"/>
                  </a:lnTo>
                  <a:lnTo>
                    <a:pt x="897" y="249"/>
                  </a:lnTo>
                  <a:lnTo>
                    <a:pt x="912" y="246"/>
                  </a:lnTo>
                  <a:lnTo>
                    <a:pt x="914" y="238"/>
                  </a:lnTo>
                  <a:lnTo>
                    <a:pt x="916" y="233"/>
                  </a:lnTo>
                  <a:lnTo>
                    <a:pt x="921" y="233"/>
                  </a:lnTo>
                  <a:lnTo>
                    <a:pt x="931" y="231"/>
                  </a:lnTo>
                  <a:lnTo>
                    <a:pt x="923" y="205"/>
                  </a:lnTo>
                  <a:lnTo>
                    <a:pt x="914" y="183"/>
                  </a:lnTo>
                  <a:lnTo>
                    <a:pt x="923" y="170"/>
                  </a:lnTo>
                  <a:lnTo>
                    <a:pt x="936" y="159"/>
                  </a:lnTo>
                  <a:lnTo>
                    <a:pt x="923" y="155"/>
                  </a:lnTo>
                  <a:lnTo>
                    <a:pt x="910" y="153"/>
                  </a:lnTo>
                  <a:lnTo>
                    <a:pt x="894" y="157"/>
                  </a:lnTo>
                  <a:lnTo>
                    <a:pt x="883" y="161"/>
                  </a:lnTo>
                  <a:lnTo>
                    <a:pt x="875" y="166"/>
                  </a:lnTo>
                  <a:lnTo>
                    <a:pt x="870" y="168"/>
                  </a:lnTo>
                  <a:lnTo>
                    <a:pt x="853" y="164"/>
                  </a:lnTo>
                  <a:lnTo>
                    <a:pt x="838" y="163"/>
                  </a:lnTo>
                  <a:lnTo>
                    <a:pt x="827" y="172"/>
                  </a:lnTo>
                  <a:lnTo>
                    <a:pt x="814" y="187"/>
                  </a:lnTo>
                  <a:lnTo>
                    <a:pt x="807" y="194"/>
                  </a:lnTo>
                  <a:lnTo>
                    <a:pt x="796" y="198"/>
                  </a:lnTo>
                  <a:lnTo>
                    <a:pt x="788" y="200"/>
                  </a:lnTo>
                  <a:lnTo>
                    <a:pt x="781" y="200"/>
                  </a:lnTo>
                  <a:lnTo>
                    <a:pt x="772" y="198"/>
                  </a:lnTo>
                  <a:lnTo>
                    <a:pt x="761" y="196"/>
                  </a:lnTo>
                  <a:lnTo>
                    <a:pt x="711" y="163"/>
                  </a:lnTo>
                  <a:lnTo>
                    <a:pt x="637" y="115"/>
                  </a:lnTo>
                  <a:lnTo>
                    <a:pt x="602" y="89"/>
                  </a:lnTo>
                  <a:lnTo>
                    <a:pt x="569" y="61"/>
                  </a:lnTo>
                  <a:lnTo>
                    <a:pt x="556" y="48"/>
                  </a:lnTo>
                  <a:lnTo>
                    <a:pt x="545" y="35"/>
                  </a:lnTo>
                  <a:lnTo>
                    <a:pt x="537" y="24"/>
                  </a:lnTo>
                  <a:lnTo>
                    <a:pt x="533" y="13"/>
                  </a:lnTo>
                  <a:lnTo>
                    <a:pt x="521" y="15"/>
                  </a:lnTo>
                  <a:lnTo>
                    <a:pt x="506" y="17"/>
                  </a:lnTo>
                  <a:lnTo>
                    <a:pt x="489" y="15"/>
                  </a:lnTo>
                  <a:lnTo>
                    <a:pt x="471" y="11"/>
                  </a:lnTo>
                  <a:lnTo>
                    <a:pt x="450" y="7"/>
                  </a:lnTo>
                  <a:lnTo>
                    <a:pt x="432" y="4"/>
                  </a:lnTo>
                  <a:lnTo>
                    <a:pt x="413" y="0"/>
                  </a:lnTo>
                  <a:lnTo>
                    <a:pt x="397" y="0"/>
                  </a:lnTo>
                  <a:lnTo>
                    <a:pt x="369" y="26"/>
                  </a:lnTo>
                  <a:lnTo>
                    <a:pt x="343" y="52"/>
                  </a:lnTo>
                  <a:lnTo>
                    <a:pt x="345" y="63"/>
                  </a:lnTo>
                  <a:lnTo>
                    <a:pt x="352" y="74"/>
                  </a:lnTo>
                  <a:lnTo>
                    <a:pt x="347" y="85"/>
                  </a:lnTo>
                  <a:lnTo>
                    <a:pt x="343" y="102"/>
                  </a:lnTo>
                  <a:lnTo>
                    <a:pt x="349" y="111"/>
                  </a:lnTo>
                  <a:lnTo>
                    <a:pt x="354" y="120"/>
                  </a:lnTo>
                  <a:lnTo>
                    <a:pt x="349" y="124"/>
                  </a:lnTo>
                  <a:lnTo>
                    <a:pt x="343" y="126"/>
                  </a:lnTo>
                  <a:lnTo>
                    <a:pt x="336" y="128"/>
                  </a:lnTo>
                  <a:lnTo>
                    <a:pt x="328" y="128"/>
                  </a:lnTo>
                  <a:lnTo>
                    <a:pt x="327" y="120"/>
                  </a:lnTo>
                  <a:lnTo>
                    <a:pt x="323" y="113"/>
                  </a:lnTo>
                  <a:lnTo>
                    <a:pt x="317" y="113"/>
                  </a:lnTo>
                  <a:lnTo>
                    <a:pt x="314" y="113"/>
                  </a:lnTo>
                  <a:lnTo>
                    <a:pt x="301" y="107"/>
                  </a:lnTo>
                  <a:lnTo>
                    <a:pt x="290" y="102"/>
                  </a:lnTo>
                  <a:lnTo>
                    <a:pt x="275" y="100"/>
                  </a:lnTo>
                  <a:lnTo>
                    <a:pt x="264" y="100"/>
                  </a:lnTo>
                  <a:lnTo>
                    <a:pt x="262" y="96"/>
                  </a:lnTo>
                  <a:lnTo>
                    <a:pt x="264" y="89"/>
                  </a:lnTo>
                  <a:lnTo>
                    <a:pt x="262" y="85"/>
                  </a:lnTo>
                  <a:lnTo>
                    <a:pt x="262" y="79"/>
                  </a:lnTo>
                  <a:lnTo>
                    <a:pt x="258" y="76"/>
                  </a:lnTo>
                  <a:lnTo>
                    <a:pt x="253" y="70"/>
                  </a:lnTo>
                  <a:lnTo>
                    <a:pt x="234" y="61"/>
                  </a:lnTo>
                  <a:lnTo>
                    <a:pt x="219" y="50"/>
                  </a:lnTo>
                  <a:lnTo>
                    <a:pt x="212" y="39"/>
                  </a:lnTo>
                  <a:lnTo>
                    <a:pt x="206" y="30"/>
                  </a:lnTo>
                  <a:lnTo>
                    <a:pt x="203" y="26"/>
                  </a:lnTo>
                  <a:lnTo>
                    <a:pt x="199" y="22"/>
                  </a:lnTo>
                  <a:lnTo>
                    <a:pt x="192" y="19"/>
                  </a:lnTo>
                  <a:lnTo>
                    <a:pt x="184" y="15"/>
                  </a:lnTo>
                  <a:lnTo>
                    <a:pt x="182" y="15"/>
                  </a:lnTo>
                  <a:lnTo>
                    <a:pt x="181" y="17"/>
                  </a:lnTo>
                  <a:lnTo>
                    <a:pt x="179" y="20"/>
                  </a:lnTo>
                  <a:lnTo>
                    <a:pt x="179" y="24"/>
                  </a:lnTo>
                  <a:lnTo>
                    <a:pt x="179" y="31"/>
                  </a:lnTo>
                  <a:lnTo>
                    <a:pt x="181" y="37"/>
                  </a:lnTo>
                  <a:lnTo>
                    <a:pt x="190" y="50"/>
                  </a:lnTo>
                  <a:lnTo>
                    <a:pt x="197" y="61"/>
                  </a:lnTo>
                  <a:lnTo>
                    <a:pt x="201" y="67"/>
                  </a:lnTo>
                  <a:lnTo>
                    <a:pt x="203" y="74"/>
                  </a:lnTo>
                  <a:lnTo>
                    <a:pt x="203" y="79"/>
                  </a:lnTo>
                  <a:lnTo>
                    <a:pt x="203" y="85"/>
                  </a:lnTo>
                  <a:lnTo>
                    <a:pt x="186" y="98"/>
                  </a:lnTo>
                  <a:lnTo>
                    <a:pt x="171" y="109"/>
                  </a:lnTo>
                  <a:lnTo>
                    <a:pt x="175" y="129"/>
                  </a:lnTo>
                  <a:lnTo>
                    <a:pt x="177" y="146"/>
                  </a:lnTo>
                  <a:lnTo>
                    <a:pt x="162" y="148"/>
                  </a:lnTo>
                  <a:lnTo>
                    <a:pt x="151" y="148"/>
                  </a:lnTo>
                  <a:lnTo>
                    <a:pt x="147" y="150"/>
                  </a:lnTo>
                  <a:lnTo>
                    <a:pt x="146" y="153"/>
                  </a:lnTo>
                  <a:lnTo>
                    <a:pt x="144" y="159"/>
                  </a:lnTo>
                  <a:lnTo>
                    <a:pt x="144" y="164"/>
                  </a:lnTo>
                  <a:lnTo>
                    <a:pt x="142" y="168"/>
                  </a:lnTo>
                  <a:lnTo>
                    <a:pt x="138" y="170"/>
                  </a:lnTo>
                  <a:lnTo>
                    <a:pt x="134" y="172"/>
                  </a:lnTo>
                  <a:lnTo>
                    <a:pt x="127" y="172"/>
                  </a:lnTo>
                  <a:lnTo>
                    <a:pt x="127" y="179"/>
                  </a:lnTo>
                  <a:lnTo>
                    <a:pt x="125" y="187"/>
                  </a:lnTo>
                  <a:lnTo>
                    <a:pt x="123" y="192"/>
                  </a:lnTo>
                  <a:lnTo>
                    <a:pt x="120" y="196"/>
                  </a:lnTo>
                  <a:lnTo>
                    <a:pt x="127" y="198"/>
                  </a:lnTo>
                  <a:lnTo>
                    <a:pt x="138" y="194"/>
                  </a:lnTo>
                  <a:lnTo>
                    <a:pt x="144" y="201"/>
                  </a:lnTo>
                  <a:lnTo>
                    <a:pt x="151" y="205"/>
                  </a:lnTo>
                  <a:lnTo>
                    <a:pt x="170" y="196"/>
                  </a:lnTo>
                  <a:lnTo>
                    <a:pt x="181" y="192"/>
                  </a:lnTo>
                  <a:lnTo>
                    <a:pt x="181" y="196"/>
                  </a:lnTo>
                  <a:lnTo>
                    <a:pt x="184" y="198"/>
                  </a:lnTo>
                  <a:lnTo>
                    <a:pt x="192" y="194"/>
                  </a:lnTo>
                  <a:lnTo>
                    <a:pt x="201" y="190"/>
                  </a:lnTo>
                  <a:lnTo>
                    <a:pt x="206" y="209"/>
                  </a:lnTo>
                  <a:lnTo>
                    <a:pt x="212" y="227"/>
                  </a:lnTo>
                  <a:lnTo>
                    <a:pt x="195" y="233"/>
                  </a:lnTo>
                  <a:lnTo>
                    <a:pt x="179" y="242"/>
                  </a:lnTo>
                  <a:lnTo>
                    <a:pt x="162" y="251"/>
                  </a:lnTo>
                  <a:lnTo>
                    <a:pt x="147" y="257"/>
                  </a:lnTo>
                  <a:lnTo>
                    <a:pt x="144" y="262"/>
                  </a:lnTo>
                  <a:lnTo>
                    <a:pt x="140" y="266"/>
                  </a:lnTo>
                  <a:lnTo>
                    <a:pt x="140" y="268"/>
                  </a:lnTo>
                  <a:lnTo>
                    <a:pt x="142" y="272"/>
                  </a:lnTo>
                  <a:lnTo>
                    <a:pt x="146" y="275"/>
                  </a:lnTo>
                  <a:lnTo>
                    <a:pt x="146" y="279"/>
                  </a:lnTo>
                  <a:lnTo>
                    <a:pt x="142" y="286"/>
                  </a:lnTo>
                  <a:lnTo>
                    <a:pt x="136" y="294"/>
                  </a:lnTo>
                  <a:lnTo>
                    <a:pt x="129" y="299"/>
                  </a:lnTo>
                  <a:lnTo>
                    <a:pt x="120" y="301"/>
                  </a:lnTo>
                  <a:lnTo>
                    <a:pt x="109" y="301"/>
                  </a:lnTo>
                  <a:lnTo>
                    <a:pt x="103" y="298"/>
                  </a:lnTo>
                  <a:lnTo>
                    <a:pt x="97" y="292"/>
                  </a:lnTo>
                  <a:lnTo>
                    <a:pt x="94" y="290"/>
                  </a:lnTo>
                  <a:lnTo>
                    <a:pt x="81" y="292"/>
                  </a:lnTo>
                  <a:lnTo>
                    <a:pt x="66" y="294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75" name="Freeform 66">
              <a:extLst>
                <a:ext uri="{FF2B5EF4-FFF2-40B4-BE49-F238E27FC236}">
                  <a16:creationId xmlns:a16="http://schemas.microsoft.com/office/drawing/2014/main" id="{981A4932-AF0F-A841-A928-8A847D355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048" y="2731774"/>
              <a:ext cx="309563" cy="438150"/>
            </a:xfrm>
            <a:custGeom>
              <a:avLst/>
              <a:gdLst>
                <a:gd name="T0" fmla="*/ 280221 w 211"/>
                <a:gd name="T1" fmla="*/ 9525 h 276"/>
                <a:gd name="T2" fmla="*/ 258214 w 211"/>
                <a:gd name="T3" fmla="*/ 23812 h 276"/>
                <a:gd name="T4" fmla="*/ 230338 w 211"/>
                <a:gd name="T5" fmla="*/ 34925 h 276"/>
                <a:gd name="T6" fmla="*/ 214200 w 211"/>
                <a:gd name="T7" fmla="*/ 50800 h 276"/>
                <a:gd name="T8" fmla="*/ 198062 w 211"/>
                <a:gd name="T9" fmla="*/ 88900 h 276"/>
                <a:gd name="T10" fmla="*/ 176055 w 211"/>
                <a:gd name="T11" fmla="*/ 103188 h 276"/>
                <a:gd name="T12" fmla="*/ 178989 w 211"/>
                <a:gd name="T13" fmla="*/ 82550 h 276"/>
                <a:gd name="T14" fmla="*/ 190726 w 211"/>
                <a:gd name="T15" fmla="*/ 55562 h 276"/>
                <a:gd name="T16" fmla="*/ 156982 w 211"/>
                <a:gd name="T17" fmla="*/ 55562 h 276"/>
                <a:gd name="T18" fmla="*/ 130574 w 211"/>
                <a:gd name="T19" fmla="*/ 68262 h 276"/>
                <a:gd name="T20" fmla="*/ 124705 w 211"/>
                <a:gd name="T21" fmla="*/ 76200 h 276"/>
                <a:gd name="T22" fmla="*/ 117370 w 211"/>
                <a:gd name="T23" fmla="*/ 93662 h 276"/>
                <a:gd name="T24" fmla="*/ 102699 w 211"/>
                <a:gd name="T25" fmla="*/ 109538 h 276"/>
                <a:gd name="T26" fmla="*/ 85093 w 211"/>
                <a:gd name="T27" fmla="*/ 111125 h 276"/>
                <a:gd name="T28" fmla="*/ 70422 w 211"/>
                <a:gd name="T29" fmla="*/ 114300 h 276"/>
                <a:gd name="T30" fmla="*/ 63086 w 211"/>
                <a:gd name="T31" fmla="*/ 130175 h 276"/>
                <a:gd name="T32" fmla="*/ 44014 w 211"/>
                <a:gd name="T33" fmla="*/ 173037 h 276"/>
                <a:gd name="T34" fmla="*/ 19073 w 211"/>
                <a:gd name="T35" fmla="*/ 190500 h 276"/>
                <a:gd name="T36" fmla="*/ 0 w 211"/>
                <a:gd name="T37" fmla="*/ 203200 h 276"/>
                <a:gd name="T38" fmla="*/ 0 w 211"/>
                <a:gd name="T39" fmla="*/ 227012 h 276"/>
                <a:gd name="T40" fmla="*/ 11737 w 211"/>
                <a:gd name="T41" fmla="*/ 261937 h 276"/>
                <a:gd name="T42" fmla="*/ 24941 w 211"/>
                <a:gd name="T43" fmla="*/ 287337 h 276"/>
                <a:gd name="T44" fmla="*/ 19073 w 211"/>
                <a:gd name="T45" fmla="*/ 300037 h 276"/>
                <a:gd name="T46" fmla="*/ 13204 w 211"/>
                <a:gd name="T47" fmla="*/ 304800 h 276"/>
                <a:gd name="T48" fmla="*/ 11737 w 211"/>
                <a:gd name="T49" fmla="*/ 317500 h 276"/>
                <a:gd name="T50" fmla="*/ 19073 w 211"/>
                <a:gd name="T51" fmla="*/ 331787 h 276"/>
                <a:gd name="T52" fmla="*/ 32277 w 211"/>
                <a:gd name="T53" fmla="*/ 346075 h 276"/>
                <a:gd name="T54" fmla="*/ 41079 w 211"/>
                <a:gd name="T55" fmla="*/ 373062 h 276"/>
                <a:gd name="T56" fmla="*/ 41079 w 211"/>
                <a:gd name="T57" fmla="*/ 396875 h 276"/>
                <a:gd name="T58" fmla="*/ 49882 w 211"/>
                <a:gd name="T59" fmla="*/ 411163 h 276"/>
                <a:gd name="T60" fmla="*/ 66021 w 211"/>
                <a:gd name="T61" fmla="*/ 425450 h 276"/>
                <a:gd name="T62" fmla="*/ 73356 w 211"/>
                <a:gd name="T63" fmla="*/ 438150 h 276"/>
                <a:gd name="T64" fmla="*/ 86560 w 211"/>
                <a:gd name="T65" fmla="*/ 431800 h 276"/>
                <a:gd name="T66" fmla="*/ 111501 w 211"/>
                <a:gd name="T67" fmla="*/ 419100 h 276"/>
                <a:gd name="T68" fmla="*/ 124705 w 211"/>
                <a:gd name="T69" fmla="*/ 401637 h 276"/>
                <a:gd name="T70" fmla="*/ 130574 w 211"/>
                <a:gd name="T71" fmla="*/ 387350 h 276"/>
                <a:gd name="T72" fmla="*/ 127640 w 211"/>
                <a:gd name="T73" fmla="*/ 369887 h 276"/>
                <a:gd name="T74" fmla="*/ 124705 w 211"/>
                <a:gd name="T75" fmla="*/ 349250 h 276"/>
                <a:gd name="T76" fmla="*/ 140844 w 211"/>
                <a:gd name="T77" fmla="*/ 328612 h 276"/>
                <a:gd name="T78" fmla="*/ 159916 w 211"/>
                <a:gd name="T79" fmla="*/ 307975 h 276"/>
                <a:gd name="T80" fmla="*/ 168719 w 211"/>
                <a:gd name="T81" fmla="*/ 293687 h 276"/>
                <a:gd name="T82" fmla="*/ 181923 w 211"/>
                <a:gd name="T83" fmla="*/ 279400 h 276"/>
                <a:gd name="T84" fmla="*/ 184858 w 211"/>
                <a:gd name="T85" fmla="*/ 261937 h 276"/>
                <a:gd name="T86" fmla="*/ 200996 w 211"/>
                <a:gd name="T87" fmla="*/ 252412 h 276"/>
                <a:gd name="T88" fmla="*/ 223003 w 211"/>
                <a:gd name="T89" fmla="*/ 238125 h 276"/>
                <a:gd name="T90" fmla="*/ 245010 w 211"/>
                <a:gd name="T91" fmla="*/ 169862 h 276"/>
                <a:gd name="T92" fmla="*/ 252345 w 211"/>
                <a:gd name="T93" fmla="*/ 130175 h 276"/>
                <a:gd name="T94" fmla="*/ 262615 w 211"/>
                <a:gd name="T95" fmla="*/ 127000 h 276"/>
                <a:gd name="T96" fmla="*/ 281688 w 211"/>
                <a:gd name="T97" fmla="*/ 130175 h 276"/>
                <a:gd name="T98" fmla="*/ 296359 w 211"/>
                <a:gd name="T99" fmla="*/ 109538 h 276"/>
                <a:gd name="T100" fmla="*/ 303695 w 211"/>
                <a:gd name="T101" fmla="*/ 79375 h 276"/>
                <a:gd name="T102" fmla="*/ 306629 w 211"/>
                <a:gd name="T103" fmla="*/ 41275 h 276"/>
                <a:gd name="T104" fmla="*/ 293425 w 211"/>
                <a:gd name="T105" fmla="*/ 3175 h 27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211"/>
                <a:gd name="T160" fmla="*/ 0 h 276"/>
                <a:gd name="T161" fmla="*/ 211 w 211"/>
                <a:gd name="T162" fmla="*/ 276 h 27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211" h="276">
                  <a:moveTo>
                    <a:pt x="198" y="0"/>
                  </a:moveTo>
                  <a:lnTo>
                    <a:pt x="191" y="6"/>
                  </a:lnTo>
                  <a:lnTo>
                    <a:pt x="183" y="9"/>
                  </a:lnTo>
                  <a:lnTo>
                    <a:pt x="176" y="15"/>
                  </a:lnTo>
                  <a:lnTo>
                    <a:pt x="168" y="22"/>
                  </a:lnTo>
                  <a:lnTo>
                    <a:pt x="157" y="22"/>
                  </a:lnTo>
                  <a:lnTo>
                    <a:pt x="150" y="26"/>
                  </a:lnTo>
                  <a:lnTo>
                    <a:pt x="146" y="32"/>
                  </a:lnTo>
                  <a:lnTo>
                    <a:pt x="144" y="43"/>
                  </a:lnTo>
                  <a:lnTo>
                    <a:pt x="135" y="56"/>
                  </a:lnTo>
                  <a:lnTo>
                    <a:pt x="126" y="65"/>
                  </a:lnTo>
                  <a:lnTo>
                    <a:pt x="120" y="65"/>
                  </a:lnTo>
                  <a:lnTo>
                    <a:pt x="115" y="65"/>
                  </a:lnTo>
                  <a:lnTo>
                    <a:pt x="122" y="52"/>
                  </a:lnTo>
                  <a:lnTo>
                    <a:pt x="128" y="43"/>
                  </a:lnTo>
                  <a:lnTo>
                    <a:pt x="130" y="35"/>
                  </a:lnTo>
                  <a:lnTo>
                    <a:pt x="128" y="30"/>
                  </a:lnTo>
                  <a:lnTo>
                    <a:pt x="107" y="35"/>
                  </a:lnTo>
                  <a:lnTo>
                    <a:pt x="94" y="41"/>
                  </a:lnTo>
                  <a:lnTo>
                    <a:pt x="89" y="43"/>
                  </a:lnTo>
                  <a:lnTo>
                    <a:pt x="87" y="45"/>
                  </a:lnTo>
                  <a:lnTo>
                    <a:pt x="85" y="48"/>
                  </a:lnTo>
                  <a:lnTo>
                    <a:pt x="83" y="52"/>
                  </a:lnTo>
                  <a:lnTo>
                    <a:pt x="80" y="59"/>
                  </a:lnTo>
                  <a:lnTo>
                    <a:pt x="76" y="63"/>
                  </a:lnTo>
                  <a:lnTo>
                    <a:pt x="70" y="69"/>
                  </a:lnTo>
                  <a:lnTo>
                    <a:pt x="65" y="70"/>
                  </a:lnTo>
                  <a:lnTo>
                    <a:pt x="58" y="70"/>
                  </a:lnTo>
                  <a:lnTo>
                    <a:pt x="52" y="70"/>
                  </a:lnTo>
                  <a:lnTo>
                    <a:pt x="48" y="72"/>
                  </a:lnTo>
                  <a:lnTo>
                    <a:pt x="45" y="74"/>
                  </a:lnTo>
                  <a:lnTo>
                    <a:pt x="43" y="82"/>
                  </a:lnTo>
                  <a:lnTo>
                    <a:pt x="37" y="96"/>
                  </a:lnTo>
                  <a:lnTo>
                    <a:pt x="30" y="109"/>
                  </a:lnTo>
                  <a:lnTo>
                    <a:pt x="22" y="117"/>
                  </a:lnTo>
                  <a:lnTo>
                    <a:pt x="13" y="120"/>
                  </a:lnTo>
                  <a:lnTo>
                    <a:pt x="4" y="122"/>
                  </a:lnTo>
                  <a:lnTo>
                    <a:pt x="0" y="128"/>
                  </a:lnTo>
                  <a:lnTo>
                    <a:pt x="0" y="135"/>
                  </a:lnTo>
                  <a:lnTo>
                    <a:pt x="0" y="143"/>
                  </a:lnTo>
                  <a:lnTo>
                    <a:pt x="2" y="150"/>
                  </a:lnTo>
                  <a:lnTo>
                    <a:pt x="8" y="165"/>
                  </a:lnTo>
                  <a:lnTo>
                    <a:pt x="17" y="178"/>
                  </a:lnTo>
                  <a:lnTo>
                    <a:pt x="17" y="181"/>
                  </a:lnTo>
                  <a:lnTo>
                    <a:pt x="15" y="185"/>
                  </a:lnTo>
                  <a:lnTo>
                    <a:pt x="13" y="189"/>
                  </a:lnTo>
                  <a:lnTo>
                    <a:pt x="11" y="191"/>
                  </a:lnTo>
                  <a:lnTo>
                    <a:pt x="9" y="192"/>
                  </a:lnTo>
                  <a:lnTo>
                    <a:pt x="8" y="196"/>
                  </a:lnTo>
                  <a:lnTo>
                    <a:pt x="8" y="200"/>
                  </a:lnTo>
                  <a:lnTo>
                    <a:pt x="9" y="205"/>
                  </a:lnTo>
                  <a:lnTo>
                    <a:pt x="13" y="209"/>
                  </a:lnTo>
                  <a:lnTo>
                    <a:pt x="19" y="213"/>
                  </a:lnTo>
                  <a:lnTo>
                    <a:pt x="22" y="218"/>
                  </a:lnTo>
                  <a:lnTo>
                    <a:pt x="26" y="228"/>
                  </a:lnTo>
                  <a:lnTo>
                    <a:pt x="28" y="235"/>
                  </a:lnTo>
                  <a:lnTo>
                    <a:pt x="30" y="242"/>
                  </a:lnTo>
                  <a:lnTo>
                    <a:pt x="28" y="250"/>
                  </a:lnTo>
                  <a:lnTo>
                    <a:pt x="26" y="253"/>
                  </a:lnTo>
                  <a:lnTo>
                    <a:pt x="34" y="259"/>
                  </a:lnTo>
                  <a:lnTo>
                    <a:pt x="39" y="263"/>
                  </a:lnTo>
                  <a:lnTo>
                    <a:pt x="45" y="268"/>
                  </a:lnTo>
                  <a:lnTo>
                    <a:pt x="50" y="274"/>
                  </a:lnTo>
                  <a:lnTo>
                    <a:pt x="50" y="276"/>
                  </a:lnTo>
                  <a:lnTo>
                    <a:pt x="59" y="272"/>
                  </a:lnTo>
                  <a:lnTo>
                    <a:pt x="69" y="268"/>
                  </a:lnTo>
                  <a:lnTo>
                    <a:pt x="76" y="264"/>
                  </a:lnTo>
                  <a:lnTo>
                    <a:pt x="82" y="259"/>
                  </a:lnTo>
                  <a:lnTo>
                    <a:pt x="85" y="253"/>
                  </a:lnTo>
                  <a:lnTo>
                    <a:pt x="89" y="248"/>
                  </a:lnTo>
                  <a:lnTo>
                    <a:pt x="89" y="244"/>
                  </a:lnTo>
                  <a:lnTo>
                    <a:pt x="89" y="240"/>
                  </a:lnTo>
                  <a:lnTo>
                    <a:pt x="87" y="233"/>
                  </a:lnTo>
                  <a:lnTo>
                    <a:pt x="85" y="226"/>
                  </a:lnTo>
                  <a:lnTo>
                    <a:pt x="85" y="220"/>
                  </a:lnTo>
                  <a:lnTo>
                    <a:pt x="89" y="213"/>
                  </a:lnTo>
                  <a:lnTo>
                    <a:pt x="96" y="207"/>
                  </a:lnTo>
                  <a:lnTo>
                    <a:pt x="107" y="200"/>
                  </a:lnTo>
                  <a:lnTo>
                    <a:pt x="109" y="194"/>
                  </a:lnTo>
                  <a:lnTo>
                    <a:pt x="111" y="189"/>
                  </a:lnTo>
                  <a:lnTo>
                    <a:pt x="115" y="185"/>
                  </a:lnTo>
                  <a:lnTo>
                    <a:pt x="120" y="179"/>
                  </a:lnTo>
                  <a:lnTo>
                    <a:pt x="124" y="176"/>
                  </a:lnTo>
                  <a:lnTo>
                    <a:pt x="126" y="170"/>
                  </a:lnTo>
                  <a:lnTo>
                    <a:pt x="126" y="165"/>
                  </a:lnTo>
                  <a:lnTo>
                    <a:pt x="128" y="161"/>
                  </a:lnTo>
                  <a:lnTo>
                    <a:pt x="137" y="159"/>
                  </a:lnTo>
                  <a:lnTo>
                    <a:pt x="144" y="159"/>
                  </a:lnTo>
                  <a:lnTo>
                    <a:pt x="152" y="150"/>
                  </a:lnTo>
                  <a:lnTo>
                    <a:pt x="165" y="137"/>
                  </a:lnTo>
                  <a:lnTo>
                    <a:pt x="167" y="107"/>
                  </a:lnTo>
                  <a:lnTo>
                    <a:pt x="170" y="83"/>
                  </a:lnTo>
                  <a:lnTo>
                    <a:pt x="172" y="82"/>
                  </a:lnTo>
                  <a:lnTo>
                    <a:pt x="176" y="80"/>
                  </a:lnTo>
                  <a:lnTo>
                    <a:pt x="179" y="80"/>
                  </a:lnTo>
                  <a:lnTo>
                    <a:pt x="183" y="80"/>
                  </a:lnTo>
                  <a:lnTo>
                    <a:pt x="192" y="82"/>
                  </a:lnTo>
                  <a:lnTo>
                    <a:pt x="200" y="82"/>
                  </a:lnTo>
                  <a:lnTo>
                    <a:pt x="202" y="69"/>
                  </a:lnTo>
                  <a:lnTo>
                    <a:pt x="202" y="58"/>
                  </a:lnTo>
                  <a:lnTo>
                    <a:pt x="207" y="50"/>
                  </a:lnTo>
                  <a:lnTo>
                    <a:pt x="211" y="39"/>
                  </a:lnTo>
                  <a:lnTo>
                    <a:pt x="209" y="26"/>
                  </a:lnTo>
                  <a:lnTo>
                    <a:pt x="200" y="4"/>
                  </a:lnTo>
                  <a:lnTo>
                    <a:pt x="200" y="2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76" name="Freeform 67">
              <a:extLst>
                <a:ext uri="{FF2B5EF4-FFF2-40B4-BE49-F238E27FC236}">
                  <a16:creationId xmlns:a16="http://schemas.microsoft.com/office/drawing/2014/main" id="{448BA4A6-F7E1-0947-A515-29DE39FE1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561" y="2634937"/>
              <a:ext cx="492125" cy="498475"/>
            </a:xfrm>
            <a:custGeom>
              <a:avLst/>
              <a:gdLst>
                <a:gd name="T0" fmla="*/ 227022 w 336"/>
                <a:gd name="T1" fmla="*/ 9525 h 314"/>
                <a:gd name="T2" fmla="*/ 175759 w 336"/>
                <a:gd name="T3" fmla="*/ 12700 h 314"/>
                <a:gd name="T4" fmla="*/ 205052 w 336"/>
                <a:gd name="T5" fmla="*/ 26988 h 314"/>
                <a:gd name="T6" fmla="*/ 188941 w 336"/>
                <a:gd name="T7" fmla="*/ 38100 h 314"/>
                <a:gd name="T8" fmla="*/ 172830 w 336"/>
                <a:gd name="T9" fmla="*/ 53975 h 314"/>
                <a:gd name="T10" fmla="*/ 172830 w 336"/>
                <a:gd name="T11" fmla="*/ 76200 h 314"/>
                <a:gd name="T12" fmla="*/ 178688 w 336"/>
                <a:gd name="T13" fmla="*/ 96837 h 314"/>
                <a:gd name="T14" fmla="*/ 188941 w 336"/>
                <a:gd name="T15" fmla="*/ 111125 h 314"/>
                <a:gd name="T16" fmla="*/ 191870 w 336"/>
                <a:gd name="T17" fmla="*/ 147637 h 314"/>
                <a:gd name="T18" fmla="*/ 169900 w 336"/>
                <a:gd name="T19" fmla="*/ 165100 h 314"/>
                <a:gd name="T20" fmla="*/ 159648 w 336"/>
                <a:gd name="T21" fmla="*/ 147637 h 314"/>
                <a:gd name="T22" fmla="*/ 153789 w 336"/>
                <a:gd name="T23" fmla="*/ 111125 h 314"/>
                <a:gd name="T24" fmla="*/ 124496 w 336"/>
                <a:gd name="T25" fmla="*/ 103188 h 314"/>
                <a:gd name="T26" fmla="*/ 111314 w 336"/>
                <a:gd name="T27" fmla="*/ 79375 h 314"/>
                <a:gd name="T28" fmla="*/ 96667 w 336"/>
                <a:gd name="T29" fmla="*/ 68262 h 314"/>
                <a:gd name="T30" fmla="*/ 76162 w 336"/>
                <a:gd name="T31" fmla="*/ 61913 h 314"/>
                <a:gd name="T32" fmla="*/ 35152 w 336"/>
                <a:gd name="T33" fmla="*/ 88900 h 314"/>
                <a:gd name="T34" fmla="*/ 2929 w 336"/>
                <a:gd name="T35" fmla="*/ 96837 h 314"/>
                <a:gd name="T36" fmla="*/ 2929 w 336"/>
                <a:gd name="T37" fmla="*/ 103188 h 314"/>
                <a:gd name="T38" fmla="*/ 13182 w 336"/>
                <a:gd name="T39" fmla="*/ 176212 h 314"/>
                <a:gd name="T40" fmla="*/ 2929 w 336"/>
                <a:gd name="T41" fmla="*/ 227013 h 314"/>
                <a:gd name="T42" fmla="*/ 7323 w 336"/>
                <a:gd name="T43" fmla="*/ 234950 h 314"/>
                <a:gd name="T44" fmla="*/ 26364 w 336"/>
                <a:gd name="T45" fmla="*/ 241300 h 314"/>
                <a:gd name="T46" fmla="*/ 60051 w 336"/>
                <a:gd name="T47" fmla="*/ 249238 h 314"/>
                <a:gd name="T48" fmla="*/ 89344 w 336"/>
                <a:gd name="T49" fmla="*/ 261937 h 314"/>
                <a:gd name="T50" fmla="*/ 124496 w 336"/>
                <a:gd name="T51" fmla="*/ 269875 h 314"/>
                <a:gd name="T52" fmla="*/ 172830 w 336"/>
                <a:gd name="T53" fmla="*/ 273050 h 314"/>
                <a:gd name="T54" fmla="*/ 175759 w 336"/>
                <a:gd name="T55" fmla="*/ 328612 h 314"/>
                <a:gd name="T56" fmla="*/ 202123 w 336"/>
                <a:gd name="T57" fmla="*/ 349250 h 314"/>
                <a:gd name="T58" fmla="*/ 221163 w 336"/>
                <a:gd name="T59" fmla="*/ 400050 h 314"/>
                <a:gd name="T60" fmla="*/ 227022 w 336"/>
                <a:gd name="T61" fmla="*/ 449263 h 314"/>
                <a:gd name="T62" fmla="*/ 232881 w 336"/>
                <a:gd name="T63" fmla="*/ 469900 h 314"/>
                <a:gd name="T64" fmla="*/ 268032 w 336"/>
                <a:gd name="T65" fmla="*/ 473075 h 314"/>
                <a:gd name="T66" fmla="*/ 278285 w 336"/>
                <a:gd name="T67" fmla="*/ 493713 h 314"/>
                <a:gd name="T68" fmla="*/ 291467 w 336"/>
                <a:gd name="T69" fmla="*/ 498475 h 314"/>
                <a:gd name="T70" fmla="*/ 316366 w 336"/>
                <a:gd name="T71" fmla="*/ 477838 h 314"/>
                <a:gd name="T72" fmla="*/ 326619 w 336"/>
                <a:gd name="T73" fmla="*/ 446088 h 314"/>
                <a:gd name="T74" fmla="*/ 354447 w 336"/>
                <a:gd name="T75" fmla="*/ 401637 h 314"/>
                <a:gd name="T76" fmla="*/ 399852 w 336"/>
                <a:gd name="T77" fmla="*/ 387350 h 314"/>
                <a:gd name="T78" fmla="*/ 415963 w 336"/>
                <a:gd name="T79" fmla="*/ 384175 h 314"/>
                <a:gd name="T80" fmla="*/ 424751 w 336"/>
                <a:gd name="T81" fmla="*/ 366712 h 314"/>
                <a:gd name="T82" fmla="*/ 459903 w 336"/>
                <a:gd name="T83" fmla="*/ 379412 h 314"/>
                <a:gd name="T84" fmla="*/ 489196 w 336"/>
                <a:gd name="T85" fmla="*/ 376237 h 314"/>
                <a:gd name="T86" fmla="*/ 486266 w 336"/>
                <a:gd name="T87" fmla="*/ 369887 h 314"/>
                <a:gd name="T88" fmla="*/ 478943 w 336"/>
                <a:gd name="T89" fmla="*/ 331787 h 314"/>
                <a:gd name="T90" fmla="*/ 456973 w 336"/>
                <a:gd name="T91" fmla="*/ 307975 h 314"/>
                <a:gd name="T92" fmla="*/ 435003 w 336"/>
                <a:gd name="T93" fmla="*/ 287337 h 314"/>
                <a:gd name="T94" fmla="*/ 424751 w 336"/>
                <a:gd name="T95" fmla="*/ 246063 h 314"/>
                <a:gd name="T96" fmla="*/ 411569 w 336"/>
                <a:gd name="T97" fmla="*/ 241300 h 314"/>
                <a:gd name="T98" fmla="*/ 415963 w 336"/>
                <a:gd name="T99" fmla="*/ 265112 h 314"/>
                <a:gd name="T100" fmla="*/ 408640 w 336"/>
                <a:gd name="T101" fmla="*/ 276225 h 314"/>
                <a:gd name="T102" fmla="*/ 364700 w 336"/>
                <a:gd name="T103" fmla="*/ 249238 h 314"/>
                <a:gd name="T104" fmla="*/ 357376 w 336"/>
                <a:gd name="T105" fmla="*/ 261937 h 314"/>
                <a:gd name="T106" fmla="*/ 345659 w 336"/>
                <a:gd name="T107" fmla="*/ 265112 h 314"/>
                <a:gd name="T108" fmla="*/ 319295 w 336"/>
                <a:gd name="T109" fmla="*/ 261937 h 314"/>
                <a:gd name="T110" fmla="*/ 287073 w 336"/>
                <a:gd name="T111" fmla="*/ 273050 h 314"/>
                <a:gd name="T112" fmla="*/ 262174 w 336"/>
                <a:gd name="T113" fmla="*/ 234950 h 314"/>
                <a:gd name="T114" fmla="*/ 224093 w 336"/>
                <a:gd name="T115" fmla="*/ 211138 h 314"/>
                <a:gd name="T116" fmla="*/ 235810 w 336"/>
                <a:gd name="T117" fmla="*/ 190500 h 314"/>
                <a:gd name="T118" fmla="*/ 259244 w 336"/>
                <a:gd name="T119" fmla="*/ 158750 h 314"/>
                <a:gd name="T120" fmla="*/ 290002 w 336"/>
                <a:gd name="T121" fmla="*/ 127000 h 314"/>
                <a:gd name="T122" fmla="*/ 300255 w 336"/>
                <a:gd name="T123" fmla="*/ 53975 h 31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36"/>
                <a:gd name="T187" fmla="*/ 0 h 314"/>
                <a:gd name="T188" fmla="*/ 336 w 336"/>
                <a:gd name="T189" fmla="*/ 314 h 31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36" h="314">
                  <a:moveTo>
                    <a:pt x="194" y="13"/>
                  </a:moveTo>
                  <a:lnTo>
                    <a:pt x="174" y="10"/>
                  </a:lnTo>
                  <a:lnTo>
                    <a:pt x="155" y="6"/>
                  </a:lnTo>
                  <a:lnTo>
                    <a:pt x="135" y="2"/>
                  </a:lnTo>
                  <a:lnTo>
                    <a:pt x="116" y="0"/>
                  </a:lnTo>
                  <a:lnTo>
                    <a:pt x="120" y="8"/>
                  </a:lnTo>
                  <a:lnTo>
                    <a:pt x="126" y="11"/>
                  </a:lnTo>
                  <a:lnTo>
                    <a:pt x="131" y="15"/>
                  </a:lnTo>
                  <a:lnTo>
                    <a:pt x="140" y="17"/>
                  </a:lnTo>
                  <a:lnTo>
                    <a:pt x="140" y="21"/>
                  </a:lnTo>
                  <a:lnTo>
                    <a:pt x="137" y="22"/>
                  </a:lnTo>
                  <a:lnTo>
                    <a:pt x="129" y="24"/>
                  </a:lnTo>
                  <a:lnTo>
                    <a:pt x="122" y="26"/>
                  </a:lnTo>
                  <a:lnTo>
                    <a:pt x="118" y="30"/>
                  </a:lnTo>
                  <a:lnTo>
                    <a:pt x="118" y="34"/>
                  </a:lnTo>
                  <a:lnTo>
                    <a:pt x="118" y="37"/>
                  </a:lnTo>
                  <a:lnTo>
                    <a:pt x="120" y="43"/>
                  </a:lnTo>
                  <a:lnTo>
                    <a:pt x="118" y="48"/>
                  </a:lnTo>
                  <a:lnTo>
                    <a:pt x="118" y="54"/>
                  </a:lnTo>
                  <a:lnTo>
                    <a:pt x="118" y="58"/>
                  </a:lnTo>
                  <a:lnTo>
                    <a:pt x="122" y="61"/>
                  </a:lnTo>
                  <a:lnTo>
                    <a:pt x="126" y="63"/>
                  </a:lnTo>
                  <a:lnTo>
                    <a:pt x="127" y="67"/>
                  </a:lnTo>
                  <a:lnTo>
                    <a:pt x="129" y="70"/>
                  </a:lnTo>
                  <a:lnTo>
                    <a:pt x="129" y="76"/>
                  </a:lnTo>
                  <a:lnTo>
                    <a:pt x="131" y="85"/>
                  </a:lnTo>
                  <a:lnTo>
                    <a:pt x="131" y="93"/>
                  </a:lnTo>
                  <a:lnTo>
                    <a:pt x="129" y="100"/>
                  </a:lnTo>
                  <a:lnTo>
                    <a:pt x="126" y="104"/>
                  </a:lnTo>
                  <a:lnTo>
                    <a:pt x="116" y="104"/>
                  </a:lnTo>
                  <a:lnTo>
                    <a:pt x="113" y="100"/>
                  </a:lnTo>
                  <a:lnTo>
                    <a:pt x="109" y="98"/>
                  </a:lnTo>
                  <a:lnTo>
                    <a:pt x="109" y="93"/>
                  </a:lnTo>
                  <a:lnTo>
                    <a:pt x="109" y="83"/>
                  </a:lnTo>
                  <a:lnTo>
                    <a:pt x="109" y="76"/>
                  </a:lnTo>
                  <a:lnTo>
                    <a:pt x="105" y="70"/>
                  </a:lnTo>
                  <a:lnTo>
                    <a:pt x="100" y="67"/>
                  </a:lnTo>
                  <a:lnTo>
                    <a:pt x="94" y="65"/>
                  </a:lnTo>
                  <a:lnTo>
                    <a:pt x="85" y="65"/>
                  </a:lnTo>
                  <a:lnTo>
                    <a:pt x="83" y="58"/>
                  </a:lnTo>
                  <a:lnTo>
                    <a:pt x="83" y="50"/>
                  </a:lnTo>
                  <a:lnTo>
                    <a:pt x="76" y="50"/>
                  </a:lnTo>
                  <a:lnTo>
                    <a:pt x="65" y="50"/>
                  </a:lnTo>
                  <a:lnTo>
                    <a:pt x="66" y="46"/>
                  </a:lnTo>
                  <a:lnTo>
                    <a:pt x="66" y="43"/>
                  </a:lnTo>
                  <a:lnTo>
                    <a:pt x="65" y="41"/>
                  </a:lnTo>
                  <a:lnTo>
                    <a:pt x="63" y="39"/>
                  </a:lnTo>
                  <a:lnTo>
                    <a:pt x="52" y="39"/>
                  </a:lnTo>
                  <a:lnTo>
                    <a:pt x="39" y="45"/>
                  </a:lnTo>
                  <a:lnTo>
                    <a:pt x="31" y="52"/>
                  </a:lnTo>
                  <a:lnTo>
                    <a:pt x="24" y="56"/>
                  </a:lnTo>
                  <a:lnTo>
                    <a:pt x="15" y="58"/>
                  </a:lnTo>
                  <a:lnTo>
                    <a:pt x="4" y="59"/>
                  </a:lnTo>
                  <a:lnTo>
                    <a:pt x="2" y="61"/>
                  </a:lnTo>
                  <a:lnTo>
                    <a:pt x="0" y="61"/>
                  </a:lnTo>
                  <a:lnTo>
                    <a:pt x="2" y="63"/>
                  </a:lnTo>
                  <a:lnTo>
                    <a:pt x="2" y="65"/>
                  </a:lnTo>
                  <a:lnTo>
                    <a:pt x="11" y="87"/>
                  </a:lnTo>
                  <a:lnTo>
                    <a:pt x="13" y="100"/>
                  </a:lnTo>
                  <a:lnTo>
                    <a:pt x="9" y="111"/>
                  </a:lnTo>
                  <a:lnTo>
                    <a:pt x="4" y="119"/>
                  </a:lnTo>
                  <a:lnTo>
                    <a:pt x="4" y="130"/>
                  </a:lnTo>
                  <a:lnTo>
                    <a:pt x="2" y="143"/>
                  </a:lnTo>
                  <a:lnTo>
                    <a:pt x="0" y="143"/>
                  </a:lnTo>
                  <a:lnTo>
                    <a:pt x="5" y="148"/>
                  </a:lnTo>
                  <a:lnTo>
                    <a:pt x="9" y="152"/>
                  </a:lnTo>
                  <a:lnTo>
                    <a:pt x="15" y="154"/>
                  </a:lnTo>
                  <a:lnTo>
                    <a:pt x="18" y="152"/>
                  </a:lnTo>
                  <a:lnTo>
                    <a:pt x="26" y="152"/>
                  </a:lnTo>
                  <a:lnTo>
                    <a:pt x="33" y="152"/>
                  </a:lnTo>
                  <a:lnTo>
                    <a:pt x="41" y="157"/>
                  </a:lnTo>
                  <a:lnTo>
                    <a:pt x="48" y="161"/>
                  </a:lnTo>
                  <a:lnTo>
                    <a:pt x="53" y="165"/>
                  </a:lnTo>
                  <a:lnTo>
                    <a:pt x="61" y="165"/>
                  </a:lnTo>
                  <a:lnTo>
                    <a:pt x="72" y="163"/>
                  </a:lnTo>
                  <a:lnTo>
                    <a:pt x="83" y="159"/>
                  </a:lnTo>
                  <a:lnTo>
                    <a:pt x="85" y="170"/>
                  </a:lnTo>
                  <a:lnTo>
                    <a:pt x="85" y="178"/>
                  </a:lnTo>
                  <a:lnTo>
                    <a:pt x="98" y="176"/>
                  </a:lnTo>
                  <a:lnTo>
                    <a:pt x="118" y="172"/>
                  </a:lnTo>
                  <a:lnTo>
                    <a:pt x="122" y="189"/>
                  </a:lnTo>
                  <a:lnTo>
                    <a:pt x="122" y="200"/>
                  </a:lnTo>
                  <a:lnTo>
                    <a:pt x="120" y="207"/>
                  </a:lnTo>
                  <a:lnTo>
                    <a:pt x="120" y="216"/>
                  </a:lnTo>
                  <a:lnTo>
                    <a:pt x="127" y="220"/>
                  </a:lnTo>
                  <a:lnTo>
                    <a:pt x="138" y="220"/>
                  </a:lnTo>
                  <a:lnTo>
                    <a:pt x="140" y="231"/>
                  </a:lnTo>
                  <a:lnTo>
                    <a:pt x="142" y="242"/>
                  </a:lnTo>
                  <a:lnTo>
                    <a:pt x="151" y="252"/>
                  </a:lnTo>
                  <a:lnTo>
                    <a:pt x="157" y="263"/>
                  </a:lnTo>
                  <a:lnTo>
                    <a:pt x="155" y="272"/>
                  </a:lnTo>
                  <a:lnTo>
                    <a:pt x="155" y="283"/>
                  </a:lnTo>
                  <a:lnTo>
                    <a:pt x="155" y="287"/>
                  </a:lnTo>
                  <a:lnTo>
                    <a:pt x="157" y="292"/>
                  </a:lnTo>
                  <a:lnTo>
                    <a:pt x="159" y="296"/>
                  </a:lnTo>
                  <a:lnTo>
                    <a:pt x="162" y="301"/>
                  </a:lnTo>
                  <a:lnTo>
                    <a:pt x="172" y="298"/>
                  </a:lnTo>
                  <a:lnTo>
                    <a:pt x="183" y="298"/>
                  </a:lnTo>
                  <a:lnTo>
                    <a:pt x="186" y="301"/>
                  </a:lnTo>
                  <a:lnTo>
                    <a:pt x="188" y="307"/>
                  </a:lnTo>
                  <a:lnTo>
                    <a:pt x="190" y="311"/>
                  </a:lnTo>
                  <a:lnTo>
                    <a:pt x="194" y="313"/>
                  </a:lnTo>
                  <a:lnTo>
                    <a:pt x="196" y="314"/>
                  </a:lnTo>
                  <a:lnTo>
                    <a:pt x="199" y="314"/>
                  </a:lnTo>
                  <a:lnTo>
                    <a:pt x="203" y="307"/>
                  </a:lnTo>
                  <a:lnTo>
                    <a:pt x="207" y="298"/>
                  </a:lnTo>
                  <a:lnTo>
                    <a:pt x="216" y="301"/>
                  </a:lnTo>
                  <a:lnTo>
                    <a:pt x="225" y="305"/>
                  </a:lnTo>
                  <a:lnTo>
                    <a:pt x="225" y="292"/>
                  </a:lnTo>
                  <a:lnTo>
                    <a:pt x="223" y="281"/>
                  </a:lnTo>
                  <a:lnTo>
                    <a:pt x="229" y="272"/>
                  </a:lnTo>
                  <a:lnTo>
                    <a:pt x="236" y="263"/>
                  </a:lnTo>
                  <a:lnTo>
                    <a:pt x="242" y="253"/>
                  </a:lnTo>
                  <a:lnTo>
                    <a:pt x="251" y="248"/>
                  </a:lnTo>
                  <a:lnTo>
                    <a:pt x="260" y="246"/>
                  </a:lnTo>
                  <a:lnTo>
                    <a:pt x="273" y="244"/>
                  </a:lnTo>
                  <a:lnTo>
                    <a:pt x="279" y="244"/>
                  </a:lnTo>
                  <a:lnTo>
                    <a:pt x="281" y="244"/>
                  </a:lnTo>
                  <a:lnTo>
                    <a:pt x="284" y="242"/>
                  </a:lnTo>
                  <a:lnTo>
                    <a:pt x="284" y="239"/>
                  </a:lnTo>
                  <a:lnTo>
                    <a:pt x="286" y="235"/>
                  </a:lnTo>
                  <a:lnTo>
                    <a:pt x="290" y="231"/>
                  </a:lnTo>
                  <a:lnTo>
                    <a:pt x="299" y="235"/>
                  </a:lnTo>
                  <a:lnTo>
                    <a:pt x="307" y="237"/>
                  </a:lnTo>
                  <a:lnTo>
                    <a:pt x="314" y="239"/>
                  </a:lnTo>
                  <a:lnTo>
                    <a:pt x="321" y="239"/>
                  </a:lnTo>
                  <a:lnTo>
                    <a:pt x="329" y="239"/>
                  </a:lnTo>
                  <a:lnTo>
                    <a:pt x="334" y="237"/>
                  </a:lnTo>
                  <a:lnTo>
                    <a:pt x="334" y="235"/>
                  </a:lnTo>
                  <a:lnTo>
                    <a:pt x="336" y="231"/>
                  </a:lnTo>
                  <a:lnTo>
                    <a:pt x="332" y="233"/>
                  </a:lnTo>
                  <a:lnTo>
                    <a:pt x="329" y="235"/>
                  </a:lnTo>
                  <a:lnTo>
                    <a:pt x="329" y="220"/>
                  </a:lnTo>
                  <a:lnTo>
                    <a:pt x="327" y="209"/>
                  </a:lnTo>
                  <a:lnTo>
                    <a:pt x="325" y="202"/>
                  </a:lnTo>
                  <a:lnTo>
                    <a:pt x="321" y="196"/>
                  </a:lnTo>
                  <a:lnTo>
                    <a:pt x="312" y="194"/>
                  </a:lnTo>
                  <a:lnTo>
                    <a:pt x="305" y="192"/>
                  </a:lnTo>
                  <a:lnTo>
                    <a:pt x="299" y="189"/>
                  </a:lnTo>
                  <a:lnTo>
                    <a:pt x="297" y="181"/>
                  </a:lnTo>
                  <a:lnTo>
                    <a:pt x="295" y="170"/>
                  </a:lnTo>
                  <a:lnTo>
                    <a:pt x="294" y="161"/>
                  </a:lnTo>
                  <a:lnTo>
                    <a:pt x="290" y="155"/>
                  </a:lnTo>
                  <a:lnTo>
                    <a:pt x="288" y="154"/>
                  </a:lnTo>
                  <a:lnTo>
                    <a:pt x="284" y="152"/>
                  </a:lnTo>
                  <a:lnTo>
                    <a:pt x="281" y="152"/>
                  </a:lnTo>
                  <a:lnTo>
                    <a:pt x="281" y="157"/>
                  </a:lnTo>
                  <a:lnTo>
                    <a:pt x="283" y="163"/>
                  </a:lnTo>
                  <a:lnTo>
                    <a:pt x="284" y="167"/>
                  </a:lnTo>
                  <a:lnTo>
                    <a:pt x="284" y="170"/>
                  </a:lnTo>
                  <a:lnTo>
                    <a:pt x="283" y="172"/>
                  </a:lnTo>
                  <a:lnTo>
                    <a:pt x="279" y="174"/>
                  </a:lnTo>
                  <a:lnTo>
                    <a:pt x="268" y="168"/>
                  </a:lnTo>
                  <a:lnTo>
                    <a:pt x="255" y="155"/>
                  </a:lnTo>
                  <a:lnTo>
                    <a:pt x="249" y="157"/>
                  </a:lnTo>
                  <a:lnTo>
                    <a:pt x="247" y="159"/>
                  </a:lnTo>
                  <a:lnTo>
                    <a:pt x="246" y="163"/>
                  </a:lnTo>
                  <a:lnTo>
                    <a:pt x="244" y="165"/>
                  </a:lnTo>
                  <a:lnTo>
                    <a:pt x="240" y="165"/>
                  </a:lnTo>
                  <a:lnTo>
                    <a:pt x="236" y="165"/>
                  </a:lnTo>
                  <a:lnTo>
                    <a:pt x="236" y="167"/>
                  </a:lnTo>
                  <a:lnTo>
                    <a:pt x="235" y="167"/>
                  </a:lnTo>
                  <a:lnTo>
                    <a:pt x="225" y="167"/>
                  </a:lnTo>
                  <a:lnTo>
                    <a:pt x="218" y="165"/>
                  </a:lnTo>
                  <a:lnTo>
                    <a:pt x="211" y="167"/>
                  </a:lnTo>
                  <a:lnTo>
                    <a:pt x="203" y="170"/>
                  </a:lnTo>
                  <a:lnTo>
                    <a:pt x="196" y="172"/>
                  </a:lnTo>
                  <a:lnTo>
                    <a:pt x="188" y="172"/>
                  </a:lnTo>
                  <a:lnTo>
                    <a:pt x="185" y="161"/>
                  </a:lnTo>
                  <a:lnTo>
                    <a:pt x="179" y="148"/>
                  </a:lnTo>
                  <a:lnTo>
                    <a:pt x="164" y="144"/>
                  </a:lnTo>
                  <a:lnTo>
                    <a:pt x="153" y="139"/>
                  </a:lnTo>
                  <a:lnTo>
                    <a:pt x="153" y="133"/>
                  </a:lnTo>
                  <a:lnTo>
                    <a:pt x="153" y="128"/>
                  </a:lnTo>
                  <a:lnTo>
                    <a:pt x="157" y="124"/>
                  </a:lnTo>
                  <a:lnTo>
                    <a:pt x="161" y="120"/>
                  </a:lnTo>
                  <a:lnTo>
                    <a:pt x="168" y="115"/>
                  </a:lnTo>
                  <a:lnTo>
                    <a:pt x="175" y="111"/>
                  </a:lnTo>
                  <a:lnTo>
                    <a:pt x="177" y="100"/>
                  </a:lnTo>
                  <a:lnTo>
                    <a:pt x="181" y="91"/>
                  </a:lnTo>
                  <a:lnTo>
                    <a:pt x="190" y="85"/>
                  </a:lnTo>
                  <a:lnTo>
                    <a:pt x="198" y="80"/>
                  </a:lnTo>
                  <a:lnTo>
                    <a:pt x="201" y="67"/>
                  </a:lnTo>
                  <a:lnTo>
                    <a:pt x="205" y="54"/>
                  </a:lnTo>
                  <a:lnTo>
                    <a:pt x="205" y="34"/>
                  </a:lnTo>
                  <a:lnTo>
                    <a:pt x="205" y="15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77" name="Freeform 68">
              <a:extLst>
                <a:ext uri="{FF2B5EF4-FFF2-40B4-BE49-F238E27FC236}">
                  <a16:creationId xmlns:a16="http://schemas.microsoft.com/office/drawing/2014/main" id="{B3AE1BF7-0447-2D42-AE02-E1192379B5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223" y="3001649"/>
              <a:ext cx="669925" cy="698500"/>
            </a:xfrm>
            <a:custGeom>
              <a:avLst/>
              <a:gdLst>
                <a:gd name="T0" fmla="*/ 0 w 457"/>
                <a:gd name="T1" fmla="*/ 141288 h 440"/>
                <a:gd name="T2" fmla="*/ 11727 w 457"/>
                <a:gd name="T3" fmla="*/ 165100 h 440"/>
                <a:gd name="T4" fmla="*/ 24921 w 457"/>
                <a:gd name="T5" fmla="*/ 241300 h 440"/>
                <a:gd name="T6" fmla="*/ 63035 w 457"/>
                <a:gd name="T7" fmla="*/ 249238 h 440"/>
                <a:gd name="T8" fmla="*/ 73296 w 457"/>
                <a:gd name="T9" fmla="*/ 307975 h 440"/>
                <a:gd name="T10" fmla="*/ 127535 w 457"/>
                <a:gd name="T11" fmla="*/ 338138 h 440"/>
                <a:gd name="T12" fmla="*/ 178842 w 457"/>
                <a:gd name="T13" fmla="*/ 349250 h 440"/>
                <a:gd name="T14" fmla="*/ 187638 w 457"/>
                <a:gd name="T15" fmla="*/ 393700 h 440"/>
                <a:gd name="T16" fmla="*/ 187638 w 457"/>
                <a:gd name="T17" fmla="*/ 446088 h 440"/>
                <a:gd name="T18" fmla="*/ 200831 w 457"/>
                <a:gd name="T19" fmla="*/ 469900 h 440"/>
                <a:gd name="T20" fmla="*/ 249206 w 457"/>
                <a:gd name="T21" fmla="*/ 446088 h 440"/>
                <a:gd name="T22" fmla="*/ 274127 w 457"/>
                <a:gd name="T23" fmla="*/ 458788 h 440"/>
                <a:gd name="T24" fmla="*/ 299047 w 457"/>
                <a:gd name="T25" fmla="*/ 473075 h 440"/>
                <a:gd name="T26" fmla="*/ 322502 w 457"/>
                <a:gd name="T27" fmla="*/ 469900 h 440"/>
                <a:gd name="T28" fmla="*/ 331298 w 457"/>
                <a:gd name="T29" fmla="*/ 477838 h 440"/>
                <a:gd name="T30" fmla="*/ 357684 w 457"/>
                <a:gd name="T31" fmla="*/ 514350 h 440"/>
                <a:gd name="T32" fmla="*/ 395798 w 457"/>
                <a:gd name="T33" fmla="*/ 598488 h 440"/>
                <a:gd name="T34" fmla="*/ 425117 w 457"/>
                <a:gd name="T35" fmla="*/ 628650 h 440"/>
                <a:gd name="T36" fmla="*/ 460299 w 457"/>
                <a:gd name="T37" fmla="*/ 666750 h 440"/>
                <a:gd name="T38" fmla="*/ 485219 w 457"/>
                <a:gd name="T39" fmla="*/ 681038 h 440"/>
                <a:gd name="T40" fmla="*/ 517469 w 457"/>
                <a:gd name="T41" fmla="*/ 669925 h 440"/>
                <a:gd name="T42" fmla="*/ 533595 w 457"/>
                <a:gd name="T43" fmla="*/ 650875 h 440"/>
                <a:gd name="T44" fmla="*/ 548254 w 457"/>
                <a:gd name="T45" fmla="*/ 681038 h 440"/>
                <a:gd name="T46" fmla="*/ 564379 w 457"/>
                <a:gd name="T47" fmla="*/ 695325 h 440"/>
                <a:gd name="T48" fmla="*/ 571708 w 457"/>
                <a:gd name="T49" fmla="*/ 674688 h 440"/>
                <a:gd name="T50" fmla="*/ 571708 w 457"/>
                <a:gd name="T51" fmla="*/ 657225 h 440"/>
                <a:gd name="T52" fmla="*/ 565845 w 457"/>
                <a:gd name="T53" fmla="*/ 633413 h 440"/>
                <a:gd name="T54" fmla="*/ 558515 w 457"/>
                <a:gd name="T55" fmla="*/ 615950 h 440"/>
                <a:gd name="T56" fmla="*/ 568777 w 457"/>
                <a:gd name="T57" fmla="*/ 601663 h 440"/>
                <a:gd name="T58" fmla="*/ 593697 w 457"/>
                <a:gd name="T59" fmla="*/ 608013 h 440"/>
                <a:gd name="T60" fmla="*/ 645004 w 457"/>
                <a:gd name="T61" fmla="*/ 593725 h 440"/>
                <a:gd name="T62" fmla="*/ 666993 w 457"/>
                <a:gd name="T63" fmla="*/ 574675 h 440"/>
                <a:gd name="T64" fmla="*/ 634743 w 457"/>
                <a:gd name="T65" fmla="*/ 536575 h 440"/>
                <a:gd name="T66" fmla="*/ 623016 w 457"/>
                <a:gd name="T67" fmla="*/ 515938 h 440"/>
                <a:gd name="T68" fmla="*/ 639141 w 457"/>
                <a:gd name="T69" fmla="*/ 496888 h 440"/>
                <a:gd name="T70" fmla="*/ 609822 w 457"/>
                <a:gd name="T71" fmla="*/ 477838 h 440"/>
                <a:gd name="T72" fmla="*/ 558515 w 457"/>
                <a:gd name="T73" fmla="*/ 460375 h 440"/>
                <a:gd name="T74" fmla="*/ 530663 w 457"/>
                <a:gd name="T75" fmla="*/ 414338 h 440"/>
                <a:gd name="T76" fmla="*/ 485219 w 457"/>
                <a:gd name="T77" fmla="*/ 369887 h 440"/>
                <a:gd name="T78" fmla="*/ 458833 w 457"/>
                <a:gd name="T79" fmla="*/ 341313 h 440"/>
                <a:gd name="T80" fmla="*/ 408991 w 457"/>
                <a:gd name="T81" fmla="*/ 314325 h 440"/>
                <a:gd name="T82" fmla="*/ 379673 w 457"/>
                <a:gd name="T83" fmla="*/ 273050 h 440"/>
                <a:gd name="T84" fmla="*/ 357684 w 457"/>
                <a:gd name="T85" fmla="*/ 234950 h 440"/>
                <a:gd name="T86" fmla="*/ 328366 w 457"/>
                <a:gd name="T87" fmla="*/ 200025 h 440"/>
                <a:gd name="T88" fmla="*/ 322502 w 457"/>
                <a:gd name="T89" fmla="*/ 165100 h 440"/>
                <a:gd name="T90" fmla="*/ 341559 w 457"/>
                <a:gd name="T91" fmla="*/ 127000 h 440"/>
                <a:gd name="T92" fmla="*/ 354752 w 457"/>
                <a:gd name="T93" fmla="*/ 79375 h 440"/>
                <a:gd name="T94" fmla="*/ 354752 w 457"/>
                <a:gd name="T95" fmla="*/ 71438 h 440"/>
                <a:gd name="T96" fmla="*/ 344491 w 457"/>
                <a:gd name="T97" fmla="*/ 41275 h 440"/>
                <a:gd name="T98" fmla="*/ 322502 w 457"/>
                <a:gd name="T99" fmla="*/ 20638 h 440"/>
                <a:gd name="T100" fmla="*/ 293184 w 457"/>
                <a:gd name="T101" fmla="*/ 38100 h 440"/>
                <a:gd name="T102" fmla="*/ 258002 w 457"/>
                <a:gd name="T103" fmla="*/ 38100 h 440"/>
                <a:gd name="T104" fmla="*/ 244809 w 457"/>
                <a:gd name="T105" fmla="*/ 12700 h 440"/>
                <a:gd name="T106" fmla="*/ 197899 w 457"/>
                <a:gd name="T107" fmla="*/ 6350 h 440"/>
                <a:gd name="T108" fmla="*/ 190570 w 457"/>
                <a:gd name="T109" fmla="*/ 20638 h 440"/>
                <a:gd name="T110" fmla="*/ 159785 w 457"/>
                <a:gd name="T111" fmla="*/ 23812 h 440"/>
                <a:gd name="T112" fmla="*/ 124603 w 457"/>
                <a:gd name="T113" fmla="*/ 50800 h 440"/>
                <a:gd name="T114" fmla="*/ 108478 w 457"/>
                <a:gd name="T115" fmla="*/ 96837 h 440"/>
                <a:gd name="T116" fmla="*/ 82091 w 457"/>
                <a:gd name="T117" fmla="*/ 106363 h 440"/>
                <a:gd name="T118" fmla="*/ 65966 w 457"/>
                <a:gd name="T119" fmla="*/ 131763 h 440"/>
                <a:gd name="T120" fmla="*/ 54239 w 457"/>
                <a:gd name="T121" fmla="*/ 120650 h 440"/>
                <a:gd name="T122" fmla="*/ 30784 w 457"/>
                <a:gd name="T123" fmla="*/ 106363 h 440"/>
                <a:gd name="T124" fmla="*/ 14659 w 457"/>
                <a:gd name="T125" fmla="*/ 109538 h 44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57"/>
                <a:gd name="T190" fmla="*/ 0 h 440"/>
                <a:gd name="T191" fmla="*/ 457 w 457"/>
                <a:gd name="T192" fmla="*/ 440 h 44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57" h="440">
                  <a:moveTo>
                    <a:pt x="10" y="69"/>
                  </a:moveTo>
                  <a:lnTo>
                    <a:pt x="4" y="80"/>
                  </a:lnTo>
                  <a:lnTo>
                    <a:pt x="0" y="89"/>
                  </a:lnTo>
                  <a:lnTo>
                    <a:pt x="2" y="94"/>
                  </a:lnTo>
                  <a:lnTo>
                    <a:pt x="4" y="100"/>
                  </a:lnTo>
                  <a:lnTo>
                    <a:pt x="8" y="104"/>
                  </a:lnTo>
                  <a:lnTo>
                    <a:pt x="15" y="111"/>
                  </a:lnTo>
                  <a:lnTo>
                    <a:pt x="17" y="130"/>
                  </a:lnTo>
                  <a:lnTo>
                    <a:pt x="17" y="152"/>
                  </a:lnTo>
                  <a:lnTo>
                    <a:pt x="28" y="152"/>
                  </a:lnTo>
                  <a:lnTo>
                    <a:pt x="37" y="154"/>
                  </a:lnTo>
                  <a:lnTo>
                    <a:pt x="43" y="157"/>
                  </a:lnTo>
                  <a:lnTo>
                    <a:pt x="48" y="165"/>
                  </a:lnTo>
                  <a:lnTo>
                    <a:pt x="50" y="179"/>
                  </a:lnTo>
                  <a:lnTo>
                    <a:pt x="50" y="194"/>
                  </a:lnTo>
                  <a:lnTo>
                    <a:pt x="65" y="198"/>
                  </a:lnTo>
                  <a:lnTo>
                    <a:pt x="78" y="200"/>
                  </a:lnTo>
                  <a:lnTo>
                    <a:pt x="87" y="213"/>
                  </a:lnTo>
                  <a:lnTo>
                    <a:pt x="100" y="224"/>
                  </a:lnTo>
                  <a:lnTo>
                    <a:pt x="113" y="222"/>
                  </a:lnTo>
                  <a:lnTo>
                    <a:pt x="122" y="220"/>
                  </a:lnTo>
                  <a:lnTo>
                    <a:pt x="128" y="228"/>
                  </a:lnTo>
                  <a:lnTo>
                    <a:pt x="128" y="237"/>
                  </a:lnTo>
                  <a:lnTo>
                    <a:pt x="128" y="248"/>
                  </a:lnTo>
                  <a:lnTo>
                    <a:pt x="126" y="259"/>
                  </a:lnTo>
                  <a:lnTo>
                    <a:pt x="126" y="270"/>
                  </a:lnTo>
                  <a:lnTo>
                    <a:pt x="128" y="281"/>
                  </a:lnTo>
                  <a:lnTo>
                    <a:pt x="130" y="287"/>
                  </a:lnTo>
                  <a:lnTo>
                    <a:pt x="133" y="292"/>
                  </a:lnTo>
                  <a:lnTo>
                    <a:pt x="137" y="296"/>
                  </a:lnTo>
                  <a:lnTo>
                    <a:pt x="143" y="301"/>
                  </a:lnTo>
                  <a:lnTo>
                    <a:pt x="156" y="292"/>
                  </a:lnTo>
                  <a:lnTo>
                    <a:pt x="170" y="281"/>
                  </a:lnTo>
                  <a:lnTo>
                    <a:pt x="176" y="283"/>
                  </a:lnTo>
                  <a:lnTo>
                    <a:pt x="181" y="285"/>
                  </a:lnTo>
                  <a:lnTo>
                    <a:pt x="187" y="289"/>
                  </a:lnTo>
                  <a:lnTo>
                    <a:pt x="193" y="292"/>
                  </a:lnTo>
                  <a:lnTo>
                    <a:pt x="198" y="296"/>
                  </a:lnTo>
                  <a:lnTo>
                    <a:pt x="204" y="298"/>
                  </a:lnTo>
                  <a:lnTo>
                    <a:pt x="209" y="298"/>
                  </a:lnTo>
                  <a:lnTo>
                    <a:pt x="218" y="296"/>
                  </a:lnTo>
                  <a:lnTo>
                    <a:pt x="220" y="296"/>
                  </a:lnTo>
                  <a:lnTo>
                    <a:pt x="222" y="296"/>
                  </a:lnTo>
                  <a:lnTo>
                    <a:pt x="224" y="298"/>
                  </a:lnTo>
                  <a:lnTo>
                    <a:pt x="226" y="301"/>
                  </a:lnTo>
                  <a:lnTo>
                    <a:pt x="229" y="309"/>
                  </a:lnTo>
                  <a:lnTo>
                    <a:pt x="235" y="314"/>
                  </a:lnTo>
                  <a:lnTo>
                    <a:pt x="244" y="324"/>
                  </a:lnTo>
                  <a:lnTo>
                    <a:pt x="253" y="335"/>
                  </a:lnTo>
                  <a:lnTo>
                    <a:pt x="261" y="351"/>
                  </a:lnTo>
                  <a:lnTo>
                    <a:pt x="270" y="377"/>
                  </a:lnTo>
                  <a:lnTo>
                    <a:pt x="274" y="383"/>
                  </a:lnTo>
                  <a:lnTo>
                    <a:pt x="281" y="390"/>
                  </a:lnTo>
                  <a:lnTo>
                    <a:pt x="290" y="396"/>
                  </a:lnTo>
                  <a:lnTo>
                    <a:pt x="300" y="401"/>
                  </a:lnTo>
                  <a:lnTo>
                    <a:pt x="307" y="410"/>
                  </a:lnTo>
                  <a:lnTo>
                    <a:pt x="314" y="420"/>
                  </a:lnTo>
                  <a:lnTo>
                    <a:pt x="320" y="423"/>
                  </a:lnTo>
                  <a:lnTo>
                    <a:pt x="326" y="427"/>
                  </a:lnTo>
                  <a:lnTo>
                    <a:pt x="331" y="429"/>
                  </a:lnTo>
                  <a:lnTo>
                    <a:pt x="340" y="429"/>
                  </a:lnTo>
                  <a:lnTo>
                    <a:pt x="348" y="427"/>
                  </a:lnTo>
                  <a:lnTo>
                    <a:pt x="353" y="422"/>
                  </a:lnTo>
                  <a:lnTo>
                    <a:pt x="357" y="416"/>
                  </a:lnTo>
                  <a:lnTo>
                    <a:pt x="361" y="409"/>
                  </a:lnTo>
                  <a:lnTo>
                    <a:pt x="364" y="410"/>
                  </a:lnTo>
                  <a:lnTo>
                    <a:pt x="368" y="414"/>
                  </a:lnTo>
                  <a:lnTo>
                    <a:pt x="372" y="422"/>
                  </a:lnTo>
                  <a:lnTo>
                    <a:pt x="374" y="429"/>
                  </a:lnTo>
                  <a:lnTo>
                    <a:pt x="377" y="434"/>
                  </a:lnTo>
                  <a:lnTo>
                    <a:pt x="383" y="440"/>
                  </a:lnTo>
                  <a:lnTo>
                    <a:pt x="385" y="438"/>
                  </a:lnTo>
                  <a:lnTo>
                    <a:pt x="388" y="436"/>
                  </a:lnTo>
                  <a:lnTo>
                    <a:pt x="390" y="431"/>
                  </a:lnTo>
                  <a:lnTo>
                    <a:pt x="390" y="425"/>
                  </a:lnTo>
                  <a:lnTo>
                    <a:pt x="388" y="422"/>
                  </a:lnTo>
                  <a:lnTo>
                    <a:pt x="386" y="418"/>
                  </a:lnTo>
                  <a:lnTo>
                    <a:pt x="390" y="414"/>
                  </a:lnTo>
                  <a:lnTo>
                    <a:pt x="394" y="410"/>
                  </a:lnTo>
                  <a:lnTo>
                    <a:pt x="390" y="405"/>
                  </a:lnTo>
                  <a:lnTo>
                    <a:pt x="386" y="399"/>
                  </a:lnTo>
                  <a:lnTo>
                    <a:pt x="385" y="398"/>
                  </a:lnTo>
                  <a:lnTo>
                    <a:pt x="383" y="394"/>
                  </a:lnTo>
                  <a:lnTo>
                    <a:pt x="381" y="388"/>
                  </a:lnTo>
                  <a:lnTo>
                    <a:pt x="383" y="383"/>
                  </a:lnTo>
                  <a:lnTo>
                    <a:pt x="386" y="379"/>
                  </a:lnTo>
                  <a:lnTo>
                    <a:pt x="388" y="379"/>
                  </a:lnTo>
                  <a:lnTo>
                    <a:pt x="394" y="381"/>
                  </a:lnTo>
                  <a:lnTo>
                    <a:pt x="399" y="381"/>
                  </a:lnTo>
                  <a:lnTo>
                    <a:pt x="405" y="383"/>
                  </a:lnTo>
                  <a:lnTo>
                    <a:pt x="414" y="381"/>
                  </a:lnTo>
                  <a:lnTo>
                    <a:pt x="425" y="379"/>
                  </a:lnTo>
                  <a:lnTo>
                    <a:pt x="440" y="374"/>
                  </a:lnTo>
                  <a:lnTo>
                    <a:pt x="446" y="370"/>
                  </a:lnTo>
                  <a:lnTo>
                    <a:pt x="451" y="366"/>
                  </a:lnTo>
                  <a:lnTo>
                    <a:pt x="455" y="362"/>
                  </a:lnTo>
                  <a:lnTo>
                    <a:pt x="457" y="357"/>
                  </a:lnTo>
                  <a:lnTo>
                    <a:pt x="444" y="348"/>
                  </a:lnTo>
                  <a:lnTo>
                    <a:pt x="433" y="338"/>
                  </a:lnTo>
                  <a:lnTo>
                    <a:pt x="427" y="333"/>
                  </a:lnTo>
                  <a:lnTo>
                    <a:pt x="425" y="329"/>
                  </a:lnTo>
                  <a:lnTo>
                    <a:pt x="425" y="325"/>
                  </a:lnTo>
                  <a:lnTo>
                    <a:pt x="427" y="322"/>
                  </a:lnTo>
                  <a:lnTo>
                    <a:pt x="433" y="318"/>
                  </a:lnTo>
                  <a:lnTo>
                    <a:pt x="436" y="313"/>
                  </a:lnTo>
                  <a:lnTo>
                    <a:pt x="433" y="305"/>
                  </a:lnTo>
                  <a:lnTo>
                    <a:pt x="427" y="301"/>
                  </a:lnTo>
                  <a:lnTo>
                    <a:pt x="416" y="301"/>
                  </a:lnTo>
                  <a:lnTo>
                    <a:pt x="405" y="305"/>
                  </a:lnTo>
                  <a:lnTo>
                    <a:pt x="392" y="298"/>
                  </a:lnTo>
                  <a:lnTo>
                    <a:pt x="381" y="290"/>
                  </a:lnTo>
                  <a:lnTo>
                    <a:pt x="377" y="276"/>
                  </a:lnTo>
                  <a:lnTo>
                    <a:pt x="375" y="264"/>
                  </a:lnTo>
                  <a:lnTo>
                    <a:pt x="362" y="261"/>
                  </a:lnTo>
                  <a:lnTo>
                    <a:pt x="344" y="255"/>
                  </a:lnTo>
                  <a:lnTo>
                    <a:pt x="335" y="242"/>
                  </a:lnTo>
                  <a:lnTo>
                    <a:pt x="331" y="233"/>
                  </a:lnTo>
                  <a:lnTo>
                    <a:pt x="324" y="229"/>
                  </a:lnTo>
                  <a:lnTo>
                    <a:pt x="316" y="228"/>
                  </a:lnTo>
                  <a:lnTo>
                    <a:pt x="313" y="215"/>
                  </a:lnTo>
                  <a:lnTo>
                    <a:pt x="309" y="202"/>
                  </a:lnTo>
                  <a:lnTo>
                    <a:pt x="294" y="198"/>
                  </a:lnTo>
                  <a:lnTo>
                    <a:pt x="279" y="198"/>
                  </a:lnTo>
                  <a:lnTo>
                    <a:pt x="274" y="189"/>
                  </a:lnTo>
                  <a:lnTo>
                    <a:pt x="268" y="179"/>
                  </a:lnTo>
                  <a:lnTo>
                    <a:pt x="259" y="172"/>
                  </a:lnTo>
                  <a:lnTo>
                    <a:pt x="252" y="167"/>
                  </a:lnTo>
                  <a:lnTo>
                    <a:pt x="248" y="155"/>
                  </a:lnTo>
                  <a:lnTo>
                    <a:pt x="244" y="148"/>
                  </a:lnTo>
                  <a:lnTo>
                    <a:pt x="237" y="135"/>
                  </a:lnTo>
                  <a:lnTo>
                    <a:pt x="228" y="130"/>
                  </a:lnTo>
                  <a:lnTo>
                    <a:pt x="224" y="126"/>
                  </a:lnTo>
                  <a:lnTo>
                    <a:pt x="222" y="120"/>
                  </a:lnTo>
                  <a:lnTo>
                    <a:pt x="220" y="113"/>
                  </a:lnTo>
                  <a:lnTo>
                    <a:pt x="220" y="104"/>
                  </a:lnTo>
                  <a:lnTo>
                    <a:pt x="224" y="94"/>
                  </a:lnTo>
                  <a:lnTo>
                    <a:pt x="229" y="85"/>
                  </a:lnTo>
                  <a:lnTo>
                    <a:pt x="233" y="80"/>
                  </a:lnTo>
                  <a:lnTo>
                    <a:pt x="237" y="72"/>
                  </a:lnTo>
                  <a:lnTo>
                    <a:pt x="241" y="61"/>
                  </a:lnTo>
                  <a:lnTo>
                    <a:pt x="242" y="50"/>
                  </a:lnTo>
                  <a:lnTo>
                    <a:pt x="242" y="45"/>
                  </a:lnTo>
                  <a:lnTo>
                    <a:pt x="241" y="39"/>
                  </a:lnTo>
                  <a:lnTo>
                    <a:pt x="239" y="34"/>
                  </a:lnTo>
                  <a:lnTo>
                    <a:pt x="235" y="26"/>
                  </a:lnTo>
                  <a:lnTo>
                    <a:pt x="231" y="21"/>
                  </a:lnTo>
                  <a:lnTo>
                    <a:pt x="226" y="17"/>
                  </a:lnTo>
                  <a:lnTo>
                    <a:pt x="220" y="13"/>
                  </a:lnTo>
                  <a:lnTo>
                    <a:pt x="217" y="13"/>
                  </a:lnTo>
                  <a:lnTo>
                    <a:pt x="207" y="21"/>
                  </a:lnTo>
                  <a:lnTo>
                    <a:pt x="200" y="24"/>
                  </a:lnTo>
                  <a:lnTo>
                    <a:pt x="191" y="26"/>
                  </a:lnTo>
                  <a:lnTo>
                    <a:pt x="183" y="26"/>
                  </a:lnTo>
                  <a:lnTo>
                    <a:pt x="176" y="24"/>
                  </a:lnTo>
                  <a:lnTo>
                    <a:pt x="170" y="21"/>
                  </a:lnTo>
                  <a:lnTo>
                    <a:pt x="167" y="15"/>
                  </a:lnTo>
                  <a:lnTo>
                    <a:pt x="167" y="8"/>
                  </a:lnTo>
                  <a:lnTo>
                    <a:pt x="154" y="6"/>
                  </a:lnTo>
                  <a:lnTo>
                    <a:pt x="139" y="0"/>
                  </a:lnTo>
                  <a:lnTo>
                    <a:pt x="135" y="4"/>
                  </a:lnTo>
                  <a:lnTo>
                    <a:pt x="133" y="8"/>
                  </a:lnTo>
                  <a:lnTo>
                    <a:pt x="133" y="11"/>
                  </a:lnTo>
                  <a:lnTo>
                    <a:pt x="130" y="13"/>
                  </a:lnTo>
                  <a:lnTo>
                    <a:pt x="128" y="13"/>
                  </a:lnTo>
                  <a:lnTo>
                    <a:pt x="122" y="13"/>
                  </a:lnTo>
                  <a:lnTo>
                    <a:pt x="109" y="15"/>
                  </a:lnTo>
                  <a:lnTo>
                    <a:pt x="100" y="17"/>
                  </a:lnTo>
                  <a:lnTo>
                    <a:pt x="91" y="22"/>
                  </a:lnTo>
                  <a:lnTo>
                    <a:pt x="85" y="32"/>
                  </a:lnTo>
                  <a:lnTo>
                    <a:pt x="78" y="41"/>
                  </a:lnTo>
                  <a:lnTo>
                    <a:pt x="72" y="50"/>
                  </a:lnTo>
                  <a:lnTo>
                    <a:pt x="74" y="61"/>
                  </a:lnTo>
                  <a:lnTo>
                    <a:pt x="74" y="74"/>
                  </a:lnTo>
                  <a:lnTo>
                    <a:pt x="65" y="70"/>
                  </a:lnTo>
                  <a:lnTo>
                    <a:pt x="56" y="67"/>
                  </a:lnTo>
                  <a:lnTo>
                    <a:pt x="52" y="76"/>
                  </a:lnTo>
                  <a:lnTo>
                    <a:pt x="48" y="83"/>
                  </a:lnTo>
                  <a:lnTo>
                    <a:pt x="45" y="83"/>
                  </a:lnTo>
                  <a:lnTo>
                    <a:pt x="43" y="82"/>
                  </a:lnTo>
                  <a:lnTo>
                    <a:pt x="39" y="80"/>
                  </a:lnTo>
                  <a:lnTo>
                    <a:pt x="37" y="76"/>
                  </a:lnTo>
                  <a:lnTo>
                    <a:pt x="35" y="70"/>
                  </a:lnTo>
                  <a:lnTo>
                    <a:pt x="32" y="67"/>
                  </a:lnTo>
                  <a:lnTo>
                    <a:pt x="21" y="67"/>
                  </a:lnTo>
                  <a:lnTo>
                    <a:pt x="11" y="70"/>
                  </a:lnTo>
                  <a:lnTo>
                    <a:pt x="10" y="69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78" name="Freeform 69">
              <a:extLst>
                <a:ext uri="{FF2B5EF4-FFF2-40B4-BE49-F238E27FC236}">
                  <a16:creationId xmlns:a16="http://schemas.microsoft.com/office/drawing/2014/main" id="{2042E711-A2FF-BA46-83CE-AE27F87447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272" y="2858774"/>
              <a:ext cx="387350" cy="387350"/>
            </a:xfrm>
            <a:custGeom>
              <a:avLst/>
              <a:gdLst>
                <a:gd name="T0" fmla="*/ 7336 w 264"/>
                <a:gd name="T1" fmla="*/ 196850 h 244"/>
                <a:gd name="T2" fmla="*/ 26410 w 264"/>
                <a:gd name="T3" fmla="*/ 207963 h 244"/>
                <a:gd name="T4" fmla="*/ 54288 w 264"/>
                <a:gd name="T5" fmla="*/ 228600 h 244"/>
                <a:gd name="T6" fmla="*/ 92436 w 264"/>
                <a:gd name="T7" fmla="*/ 242888 h 244"/>
                <a:gd name="T8" fmla="*/ 132051 w 264"/>
                <a:gd name="T9" fmla="*/ 252413 h 244"/>
                <a:gd name="T10" fmla="*/ 167265 w 264"/>
                <a:gd name="T11" fmla="*/ 266700 h 244"/>
                <a:gd name="T12" fmla="*/ 195142 w 264"/>
                <a:gd name="T13" fmla="*/ 277813 h 244"/>
                <a:gd name="T14" fmla="*/ 214216 w 264"/>
                <a:gd name="T15" fmla="*/ 273050 h 244"/>
                <a:gd name="T16" fmla="*/ 224487 w 264"/>
                <a:gd name="T17" fmla="*/ 263525 h 244"/>
                <a:gd name="T18" fmla="*/ 227421 w 264"/>
                <a:gd name="T19" fmla="*/ 254000 h 244"/>
                <a:gd name="T20" fmla="*/ 224487 w 264"/>
                <a:gd name="T21" fmla="*/ 239713 h 244"/>
                <a:gd name="T22" fmla="*/ 243561 w 264"/>
                <a:gd name="T23" fmla="*/ 246063 h 244"/>
                <a:gd name="T24" fmla="*/ 271438 w 264"/>
                <a:gd name="T25" fmla="*/ 266700 h 244"/>
                <a:gd name="T26" fmla="*/ 278775 w 264"/>
                <a:gd name="T27" fmla="*/ 280988 h 244"/>
                <a:gd name="T28" fmla="*/ 275840 w 264"/>
                <a:gd name="T29" fmla="*/ 307975 h 244"/>
                <a:gd name="T30" fmla="*/ 287578 w 264"/>
                <a:gd name="T31" fmla="*/ 322263 h 244"/>
                <a:gd name="T32" fmla="*/ 303718 w 264"/>
                <a:gd name="T33" fmla="*/ 328613 h 244"/>
                <a:gd name="T34" fmla="*/ 327193 w 264"/>
                <a:gd name="T35" fmla="*/ 333375 h 244"/>
                <a:gd name="T36" fmla="*/ 360940 w 264"/>
                <a:gd name="T37" fmla="*/ 360363 h 244"/>
                <a:gd name="T38" fmla="*/ 378547 w 264"/>
                <a:gd name="T39" fmla="*/ 387350 h 244"/>
                <a:gd name="T40" fmla="*/ 387350 w 264"/>
                <a:gd name="T41" fmla="*/ 349250 h 244"/>
                <a:gd name="T42" fmla="*/ 374145 w 264"/>
                <a:gd name="T43" fmla="*/ 307975 h 244"/>
                <a:gd name="T44" fmla="*/ 365341 w 264"/>
                <a:gd name="T45" fmla="*/ 292100 h 244"/>
                <a:gd name="T46" fmla="*/ 368276 w 264"/>
                <a:gd name="T47" fmla="*/ 269875 h 244"/>
                <a:gd name="T48" fmla="*/ 368276 w 264"/>
                <a:gd name="T49" fmla="*/ 236538 h 244"/>
                <a:gd name="T50" fmla="*/ 368276 w 264"/>
                <a:gd name="T51" fmla="*/ 207963 h 244"/>
                <a:gd name="T52" fmla="*/ 362407 w 264"/>
                <a:gd name="T53" fmla="*/ 176213 h 244"/>
                <a:gd name="T54" fmla="*/ 346267 w 264"/>
                <a:gd name="T55" fmla="*/ 142875 h 244"/>
                <a:gd name="T56" fmla="*/ 327193 w 264"/>
                <a:gd name="T57" fmla="*/ 125413 h 244"/>
                <a:gd name="T58" fmla="*/ 316923 w 264"/>
                <a:gd name="T59" fmla="*/ 104775 h 244"/>
                <a:gd name="T60" fmla="*/ 319857 w 264"/>
                <a:gd name="T61" fmla="*/ 76200 h 244"/>
                <a:gd name="T62" fmla="*/ 284644 w 264"/>
                <a:gd name="T63" fmla="*/ 55563 h 244"/>
                <a:gd name="T64" fmla="*/ 265569 w 264"/>
                <a:gd name="T65" fmla="*/ 46038 h 244"/>
                <a:gd name="T66" fmla="*/ 246495 w 264"/>
                <a:gd name="T67" fmla="*/ 34925 h 244"/>
                <a:gd name="T68" fmla="*/ 218618 w 264"/>
                <a:gd name="T69" fmla="*/ 38100 h 244"/>
                <a:gd name="T70" fmla="*/ 201011 w 264"/>
                <a:gd name="T71" fmla="*/ 25400 h 244"/>
                <a:gd name="T72" fmla="*/ 179003 w 264"/>
                <a:gd name="T73" fmla="*/ 17463 h 244"/>
                <a:gd name="T74" fmla="*/ 162863 w 264"/>
                <a:gd name="T75" fmla="*/ 20638 h 244"/>
                <a:gd name="T76" fmla="*/ 148191 w 264"/>
                <a:gd name="T77" fmla="*/ 11113 h 244"/>
                <a:gd name="T78" fmla="*/ 130584 w 264"/>
                <a:gd name="T79" fmla="*/ 3175 h 244"/>
                <a:gd name="T80" fmla="*/ 112977 w 264"/>
                <a:gd name="T81" fmla="*/ 0 h 244"/>
                <a:gd name="T82" fmla="*/ 102706 w 264"/>
                <a:gd name="T83" fmla="*/ 3175 h 244"/>
                <a:gd name="T84" fmla="*/ 95370 w 264"/>
                <a:gd name="T85" fmla="*/ 42863 h 244"/>
                <a:gd name="T86" fmla="*/ 73362 w 264"/>
                <a:gd name="T87" fmla="*/ 111125 h 244"/>
                <a:gd name="T88" fmla="*/ 51353 w 264"/>
                <a:gd name="T89" fmla="*/ 125413 h 244"/>
                <a:gd name="T90" fmla="*/ 35214 w 264"/>
                <a:gd name="T91" fmla="*/ 134938 h 244"/>
                <a:gd name="T92" fmla="*/ 32279 w 264"/>
                <a:gd name="T93" fmla="*/ 152400 h 244"/>
                <a:gd name="T94" fmla="*/ 19074 w 264"/>
                <a:gd name="T95" fmla="*/ 166688 h 244"/>
                <a:gd name="T96" fmla="*/ 10271 w 264"/>
                <a:gd name="T97" fmla="*/ 180975 h 244"/>
                <a:gd name="T98" fmla="*/ 5869 w 264"/>
                <a:gd name="T99" fmla="*/ 193675 h 2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64"/>
                <a:gd name="T151" fmla="*/ 0 h 244"/>
                <a:gd name="T152" fmla="*/ 264 w 264"/>
                <a:gd name="T153" fmla="*/ 244 h 24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64" h="244">
                  <a:moveTo>
                    <a:pt x="0" y="124"/>
                  </a:moveTo>
                  <a:lnTo>
                    <a:pt x="5" y="124"/>
                  </a:lnTo>
                  <a:lnTo>
                    <a:pt x="11" y="125"/>
                  </a:lnTo>
                  <a:lnTo>
                    <a:pt x="18" y="131"/>
                  </a:lnTo>
                  <a:lnTo>
                    <a:pt x="26" y="138"/>
                  </a:lnTo>
                  <a:lnTo>
                    <a:pt x="37" y="144"/>
                  </a:lnTo>
                  <a:lnTo>
                    <a:pt x="50" y="144"/>
                  </a:lnTo>
                  <a:lnTo>
                    <a:pt x="63" y="153"/>
                  </a:lnTo>
                  <a:lnTo>
                    <a:pt x="76" y="160"/>
                  </a:lnTo>
                  <a:lnTo>
                    <a:pt x="90" y="159"/>
                  </a:lnTo>
                  <a:lnTo>
                    <a:pt x="103" y="159"/>
                  </a:lnTo>
                  <a:lnTo>
                    <a:pt x="114" y="168"/>
                  </a:lnTo>
                  <a:lnTo>
                    <a:pt x="125" y="175"/>
                  </a:lnTo>
                  <a:lnTo>
                    <a:pt x="133" y="175"/>
                  </a:lnTo>
                  <a:lnTo>
                    <a:pt x="140" y="173"/>
                  </a:lnTo>
                  <a:lnTo>
                    <a:pt x="146" y="172"/>
                  </a:lnTo>
                  <a:lnTo>
                    <a:pt x="149" y="168"/>
                  </a:lnTo>
                  <a:lnTo>
                    <a:pt x="153" y="166"/>
                  </a:lnTo>
                  <a:lnTo>
                    <a:pt x="155" y="162"/>
                  </a:lnTo>
                  <a:lnTo>
                    <a:pt x="155" y="160"/>
                  </a:lnTo>
                  <a:lnTo>
                    <a:pt x="155" y="157"/>
                  </a:lnTo>
                  <a:lnTo>
                    <a:pt x="153" y="151"/>
                  </a:lnTo>
                  <a:lnTo>
                    <a:pt x="155" y="148"/>
                  </a:lnTo>
                  <a:lnTo>
                    <a:pt x="166" y="155"/>
                  </a:lnTo>
                  <a:lnTo>
                    <a:pt x="179" y="168"/>
                  </a:lnTo>
                  <a:lnTo>
                    <a:pt x="185" y="168"/>
                  </a:lnTo>
                  <a:lnTo>
                    <a:pt x="192" y="170"/>
                  </a:lnTo>
                  <a:lnTo>
                    <a:pt x="190" y="177"/>
                  </a:lnTo>
                  <a:lnTo>
                    <a:pt x="188" y="186"/>
                  </a:lnTo>
                  <a:lnTo>
                    <a:pt x="188" y="194"/>
                  </a:lnTo>
                  <a:lnTo>
                    <a:pt x="190" y="203"/>
                  </a:lnTo>
                  <a:lnTo>
                    <a:pt x="196" y="203"/>
                  </a:lnTo>
                  <a:lnTo>
                    <a:pt x="203" y="203"/>
                  </a:lnTo>
                  <a:lnTo>
                    <a:pt x="207" y="207"/>
                  </a:lnTo>
                  <a:lnTo>
                    <a:pt x="216" y="212"/>
                  </a:lnTo>
                  <a:lnTo>
                    <a:pt x="223" y="210"/>
                  </a:lnTo>
                  <a:lnTo>
                    <a:pt x="236" y="214"/>
                  </a:lnTo>
                  <a:lnTo>
                    <a:pt x="246" y="227"/>
                  </a:lnTo>
                  <a:lnTo>
                    <a:pt x="253" y="242"/>
                  </a:lnTo>
                  <a:lnTo>
                    <a:pt x="258" y="244"/>
                  </a:lnTo>
                  <a:lnTo>
                    <a:pt x="264" y="242"/>
                  </a:lnTo>
                  <a:lnTo>
                    <a:pt x="264" y="220"/>
                  </a:lnTo>
                  <a:lnTo>
                    <a:pt x="262" y="201"/>
                  </a:lnTo>
                  <a:lnTo>
                    <a:pt x="255" y="194"/>
                  </a:lnTo>
                  <a:lnTo>
                    <a:pt x="251" y="190"/>
                  </a:lnTo>
                  <a:lnTo>
                    <a:pt x="249" y="184"/>
                  </a:lnTo>
                  <a:lnTo>
                    <a:pt x="247" y="179"/>
                  </a:lnTo>
                  <a:lnTo>
                    <a:pt x="251" y="170"/>
                  </a:lnTo>
                  <a:lnTo>
                    <a:pt x="257" y="159"/>
                  </a:lnTo>
                  <a:lnTo>
                    <a:pt x="251" y="149"/>
                  </a:lnTo>
                  <a:lnTo>
                    <a:pt x="251" y="140"/>
                  </a:lnTo>
                  <a:lnTo>
                    <a:pt x="251" y="131"/>
                  </a:lnTo>
                  <a:lnTo>
                    <a:pt x="253" y="122"/>
                  </a:lnTo>
                  <a:lnTo>
                    <a:pt x="247" y="111"/>
                  </a:lnTo>
                  <a:lnTo>
                    <a:pt x="238" y="101"/>
                  </a:lnTo>
                  <a:lnTo>
                    <a:pt x="236" y="90"/>
                  </a:lnTo>
                  <a:lnTo>
                    <a:pt x="234" y="79"/>
                  </a:lnTo>
                  <a:lnTo>
                    <a:pt x="223" y="79"/>
                  </a:lnTo>
                  <a:lnTo>
                    <a:pt x="216" y="75"/>
                  </a:lnTo>
                  <a:lnTo>
                    <a:pt x="216" y="66"/>
                  </a:lnTo>
                  <a:lnTo>
                    <a:pt x="218" y="59"/>
                  </a:lnTo>
                  <a:lnTo>
                    <a:pt x="218" y="48"/>
                  </a:lnTo>
                  <a:lnTo>
                    <a:pt x="214" y="31"/>
                  </a:lnTo>
                  <a:lnTo>
                    <a:pt x="194" y="35"/>
                  </a:lnTo>
                  <a:lnTo>
                    <a:pt x="181" y="37"/>
                  </a:lnTo>
                  <a:lnTo>
                    <a:pt x="181" y="29"/>
                  </a:lnTo>
                  <a:lnTo>
                    <a:pt x="179" y="18"/>
                  </a:lnTo>
                  <a:lnTo>
                    <a:pt x="168" y="22"/>
                  </a:lnTo>
                  <a:lnTo>
                    <a:pt x="157" y="24"/>
                  </a:lnTo>
                  <a:lnTo>
                    <a:pt x="149" y="24"/>
                  </a:lnTo>
                  <a:lnTo>
                    <a:pt x="144" y="20"/>
                  </a:lnTo>
                  <a:lnTo>
                    <a:pt x="137" y="16"/>
                  </a:lnTo>
                  <a:lnTo>
                    <a:pt x="129" y="11"/>
                  </a:lnTo>
                  <a:lnTo>
                    <a:pt x="122" y="11"/>
                  </a:lnTo>
                  <a:lnTo>
                    <a:pt x="114" y="11"/>
                  </a:lnTo>
                  <a:lnTo>
                    <a:pt x="111" y="13"/>
                  </a:lnTo>
                  <a:lnTo>
                    <a:pt x="105" y="11"/>
                  </a:lnTo>
                  <a:lnTo>
                    <a:pt x="101" y="7"/>
                  </a:lnTo>
                  <a:lnTo>
                    <a:pt x="96" y="2"/>
                  </a:lnTo>
                  <a:lnTo>
                    <a:pt x="89" y="2"/>
                  </a:lnTo>
                  <a:lnTo>
                    <a:pt x="81" y="0"/>
                  </a:lnTo>
                  <a:lnTo>
                    <a:pt x="77" y="0"/>
                  </a:lnTo>
                  <a:lnTo>
                    <a:pt x="74" y="0"/>
                  </a:lnTo>
                  <a:lnTo>
                    <a:pt x="70" y="2"/>
                  </a:lnTo>
                  <a:lnTo>
                    <a:pt x="68" y="3"/>
                  </a:lnTo>
                  <a:lnTo>
                    <a:pt x="65" y="27"/>
                  </a:lnTo>
                  <a:lnTo>
                    <a:pt x="63" y="57"/>
                  </a:lnTo>
                  <a:lnTo>
                    <a:pt x="50" y="70"/>
                  </a:lnTo>
                  <a:lnTo>
                    <a:pt x="42" y="79"/>
                  </a:lnTo>
                  <a:lnTo>
                    <a:pt x="35" y="79"/>
                  </a:lnTo>
                  <a:lnTo>
                    <a:pt x="26" y="81"/>
                  </a:lnTo>
                  <a:lnTo>
                    <a:pt x="24" y="85"/>
                  </a:lnTo>
                  <a:lnTo>
                    <a:pt x="24" y="90"/>
                  </a:lnTo>
                  <a:lnTo>
                    <a:pt x="22" y="96"/>
                  </a:lnTo>
                  <a:lnTo>
                    <a:pt x="18" y="99"/>
                  </a:lnTo>
                  <a:lnTo>
                    <a:pt x="13" y="105"/>
                  </a:lnTo>
                  <a:lnTo>
                    <a:pt x="9" y="109"/>
                  </a:lnTo>
                  <a:lnTo>
                    <a:pt x="7" y="114"/>
                  </a:lnTo>
                  <a:lnTo>
                    <a:pt x="5" y="120"/>
                  </a:lnTo>
                  <a:lnTo>
                    <a:pt x="4" y="122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79" name="Freeform 70">
              <a:extLst>
                <a:ext uri="{FF2B5EF4-FFF2-40B4-BE49-F238E27FC236}">
                  <a16:creationId xmlns:a16="http://schemas.microsoft.com/office/drawing/2014/main" id="{FCA3A23C-71DA-B546-A546-53BB857A2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1897" y="2447611"/>
              <a:ext cx="141288" cy="217488"/>
            </a:xfrm>
            <a:custGeom>
              <a:avLst/>
              <a:gdLst>
                <a:gd name="T0" fmla="*/ 8831 w 96"/>
                <a:gd name="T1" fmla="*/ 11113 h 137"/>
                <a:gd name="T2" fmla="*/ 2944 w 96"/>
                <a:gd name="T3" fmla="*/ 26988 h 137"/>
                <a:gd name="T4" fmla="*/ 0 w 96"/>
                <a:gd name="T5" fmla="*/ 41275 h 137"/>
                <a:gd name="T6" fmla="*/ 10302 w 96"/>
                <a:gd name="T7" fmla="*/ 73025 h 137"/>
                <a:gd name="T8" fmla="*/ 22076 w 96"/>
                <a:gd name="T9" fmla="*/ 106363 h 137"/>
                <a:gd name="T10" fmla="*/ 32379 w 96"/>
                <a:gd name="T11" fmla="*/ 141288 h 137"/>
                <a:gd name="T12" fmla="*/ 44152 w 96"/>
                <a:gd name="T13" fmla="*/ 173038 h 137"/>
                <a:gd name="T14" fmla="*/ 48568 w 96"/>
                <a:gd name="T15" fmla="*/ 187325 h 137"/>
                <a:gd name="T16" fmla="*/ 54455 w 96"/>
                <a:gd name="T17" fmla="*/ 196850 h 137"/>
                <a:gd name="T18" fmla="*/ 61814 w 96"/>
                <a:gd name="T19" fmla="*/ 207963 h 137"/>
                <a:gd name="T20" fmla="*/ 70644 w 96"/>
                <a:gd name="T21" fmla="*/ 217488 h 137"/>
                <a:gd name="T22" fmla="*/ 95664 w 96"/>
                <a:gd name="T23" fmla="*/ 217488 h 137"/>
                <a:gd name="T24" fmla="*/ 125099 w 96"/>
                <a:gd name="T25" fmla="*/ 211138 h 137"/>
                <a:gd name="T26" fmla="*/ 135401 w 96"/>
                <a:gd name="T27" fmla="*/ 196850 h 137"/>
                <a:gd name="T28" fmla="*/ 141288 w 96"/>
                <a:gd name="T29" fmla="*/ 176213 h 137"/>
                <a:gd name="T30" fmla="*/ 135401 w 96"/>
                <a:gd name="T31" fmla="*/ 144463 h 137"/>
                <a:gd name="T32" fmla="*/ 135401 w 96"/>
                <a:gd name="T33" fmla="*/ 111125 h 137"/>
                <a:gd name="T34" fmla="*/ 133929 w 96"/>
                <a:gd name="T35" fmla="*/ 107950 h 137"/>
                <a:gd name="T36" fmla="*/ 125099 w 96"/>
                <a:gd name="T37" fmla="*/ 106363 h 137"/>
                <a:gd name="T38" fmla="*/ 122155 w 96"/>
                <a:gd name="T39" fmla="*/ 103188 h 137"/>
                <a:gd name="T40" fmla="*/ 119212 w 96"/>
                <a:gd name="T41" fmla="*/ 96838 h 137"/>
                <a:gd name="T42" fmla="*/ 119212 w 96"/>
                <a:gd name="T43" fmla="*/ 90488 h 137"/>
                <a:gd name="T44" fmla="*/ 122155 w 96"/>
                <a:gd name="T45" fmla="*/ 79375 h 137"/>
                <a:gd name="T46" fmla="*/ 111853 w 96"/>
                <a:gd name="T47" fmla="*/ 85725 h 137"/>
                <a:gd name="T48" fmla="*/ 103023 w 96"/>
                <a:gd name="T49" fmla="*/ 85725 h 137"/>
                <a:gd name="T50" fmla="*/ 95664 w 96"/>
                <a:gd name="T51" fmla="*/ 85725 h 137"/>
                <a:gd name="T52" fmla="*/ 89777 w 96"/>
                <a:gd name="T53" fmla="*/ 79375 h 137"/>
                <a:gd name="T54" fmla="*/ 86833 w 96"/>
                <a:gd name="T55" fmla="*/ 52388 h 137"/>
                <a:gd name="T56" fmla="*/ 80946 w 96"/>
                <a:gd name="T57" fmla="*/ 31750 h 137"/>
                <a:gd name="T58" fmla="*/ 76531 w 96"/>
                <a:gd name="T59" fmla="*/ 20638 h 137"/>
                <a:gd name="T60" fmla="*/ 70644 w 96"/>
                <a:gd name="T61" fmla="*/ 14288 h 137"/>
                <a:gd name="T62" fmla="*/ 61814 w 96"/>
                <a:gd name="T63" fmla="*/ 6350 h 137"/>
                <a:gd name="T64" fmla="*/ 54455 w 96"/>
                <a:gd name="T65" fmla="*/ 3175 h 137"/>
                <a:gd name="T66" fmla="*/ 51511 w 96"/>
                <a:gd name="T67" fmla="*/ 0 h 137"/>
                <a:gd name="T68" fmla="*/ 48568 w 96"/>
                <a:gd name="T69" fmla="*/ 3175 h 137"/>
                <a:gd name="T70" fmla="*/ 45624 w 96"/>
                <a:gd name="T71" fmla="*/ 6350 h 137"/>
                <a:gd name="T72" fmla="*/ 44152 w 96"/>
                <a:gd name="T73" fmla="*/ 11113 h 137"/>
                <a:gd name="T74" fmla="*/ 38265 w 96"/>
                <a:gd name="T75" fmla="*/ 26988 h 137"/>
                <a:gd name="T76" fmla="*/ 29435 w 96"/>
                <a:gd name="T77" fmla="*/ 41275 h 137"/>
                <a:gd name="T78" fmla="*/ 22076 w 96"/>
                <a:gd name="T79" fmla="*/ 34925 h 137"/>
                <a:gd name="T80" fmla="*/ 13246 w 96"/>
                <a:gd name="T81" fmla="*/ 28575 h 137"/>
                <a:gd name="T82" fmla="*/ 10302 w 96"/>
                <a:gd name="T83" fmla="*/ 20638 h 137"/>
                <a:gd name="T84" fmla="*/ 8831 w 96"/>
                <a:gd name="T85" fmla="*/ 11113 h 13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6"/>
                <a:gd name="T130" fmla="*/ 0 h 137"/>
                <a:gd name="T131" fmla="*/ 96 w 96"/>
                <a:gd name="T132" fmla="*/ 137 h 13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6" h="137">
                  <a:moveTo>
                    <a:pt x="6" y="7"/>
                  </a:moveTo>
                  <a:lnTo>
                    <a:pt x="2" y="17"/>
                  </a:lnTo>
                  <a:lnTo>
                    <a:pt x="0" y="26"/>
                  </a:lnTo>
                  <a:lnTo>
                    <a:pt x="7" y="46"/>
                  </a:lnTo>
                  <a:lnTo>
                    <a:pt x="15" y="67"/>
                  </a:lnTo>
                  <a:lnTo>
                    <a:pt x="22" y="89"/>
                  </a:lnTo>
                  <a:lnTo>
                    <a:pt x="30" y="109"/>
                  </a:lnTo>
                  <a:lnTo>
                    <a:pt x="33" y="118"/>
                  </a:lnTo>
                  <a:lnTo>
                    <a:pt x="37" y="124"/>
                  </a:lnTo>
                  <a:lnTo>
                    <a:pt x="42" y="131"/>
                  </a:lnTo>
                  <a:lnTo>
                    <a:pt x="48" y="137"/>
                  </a:lnTo>
                  <a:lnTo>
                    <a:pt x="65" y="137"/>
                  </a:lnTo>
                  <a:lnTo>
                    <a:pt x="85" y="133"/>
                  </a:lnTo>
                  <a:lnTo>
                    <a:pt x="92" y="124"/>
                  </a:lnTo>
                  <a:lnTo>
                    <a:pt x="96" y="111"/>
                  </a:lnTo>
                  <a:lnTo>
                    <a:pt x="92" y="91"/>
                  </a:lnTo>
                  <a:lnTo>
                    <a:pt x="92" y="70"/>
                  </a:lnTo>
                  <a:lnTo>
                    <a:pt x="91" y="68"/>
                  </a:lnTo>
                  <a:lnTo>
                    <a:pt x="85" y="67"/>
                  </a:lnTo>
                  <a:lnTo>
                    <a:pt x="83" y="65"/>
                  </a:lnTo>
                  <a:lnTo>
                    <a:pt x="81" y="61"/>
                  </a:lnTo>
                  <a:lnTo>
                    <a:pt x="81" y="57"/>
                  </a:lnTo>
                  <a:lnTo>
                    <a:pt x="83" y="50"/>
                  </a:lnTo>
                  <a:lnTo>
                    <a:pt x="76" y="54"/>
                  </a:lnTo>
                  <a:lnTo>
                    <a:pt x="70" y="54"/>
                  </a:lnTo>
                  <a:lnTo>
                    <a:pt x="65" y="54"/>
                  </a:lnTo>
                  <a:lnTo>
                    <a:pt x="61" y="50"/>
                  </a:lnTo>
                  <a:lnTo>
                    <a:pt x="59" y="33"/>
                  </a:lnTo>
                  <a:lnTo>
                    <a:pt x="55" y="20"/>
                  </a:lnTo>
                  <a:lnTo>
                    <a:pt x="52" y="13"/>
                  </a:lnTo>
                  <a:lnTo>
                    <a:pt x="48" y="9"/>
                  </a:lnTo>
                  <a:lnTo>
                    <a:pt x="42" y="4"/>
                  </a:lnTo>
                  <a:lnTo>
                    <a:pt x="37" y="2"/>
                  </a:lnTo>
                  <a:lnTo>
                    <a:pt x="35" y="0"/>
                  </a:lnTo>
                  <a:lnTo>
                    <a:pt x="33" y="2"/>
                  </a:lnTo>
                  <a:lnTo>
                    <a:pt x="31" y="4"/>
                  </a:lnTo>
                  <a:lnTo>
                    <a:pt x="30" y="7"/>
                  </a:lnTo>
                  <a:lnTo>
                    <a:pt x="26" y="17"/>
                  </a:lnTo>
                  <a:lnTo>
                    <a:pt x="20" y="26"/>
                  </a:lnTo>
                  <a:lnTo>
                    <a:pt x="15" y="22"/>
                  </a:lnTo>
                  <a:lnTo>
                    <a:pt x="9" y="18"/>
                  </a:lnTo>
                  <a:lnTo>
                    <a:pt x="7" y="13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80" name="Freeform 71">
              <a:extLst>
                <a:ext uri="{FF2B5EF4-FFF2-40B4-BE49-F238E27FC236}">
                  <a16:creationId xmlns:a16="http://schemas.microsoft.com/office/drawing/2014/main" id="{7469627D-114D-BB43-80F1-68F32132C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8922" y="3904937"/>
              <a:ext cx="641350" cy="581025"/>
            </a:xfrm>
            <a:custGeom>
              <a:avLst/>
              <a:gdLst>
                <a:gd name="T0" fmla="*/ 137641 w 438"/>
                <a:gd name="T1" fmla="*/ 193675 h 366"/>
                <a:gd name="T2" fmla="*/ 115677 w 438"/>
                <a:gd name="T3" fmla="*/ 227013 h 366"/>
                <a:gd name="T4" fmla="*/ 102499 w 438"/>
                <a:gd name="T5" fmla="*/ 258763 h 366"/>
                <a:gd name="T6" fmla="*/ 57107 w 438"/>
                <a:gd name="T7" fmla="*/ 323850 h 366"/>
                <a:gd name="T8" fmla="*/ 48321 w 438"/>
                <a:gd name="T9" fmla="*/ 365125 h 366"/>
                <a:gd name="T10" fmla="*/ 41000 w 438"/>
                <a:gd name="T11" fmla="*/ 382587 h 366"/>
                <a:gd name="T12" fmla="*/ 2929 w 438"/>
                <a:gd name="T13" fmla="*/ 404812 h 366"/>
                <a:gd name="T14" fmla="*/ 0 w 438"/>
                <a:gd name="T15" fmla="*/ 449263 h 366"/>
                <a:gd name="T16" fmla="*/ 35142 w 438"/>
                <a:gd name="T17" fmla="*/ 501650 h 366"/>
                <a:gd name="T18" fmla="*/ 80535 w 438"/>
                <a:gd name="T19" fmla="*/ 522288 h 366"/>
                <a:gd name="T20" fmla="*/ 105427 w 438"/>
                <a:gd name="T21" fmla="*/ 546100 h 366"/>
                <a:gd name="T22" fmla="*/ 121534 w 438"/>
                <a:gd name="T23" fmla="*/ 581025 h 366"/>
                <a:gd name="T24" fmla="*/ 140570 w 438"/>
                <a:gd name="T25" fmla="*/ 577850 h 366"/>
                <a:gd name="T26" fmla="*/ 165462 w 438"/>
                <a:gd name="T27" fmla="*/ 546100 h 366"/>
                <a:gd name="T28" fmla="*/ 194748 w 438"/>
                <a:gd name="T29" fmla="*/ 519113 h 366"/>
                <a:gd name="T30" fmla="*/ 207926 w 438"/>
                <a:gd name="T31" fmla="*/ 534988 h 366"/>
                <a:gd name="T32" fmla="*/ 232819 w 438"/>
                <a:gd name="T33" fmla="*/ 542925 h 366"/>
                <a:gd name="T34" fmla="*/ 251854 w 438"/>
                <a:gd name="T35" fmla="*/ 517525 h 366"/>
                <a:gd name="T36" fmla="*/ 259176 w 438"/>
                <a:gd name="T37" fmla="*/ 479425 h 366"/>
                <a:gd name="T38" fmla="*/ 272354 w 438"/>
                <a:gd name="T39" fmla="*/ 466725 h 366"/>
                <a:gd name="T40" fmla="*/ 291390 w 438"/>
                <a:gd name="T41" fmla="*/ 473075 h 366"/>
                <a:gd name="T42" fmla="*/ 307497 w 438"/>
                <a:gd name="T43" fmla="*/ 493713 h 366"/>
                <a:gd name="T44" fmla="*/ 338246 w 438"/>
                <a:gd name="T45" fmla="*/ 490538 h 366"/>
                <a:gd name="T46" fmla="*/ 380710 w 438"/>
                <a:gd name="T47" fmla="*/ 438150 h 366"/>
                <a:gd name="T48" fmla="*/ 424638 w 438"/>
                <a:gd name="T49" fmla="*/ 411163 h 366"/>
                <a:gd name="T50" fmla="*/ 421710 w 438"/>
                <a:gd name="T51" fmla="*/ 387350 h 366"/>
                <a:gd name="T52" fmla="*/ 440745 w 438"/>
                <a:gd name="T53" fmla="*/ 352425 h 366"/>
                <a:gd name="T54" fmla="*/ 434888 w 438"/>
                <a:gd name="T55" fmla="*/ 331787 h 366"/>
                <a:gd name="T56" fmla="*/ 427567 w 438"/>
                <a:gd name="T57" fmla="*/ 314325 h 366"/>
                <a:gd name="T58" fmla="*/ 449531 w 438"/>
                <a:gd name="T59" fmla="*/ 282575 h 366"/>
                <a:gd name="T60" fmla="*/ 470031 w 438"/>
                <a:gd name="T61" fmla="*/ 268288 h 366"/>
                <a:gd name="T62" fmla="*/ 505173 w 438"/>
                <a:gd name="T63" fmla="*/ 241300 h 366"/>
                <a:gd name="T64" fmla="*/ 573994 w 438"/>
                <a:gd name="T65" fmla="*/ 185737 h 366"/>
                <a:gd name="T66" fmla="*/ 606208 w 438"/>
                <a:gd name="T67" fmla="*/ 120650 h 366"/>
                <a:gd name="T68" fmla="*/ 641350 w 438"/>
                <a:gd name="T69" fmla="*/ 68263 h 366"/>
                <a:gd name="T70" fmla="*/ 625243 w 438"/>
                <a:gd name="T71" fmla="*/ 74612 h 366"/>
                <a:gd name="T72" fmla="*/ 587172 w 438"/>
                <a:gd name="T73" fmla="*/ 65088 h 366"/>
                <a:gd name="T74" fmla="*/ 535923 w 438"/>
                <a:gd name="T75" fmla="*/ 33338 h 366"/>
                <a:gd name="T76" fmla="*/ 465638 w 438"/>
                <a:gd name="T77" fmla="*/ 30163 h 366"/>
                <a:gd name="T78" fmla="*/ 431960 w 438"/>
                <a:gd name="T79" fmla="*/ 17463 h 366"/>
                <a:gd name="T80" fmla="*/ 396817 w 438"/>
                <a:gd name="T81" fmla="*/ 0 h 366"/>
                <a:gd name="T82" fmla="*/ 351425 w 438"/>
                <a:gd name="T83" fmla="*/ 33338 h 366"/>
                <a:gd name="T84" fmla="*/ 329461 w 438"/>
                <a:gd name="T85" fmla="*/ 100012 h 366"/>
                <a:gd name="T86" fmla="*/ 291390 w 438"/>
                <a:gd name="T87" fmla="*/ 158750 h 366"/>
                <a:gd name="T88" fmla="*/ 281140 w 438"/>
                <a:gd name="T89" fmla="*/ 193675 h 366"/>
                <a:gd name="T90" fmla="*/ 303104 w 438"/>
                <a:gd name="T91" fmla="*/ 238125 h 366"/>
                <a:gd name="T92" fmla="*/ 281140 w 438"/>
                <a:gd name="T93" fmla="*/ 249238 h 366"/>
                <a:gd name="T94" fmla="*/ 216712 w 438"/>
                <a:gd name="T95" fmla="*/ 230188 h 366"/>
                <a:gd name="T96" fmla="*/ 185962 w 438"/>
                <a:gd name="T97" fmla="*/ 230188 h 366"/>
                <a:gd name="T98" fmla="*/ 172784 w 438"/>
                <a:gd name="T99" fmla="*/ 234950 h 366"/>
                <a:gd name="T100" fmla="*/ 156677 w 438"/>
                <a:gd name="T101" fmla="*/ 214313 h 3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38"/>
                <a:gd name="T154" fmla="*/ 0 h 366"/>
                <a:gd name="T155" fmla="*/ 438 w 438"/>
                <a:gd name="T156" fmla="*/ 366 h 3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38" h="366">
                  <a:moveTo>
                    <a:pt x="105" y="119"/>
                  </a:moveTo>
                  <a:lnTo>
                    <a:pt x="100" y="120"/>
                  </a:lnTo>
                  <a:lnTo>
                    <a:pt x="94" y="122"/>
                  </a:lnTo>
                  <a:lnTo>
                    <a:pt x="89" y="128"/>
                  </a:lnTo>
                  <a:lnTo>
                    <a:pt x="85" y="137"/>
                  </a:lnTo>
                  <a:lnTo>
                    <a:pt x="79" y="143"/>
                  </a:lnTo>
                  <a:lnTo>
                    <a:pt x="76" y="148"/>
                  </a:lnTo>
                  <a:lnTo>
                    <a:pt x="72" y="154"/>
                  </a:lnTo>
                  <a:lnTo>
                    <a:pt x="70" y="163"/>
                  </a:lnTo>
                  <a:lnTo>
                    <a:pt x="59" y="176"/>
                  </a:lnTo>
                  <a:lnTo>
                    <a:pt x="44" y="194"/>
                  </a:lnTo>
                  <a:lnTo>
                    <a:pt x="39" y="204"/>
                  </a:lnTo>
                  <a:lnTo>
                    <a:pt x="35" y="217"/>
                  </a:lnTo>
                  <a:lnTo>
                    <a:pt x="33" y="222"/>
                  </a:lnTo>
                  <a:lnTo>
                    <a:pt x="33" y="230"/>
                  </a:lnTo>
                  <a:lnTo>
                    <a:pt x="33" y="235"/>
                  </a:lnTo>
                  <a:lnTo>
                    <a:pt x="35" y="241"/>
                  </a:lnTo>
                  <a:lnTo>
                    <a:pt x="28" y="241"/>
                  </a:lnTo>
                  <a:lnTo>
                    <a:pt x="18" y="242"/>
                  </a:lnTo>
                  <a:lnTo>
                    <a:pt x="11" y="248"/>
                  </a:lnTo>
                  <a:lnTo>
                    <a:pt x="2" y="255"/>
                  </a:lnTo>
                  <a:lnTo>
                    <a:pt x="2" y="268"/>
                  </a:lnTo>
                  <a:lnTo>
                    <a:pt x="0" y="283"/>
                  </a:lnTo>
                  <a:lnTo>
                    <a:pt x="2" y="283"/>
                  </a:lnTo>
                  <a:lnTo>
                    <a:pt x="13" y="298"/>
                  </a:lnTo>
                  <a:lnTo>
                    <a:pt x="24" y="316"/>
                  </a:lnTo>
                  <a:lnTo>
                    <a:pt x="39" y="320"/>
                  </a:lnTo>
                  <a:lnTo>
                    <a:pt x="52" y="324"/>
                  </a:lnTo>
                  <a:lnTo>
                    <a:pt x="55" y="329"/>
                  </a:lnTo>
                  <a:lnTo>
                    <a:pt x="57" y="337"/>
                  </a:lnTo>
                  <a:lnTo>
                    <a:pt x="65" y="340"/>
                  </a:lnTo>
                  <a:lnTo>
                    <a:pt x="72" y="344"/>
                  </a:lnTo>
                  <a:lnTo>
                    <a:pt x="76" y="355"/>
                  </a:lnTo>
                  <a:lnTo>
                    <a:pt x="79" y="364"/>
                  </a:lnTo>
                  <a:lnTo>
                    <a:pt x="83" y="366"/>
                  </a:lnTo>
                  <a:lnTo>
                    <a:pt x="87" y="366"/>
                  </a:lnTo>
                  <a:lnTo>
                    <a:pt x="92" y="366"/>
                  </a:lnTo>
                  <a:lnTo>
                    <a:pt x="96" y="364"/>
                  </a:lnTo>
                  <a:lnTo>
                    <a:pt x="113" y="344"/>
                  </a:lnTo>
                  <a:lnTo>
                    <a:pt x="126" y="326"/>
                  </a:lnTo>
                  <a:lnTo>
                    <a:pt x="131" y="326"/>
                  </a:lnTo>
                  <a:lnTo>
                    <a:pt x="133" y="327"/>
                  </a:lnTo>
                  <a:lnTo>
                    <a:pt x="137" y="331"/>
                  </a:lnTo>
                  <a:lnTo>
                    <a:pt x="138" y="335"/>
                  </a:lnTo>
                  <a:lnTo>
                    <a:pt x="142" y="337"/>
                  </a:lnTo>
                  <a:lnTo>
                    <a:pt x="146" y="340"/>
                  </a:lnTo>
                  <a:lnTo>
                    <a:pt x="151" y="342"/>
                  </a:lnTo>
                  <a:lnTo>
                    <a:pt x="159" y="342"/>
                  </a:lnTo>
                  <a:lnTo>
                    <a:pt x="166" y="339"/>
                  </a:lnTo>
                  <a:lnTo>
                    <a:pt x="170" y="333"/>
                  </a:lnTo>
                  <a:lnTo>
                    <a:pt x="172" y="326"/>
                  </a:lnTo>
                  <a:lnTo>
                    <a:pt x="172" y="316"/>
                  </a:lnTo>
                  <a:lnTo>
                    <a:pt x="174" y="309"/>
                  </a:lnTo>
                  <a:lnTo>
                    <a:pt x="177" y="302"/>
                  </a:lnTo>
                  <a:lnTo>
                    <a:pt x="179" y="298"/>
                  </a:lnTo>
                  <a:lnTo>
                    <a:pt x="183" y="296"/>
                  </a:lnTo>
                  <a:lnTo>
                    <a:pt x="186" y="294"/>
                  </a:lnTo>
                  <a:lnTo>
                    <a:pt x="190" y="292"/>
                  </a:lnTo>
                  <a:lnTo>
                    <a:pt x="196" y="294"/>
                  </a:lnTo>
                  <a:lnTo>
                    <a:pt x="199" y="298"/>
                  </a:lnTo>
                  <a:lnTo>
                    <a:pt x="203" y="302"/>
                  </a:lnTo>
                  <a:lnTo>
                    <a:pt x="207" y="307"/>
                  </a:lnTo>
                  <a:lnTo>
                    <a:pt x="210" y="311"/>
                  </a:lnTo>
                  <a:lnTo>
                    <a:pt x="214" y="313"/>
                  </a:lnTo>
                  <a:lnTo>
                    <a:pt x="222" y="313"/>
                  </a:lnTo>
                  <a:lnTo>
                    <a:pt x="231" y="309"/>
                  </a:lnTo>
                  <a:lnTo>
                    <a:pt x="236" y="292"/>
                  </a:lnTo>
                  <a:lnTo>
                    <a:pt x="242" y="278"/>
                  </a:lnTo>
                  <a:lnTo>
                    <a:pt x="260" y="276"/>
                  </a:lnTo>
                  <a:lnTo>
                    <a:pt x="286" y="268"/>
                  </a:lnTo>
                  <a:lnTo>
                    <a:pt x="290" y="265"/>
                  </a:lnTo>
                  <a:lnTo>
                    <a:pt x="290" y="259"/>
                  </a:lnTo>
                  <a:lnTo>
                    <a:pt x="290" y="255"/>
                  </a:lnTo>
                  <a:lnTo>
                    <a:pt x="290" y="252"/>
                  </a:lnTo>
                  <a:lnTo>
                    <a:pt x="288" y="244"/>
                  </a:lnTo>
                  <a:lnTo>
                    <a:pt x="288" y="239"/>
                  </a:lnTo>
                  <a:lnTo>
                    <a:pt x="294" y="230"/>
                  </a:lnTo>
                  <a:lnTo>
                    <a:pt x="301" y="222"/>
                  </a:lnTo>
                  <a:lnTo>
                    <a:pt x="301" y="217"/>
                  </a:lnTo>
                  <a:lnTo>
                    <a:pt x="299" y="213"/>
                  </a:lnTo>
                  <a:lnTo>
                    <a:pt x="297" y="209"/>
                  </a:lnTo>
                  <a:lnTo>
                    <a:pt x="294" y="205"/>
                  </a:lnTo>
                  <a:lnTo>
                    <a:pt x="292" y="202"/>
                  </a:lnTo>
                  <a:lnTo>
                    <a:pt x="292" y="198"/>
                  </a:lnTo>
                  <a:lnTo>
                    <a:pt x="294" y="191"/>
                  </a:lnTo>
                  <a:lnTo>
                    <a:pt x="299" y="183"/>
                  </a:lnTo>
                  <a:lnTo>
                    <a:pt x="307" y="178"/>
                  </a:lnTo>
                  <a:lnTo>
                    <a:pt x="312" y="172"/>
                  </a:lnTo>
                  <a:lnTo>
                    <a:pt x="316" y="170"/>
                  </a:lnTo>
                  <a:lnTo>
                    <a:pt x="321" y="169"/>
                  </a:lnTo>
                  <a:lnTo>
                    <a:pt x="329" y="169"/>
                  </a:lnTo>
                  <a:lnTo>
                    <a:pt x="338" y="163"/>
                  </a:lnTo>
                  <a:lnTo>
                    <a:pt x="345" y="152"/>
                  </a:lnTo>
                  <a:lnTo>
                    <a:pt x="362" y="141"/>
                  </a:lnTo>
                  <a:lnTo>
                    <a:pt x="379" y="128"/>
                  </a:lnTo>
                  <a:lnTo>
                    <a:pt x="392" y="117"/>
                  </a:lnTo>
                  <a:lnTo>
                    <a:pt x="399" y="100"/>
                  </a:lnTo>
                  <a:lnTo>
                    <a:pt x="406" y="84"/>
                  </a:lnTo>
                  <a:lnTo>
                    <a:pt x="414" y="76"/>
                  </a:lnTo>
                  <a:lnTo>
                    <a:pt x="417" y="72"/>
                  </a:lnTo>
                  <a:lnTo>
                    <a:pt x="425" y="63"/>
                  </a:lnTo>
                  <a:lnTo>
                    <a:pt x="438" y="43"/>
                  </a:lnTo>
                  <a:lnTo>
                    <a:pt x="427" y="47"/>
                  </a:lnTo>
                  <a:lnTo>
                    <a:pt x="419" y="48"/>
                  </a:lnTo>
                  <a:lnTo>
                    <a:pt x="410" y="47"/>
                  </a:lnTo>
                  <a:lnTo>
                    <a:pt x="401" y="41"/>
                  </a:lnTo>
                  <a:lnTo>
                    <a:pt x="392" y="37"/>
                  </a:lnTo>
                  <a:lnTo>
                    <a:pt x="382" y="32"/>
                  </a:lnTo>
                  <a:lnTo>
                    <a:pt x="366" y="21"/>
                  </a:lnTo>
                  <a:lnTo>
                    <a:pt x="347" y="11"/>
                  </a:lnTo>
                  <a:lnTo>
                    <a:pt x="332" y="15"/>
                  </a:lnTo>
                  <a:lnTo>
                    <a:pt x="318" y="19"/>
                  </a:lnTo>
                  <a:lnTo>
                    <a:pt x="308" y="15"/>
                  </a:lnTo>
                  <a:lnTo>
                    <a:pt x="301" y="11"/>
                  </a:lnTo>
                  <a:lnTo>
                    <a:pt x="295" y="11"/>
                  </a:lnTo>
                  <a:lnTo>
                    <a:pt x="290" y="11"/>
                  </a:lnTo>
                  <a:lnTo>
                    <a:pt x="281" y="6"/>
                  </a:lnTo>
                  <a:lnTo>
                    <a:pt x="271" y="0"/>
                  </a:lnTo>
                  <a:lnTo>
                    <a:pt x="270" y="0"/>
                  </a:lnTo>
                  <a:lnTo>
                    <a:pt x="268" y="0"/>
                  </a:lnTo>
                  <a:lnTo>
                    <a:pt x="240" y="21"/>
                  </a:lnTo>
                  <a:lnTo>
                    <a:pt x="225" y="32"/>
                  </a:lnTo>
                  <a:lnTo>
                    <a:pt x="225" y="47"/>
                  </a:lnTo>
                  <a:lnTo>
                    <a:pt x="225" y="63"/>
                  </a:lnTo>
                  <a:lnTo>
                    <a:pt x="216" y="76"/>
                  </a:lnTo>
                  <a:lnTo>
                    <a:pt x="205" y="93"/>
                  </a:lnTo>
                  <a:lnTo>
                    <a:pt x="199" y="100"/>
                  </a:lnTo>
                  <a:lnTo>
                    <a:pt x="196" y="108"/>
                  </a:lnTo>
                  <a:lnTo>
                    <a:pt x="192" y="115"/>
                  </a:lnTo>
                  <a:lnTo>
                    <a:pt x="192" y="122"/>
                  </a:lnTo>
                  <a:lnTo>
                    <a:pt x="201" y="135"/>
                  </a:lnTo>
                  <a:lnTo>
                    <a:pt x="209" y="146"/>
                  </a:lnTo>
                  <a:lnTo>
                    <a:pt x="207" y="150"/>
                  </a:lnTo>
                  <a:lnTo>
                    <a:pt x="203" y="154"/>
                  </a:lnTo>
                  <a:lnTo>
                    <a:pt x="199" y="156"/>
                  </a:lnTo>
                  <a:lnTo>
                    <a:pt x="192" y="157"/>
                  </a:lnTo>
                  <a:lnTo>
                    <a:pt x="175" y="154"/>
                  </a:lnTo>
                  <a:lnTo>
                    <a:pt x="161" y="152"/>
                  </a:lnTo>
                  <a:lnTo>
                    <a:pt x="148" y="145"/>
                  </a:lnTo>
                  <a:lnTo>
                    <a:pt x="138" y="137"/>
                  </a:lnTo>
                  <a:lnTo>
                    <a:pt x="133" y="139"/>
                  </a:lnTo>
                  <a:lnTo>
                    <a:pt x="127" y="145"/>
                  </a:lnTo>
                  <a:lnTo>
                    <a:pt x="124" y="146"/>
                  </a:lnTo>
                  <a:lnTo>
                    <a:pt x="122" y="148"/>
                  </a:lnTo>
                  <a:lnTo>
                    <a:pt x="118" y="148"/>
                  </a:lnTo>
                  <a:lnTo>
                    <a:pt x="114" y="146"/>
                  </a:lnTo>
                  <a:lnTo>
                    <a:pt x="111" y="141"/>
                  </a:lnTo>
                  <a:lnTo>
                    <a:pt x="107" y="135"/>
                  </a:lnTo>
                  <a:lnTo>
                    <a:pt x="105" y="128"/>
                  </a:lnTo>
                  <a:lnTo>
                    <a:pt x="105" y="119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81" name="Freeform 72">
              <a:extLst>
                <a:ext uri="{FF2B5EF4-FFF2-40B4-BE49-F238E27FC236}">
                  <a16:creationId xmlns:a16="http://schemas.microsoft.com/office/drawing/2014/main" id="{BAFB9667-DBDA-CE40-9512-40A6F3CF3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0123" y="4471674"/>
              <a:ext cx="601663" cy="800100"/>
            </a:xfrm>
            <a:custGeom>
              <a:avLst/>
              <a:gdLst>
                <a:gd name="T0" fmla="*/ 1464 w 411"/>
                <a:gd name="T1" fmla="*/ 217488 h 504"/>
                <a:gd name="T2" fmla="*/ 4392 w 411"/>
                <a:gd name="T3" fmla="*/ 241300 h 504"/>
                <a:gd name="T4" fmla="*/ 26350 w 411"/>
                <a:gd name="T5" fmla="*/ 242888 h 504"/>
                <a:gd name="T6" fmla="*/ 64412 w 411"/>
                <a:gd name="T7" fmla="*/ 241300 h 504"/>
                <a:gd name="T8" fmla="*/ 80515 w 411"/>
                <a:gd name="T9" fmla="*/ 260350 h 504"/>
                <a:gd name="T10" fmla="*/ 96617 w 411"/>
                <a:gd name="T11" fmla="*/ 319088 h 504"/>
                <a:gd name="T12" fmla="*/ 122968 w 411"/>
                <a:gd name="T13" fmla="*/ 436563 h 504"/>
                <a:gd name="T14" fmla="*/ 112720 w 411"/>
                <a:gd name="T15" fmla="*/ 481013 h 504"/>
                <a:gd name="T16" fmla="*/ 137607 w 411"/>
                <a:gd name="T17" fmla="*/ 490538 h 504"/>
                <a:gd name="T18" fmla="*/ 158101 w 411"/>
                <a:gd name="T19" fmla="*/ 442913 h 504"/>
                <a:gd name="T20" fmla="*/ 175668 w 411"/>
                <a:gd name="T21" fmla="*/ 460375 h 504"/>
                <a:gd name="T22" fmla="*/ 166885 w 411"/>
                <a:gd name="T23" fmla="*/ 522288 h 504"/>
                <a:gd name="T24" fmla="*/ 199090 w 411"/>
                <a:gd name="T25" fmla="*/ 554038 h 504"/>
                <a:gd name="T26" fmla="*/ 297172 w 411"/>
                <a:gd name="T27" fmla="*/ 557213 h 504"/>
                <a:gd name="T28" fmla="*/ 317666 w 411"/>
                <a:gd name="T29" fmla="*/ 601663 h 504"/>
                <a:gd name="T30" fmla="*/ 367439 w 411"/>
                <a:gd name="T31" fmla="*/ 608013 h 504"/>
                <a:gd name="T32" fmla="*/ 390861 w 411"/>
                <a:gd name="T33" fmla="*/ 665163 h 504"/>
                <a:gd name="T34" fmla="*/ 428923 w 411"/>
                <a:gd name="T35" fmla="*/ 739775 h 504"/>
                <a:gd name="T36" fmla="*/ 456737 w 411"/>
                <a:gd name="T37" fmla="*/ 739775 h 504"/>
                <a:gd name="T38" fmla="*/ 510901 w 411"/>
                <a:gd name="T39" fmla="*/ 788988 h 504"/>
                <a:gd name="T40" fmla="*/ 572385 w 411"/>
                <a:gd name="T41" fmla="*/ 795338 h 504"/>
                <a:gd name="T42" fmla="*/ 601663 w 411"/>
                <a:gd name="T43" fmla="*/ 768350 h 504"/>
                <a:gd name="T44" fmla="*/ 572385 w 411"/>
                <a:gd name="T45" fmla="*/ 685800 h 504"/>
                <a:gd name="T46" fmla="*/ 562138 w 411"/>
                <a:gd name="T47" fmla="*/ 601663 h 504"/>
                <a:gd name="T48" fmla="*/ 584096 w 411"/>
                <a:gd name="T49" fmla="*/ 557213 h 504"/>
                <a:gd name="T50" fmla="*/ 553354 w 411"/>
                <a:gd name="T51" fmla="*/ 525463 h 504"/>
                <a:gd name="T52" fmla="*/ 524076 w 411"/>
                <a:gd name="T53" fmla="*/ 533400 h 504"/>
                <a:gd name="T54" fmla="*/ 518221 w 411"/>
                <a:gd name="T55" fmla="*/ 512763 h 504"/>
                <a:gd name="T56" fmla="*/ 477232 w 411"/>
                <a:gd name="T57" fmla="*/ 525463 h 504"/>
                <a:gd name="T58" fmla="*/ 459665 w 411"/>
                <a:gd name="T59" fmla="*/ 549275 h 504"/>
                <a:gd name="T60" fmla="*/ 437706 w 411"/>
                <a:gd name="T61" fmla="*/ 528638 h 504"/>
                <a:gd name="T62" fmla="*/ 409892 w 411"/>
                <a:gd name="T63" fmla="*/ 519113 h 504"/>
                <a:gd name="T64" fmla="*/ 364511 w 411"/>
                <a:gd name="T65" fmla="*/ 490538 h 504"/>
                <a:gd name="T66" fmla="*/ 335233 w 411"/>
                <a:gd name="T67" fmla="*/ 504825 h 504"/>
                <a:gd name="T68" fmla="*/ 361583 w 411"/>
                <a:gd name="T69" fmla="*/ 449263 h 504"/>
                <a:gd name="T70" fmla="*/ 370367 w 411"/>
                <a:gd name="T71" fmla="*/ 390525 h 504"/>
                <a:gd name="T72" fmla="*/ 374759 w 411"/>
                <a:gd name="T73" fmla="*/ 355600 h 504"/>
                <a:gd name="T74" fmla="*/ 320594 w 411"/>
                <a:gd name="T75" fmla="*/ 357188 h 504"/>
                <a:gd name="T76" fmla="*/ 310347 w 411"/>
                <a:gd name="T77" fmla="*/ 322263 h 504"/>
                <a:gd name="T78" fmla="*/ 326450 w 411"/>
                <a:gd name="T79" fmla="*/ 293688 h 504"/>
                <a:gd name="T80" fmla="*/ 335233 w 411"/>
                <a:gd name="T81" fmla="*/ 211138 h 504"/>
                <a:gd name="T82" fmla="*/ 320594 w 411"/>
                <a:gd name="T83" fmla="*/ 107950 h 504"/>
                <a:gd name="T84" fmla="*/ 317666 w 411"/>
                <a:gd name="T85" fmla="*/ 52388 h 504"/>
                <a:gd name="T86" fmla="*/ 310347 w 411"/>
                <a:gd name="T87" fmla="*/ 23813 h 504"/>
                <a:gd name="T88" fmla="*/ 264966 w 411"/>
                <a:gd name="T89" fmla="*/ 34925 h 504"/>
                <a:gd name="T90" fmla="*/ 199090 w 411"/>
                <a:gd name="T91" fmla="*/ 107950 h 504"/>
                <a:gd name="T92" fmla="*/ 118576 w 411"/>
                <a:gd name="T93" fmla="*/ 134938 h 504"/>
                <a:gd name="T94" fmla="*/ 87834 w 411"/>
                <a:gd name="T95" fmla="*/ 141288 h 504"/>
                <a:gd name="T96" fmla="*/ 61484 w 411"/>
                <a:gd name="T97" fmla="*/ 166688 h 5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11"/>
                <a:gd name="T148" fmla="*/ 0 h 504"/>
                <a:gd name="T149" fmla="*/ 411 w 411"/>
                <a:gd name="T150" fmla="*/ 504 h 50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11" h="504">
                  <a:moveTo>
                    <a:pt x="1" y="113"/>
                  </a:moveTo>
                  <a:lnTo>
                    <a:pt x="3" y="120"/>
                  </a:lnTo>
                  <a:lnTo>
                    <a:pt x="3" y="129"/>
                  </a:lnTo>
                  <a:lnTo>
                    <a:pt x="1" y="137"/>
                  </a:lnTo>
                  <a:lnTo>
                    <a:pt x="0" y="144"/>
                  </a:lnTo>
                  <a:lnTo>
                    <a:pt x="0" y="146"/>
                  </a:lnTo>
                  <a:lnTo>
                    <a:pt x="1" y="150"/>
                  </a:lnTo>
                  <a:lnTo>
                    <a:pt x="3" y="152"/>
                  </a:lnTo>
                  <a:lnTo>
                    <a:pt x="7" y="153"/>
                  </a:lnTo>
                  <a:lnTo>
                    <a:pt x="11" y="155"/>
                  </a:lnTo>
                  <a:lnTo>
                    <a:pt x="14" y="155"/>
                  </a:lnTo>
                  <a:lnTo>
                    <a:pt x="18" y="153"/>
                  </a:lnTo>
                  <a:lnTo>
                    <a:pt x="22" y="152"/>
                  </a:lnTo>
                  <a:lnTo>
                    <a:pt x="31" y="150"/>
                  </a:lnTo>
                  <a:lnTo>
                    <a:pt x="38" y="150"/>
                  </a:lnTo>
                  <a:lnTo>
                    <a:pt x="44" y="152"/>
                  </a:lnTo>
                  <a:lnTo>
                    <a:pt x="49" y="153"/>
                  </a:lnTo>
                  <a:lnTo>
                    <a:pt x="53" y="155"/>
                  </a:lnTo>
                  <a:lnTo>
                    <a:pt x="55" y="159"/>
                  </a:lnTo>
                  <a:lnTo>
                    <a:pt x="55" y="164"/>
                  </a:lnTo>
                  <a:lnTo>
                    <a:pt x="53" y="170"/>
                  </a:lnTo>
                  <a:lnTo>
                    <a:pt x="49" y="181"/>
                  </a:lnTo>
                  <a:lnTo>
                    <a:pt x="48" y="190"/>
                  </a:lnTo>
                  <a:lnTo>
                    <a:pt x="66" y="201"/>
                  </a:lnTo>
                  <a:lnTo>
                    <a:pt x="84" y="213"/>
                  </a:lnTo>
                  <a:lnTo>
                    <a:pt x="84" y="238"/>
                  </a:lnTo>
                  <a:lnTo>
                    <a:pt x="86" y="264"/>
                  </a:lnTo>
                  <a:lnTo>
                    <a:pt x="84" y="275"/>
                  </a:lnTo>
                  <a:lnTo>
                    <a:pt x="79" y="285"/>
                  </a:lnTo>
                  <a:lnTo>
                    <a:pt x="77" y="290"/>
                  </a:lnTo>
                  <a:lnTo>
                    <a:pt x="77" y="296"/>
                  </a:lnTo>
                  <a:lnTo>
                    <a:pt x="77" y="303"/>
                  </a:lnTo>
                  <a:lnTo>
                    <a:pt x="83" y="309"/>
                  </a:lnTo>
                  <a:lnTo>
                    <a:pt x="86" y="312"/>
                  </a:lnTo>
                  <a:lnTo>
                    <a:pt x="90" y="312"/>
                  </a:lnTo>
                  <a:lnTo>
                    <a:pt x="94" y="309"/>
                  </a:lnTo>
                  <a:lnTo>
                    <a:pt x="97" y="305"/>
                  </a:lnTo>
                  <a:lnTo>
                    <a:pt x="101" y="292"/>
                  </a:lnTo>
                  <a:lnTo>
                    <a:pt x="105" y="281"/>
                  </a:lnTo>
                  <a:lnTo>
                    <a:pt x="108" y="279"/>
                  </a:lnTo>
                  <a:lnTo>
                    <a:pt x="110" y="279"/>
                  </a:lnTo>
                  <a:lnTo>
                    <a:pt x="112" y="279"/>
                  </a:lnTo>
                  <a:lnTo>
                    <a:pt x="116" y="281"/>
                  </a:lnTo>
                  <a:lnTo>
                    <a:pt x="120" y="290"/>
                  </a:lnTo>
                  <a:lnTo>
                    <a:pt x="120" y="301"/>
                  </a:lnTo>
                  <a:lnTo>
                    <a:pt x="118" y="312"/>
                  </a:lnTo>
                  <a:lnTo>
                    <a:pt x="116" y="322"/>
                  </a:lnTo>
                  <a:lnTo>
                    <a:pt x="114" y="329"/>
                  </a:lnTo>
                  <a:lnTo>
                    <a:pt x="116" y="333"/>
                  </a:lnTo>
                  <a:lnTo>
                    <a:pt x="120" y="338"/>
                  </a:lnTo>
                  <a:lnTo>
                    <a:pt x="123" y="342"/>
                  </a:lnTo>
                  <a:lnTo>
                    <a:pt x="136" y="349"/>
                  </a:lnTo>
                  <a:lnTo>
                    <a:pt x="153" y="353"/>
                  </a:lnTo>
                  <a:lnTo>
                    <a:pt x="173" y="353"/>
                  </a:lnTo>
                  <a:lnTo>
                    <a:pt x="193" y="349"/>
                  </a:lnTo>
                  <a:lnTo>
                    <a:pt x="203" y="351"/>
                  </a:lnTo>
                  <a:lnTo>
                    <a:pt x="208" y="355"/>
                  </a:lnTo>
                  <a:lnTo>
                    <a:pt x="212" y="360"/>
                  </a:lnTo>
                  <a:lnTo>
                    <a:pt x="216" y="368"/>
                  </a:lnTo>
                  <a:lnTo>
                    <a:pt x="217" y="379"/>
                  </a:lnTo>
                  <a:lnTo>
                    <a:pt x="223" y="388"/>
                  </a:lnTo>
                  <a:lnTo>
                    <a:pt x="232" y="388"/>
                  </a:lnTo>
                  <a:lnTo>
                    <a:pt x="245" y="384"/>
                  </a:lnTo>
                  <a:lnTo>
                    <a:pt x="251" y="383"/>
                  </a:lnTo>
                  <a:lnTo>
                    <a:pt x="256" y="384"/>
                  </a:lnTo>
                  <a:lnTo>
                    <a:pt x="262" y="388"/>
                  </a:lnTo>
                  <a:lnTo>
                    <a:pt x="267" y="397"/>
                  </a:lnTo>
                  <a:lnTo>
                    <a:pt x="267" y="419"/>
                  </a:lnTo>
                  <a:lnTo>
                    <a:pt x="271" y="440"/>
                  </a:lnTo>
                  <a:lnTo>
                    <a:pt x="282" y="451"/>
                  </a:lnTo>
                  <a:lnTo>
                    <a:pt x="293" y="460"/>
                  </a:lnTo>
                  <a:lnTo>
                    <a:pt x="293" y="466"/>
                  </a:lnTo>
                  <a:lnTo>
                    <a:pt x="293" y="468"/>
                  </a:lnTo>
                  <a:lnTo>
                    <a:pt x="297" y="469"/>
                  </a:lnTo>
                  <a:lnTo>
                    <a:pt x="301" y="469"/>
                  </a:lnTo>
                  <a:lnTo>
                    <a:pt x="312" y="466"/>
                  </a:lnTo>
                  <a:lnTo>
                    <a:pt x="325" y="460"/>
                  </a:lnTo>
                  <a:lnTo>
                    <a:pt x="332" y="477"/>
                  </a:lnTo>
                  <a:lnTo>
                    <a:pt x="339" y="488"/>
                  </a:lnTo>
                  <a:lnTo>
                    <a:pt x="349" y="497"/>
                  </a:lnTo>
                  <a:lnTo>
                    <a:pt x="358" y="503"/>
                  </a:lnTo>
                  <a:lnTo>
                    <a:pt x="369" y="504"/>
                  </a:lnTo>
                  <a:lnTo>
                    <a:pt x="380" y="504"/>
                  </a:lnTo>
                  <a:lnTo>
                    <a:pt x="391" y="501"/>
                  </a:lnTo>
                  <a:lnTo>
                    <a:pt x="402" y="495"/>
                  </a:lnTo>
                  <a:lnTo>
                    <a:pt x="408" y="492"/>
                  </a:lnTo>
                  <a:lnTo>
                    <a:pt x="410" y="488"/>
                  </a:lnTo>
                  <a:lnTo>
                    <a:pt x="411" y="484"/>
                  </a:lnTo>
                  <a:lnTo>
                    <a:pt x="411" y="480"/>
                  </a:lnTo>
                  <a:lnTo>
                    <a:pt x="406" y="469"/>
                  </a:lnTo>
                  <a:lnTo>
                    <a:pt x="393" y="449"/>
                  </a:lnTo>
                  <a:lnTo>
                    <a:pt x="391" y="432"/>
                  </a:lnTo>
                  <a:lnTo>
                    <a:pt x="389" y="416"/>
                  </a:lnTo>
                  <a:lnTo>
                    <a:pt x="386" y="399"/>
                  </a:lnTo>
                  <a:lnTo>
                    <a:pt x="384" y="383"/>
                  </a:lnTo>
                  <a:lnTo>
                    <a:pt x="384" y="379"/>
                  </a:lnTo>
                  <a:lnTo>
                    <a:pt x="391" y="373"/>
                  </a:lnTo>
                  <a:lnTo>
                    <a:pt x="402" y="364"/>
                  </a:lnTo>
                  <a:lnTo>
                    <a:pt x="402" y="357"/>
                  </a:lnTo>
                  <a:lnTo>
                    <a:pt x="399" y="351"/>
                  </a:lnTo>
                  <a:lnTo>
                    <a:pt x="393" y="346"/>
                  </a:lnTo>
                  <a:lnTo>
                    <a:pt x="389" y="340"/>
                  </a:lnTo>
                  <a:lnTo>
                    <a:pt x="384" y="334"/>
                  </a:lnTo>
                  <a:lnTo>
                    <a:pt x="378" y="331"/>
                  </a:lnTo>
                  <a:lnTo>
                    <a:pt x="373" y="331"/>
                  </a:lnTo>
                  <a:lnTo>
                    <a:pt x="367" y="334"/>
                  </a:lnTo>
                  <a:lnTo>
                    <a:pt x="362" y="336"/>
                  </a:lnTo>
                  <a:lnTo>
                    <a:pt x="358" y="336"/>
                  </a:lnTo>
                  <a:lnTo>
                    <a:pt x="356" y="334"/>
                  </a:lnTo>
                  <a:lnTo>
                    <a:pt x="354" y="327"/>
                  </a:lnTo>
                  <a:lnTo>
                    <a:pt x="354" y="325"/>
                  </a:lnTo>
                  <a:lnTo>
                    <a:pt x="354" y="323"/>
                  </a:lnTo>
                  <a:lnTo>
                    <a:pt x="345" y="322"/>
                  </a:lnTo>
                  <a:lnTo>
                    <a:pt x="334" y="323"/>
                  </a:lnTo>
                  <a:lnTo>
                    <a:pt x="328" y="327"/>
                  </a:lnTo>
                  <a:lnTo>
                    <a:pt x="326" y="331"/>
                  </a:lnTo>
                  <a:lnTo>
                    <a:pt x="323" y="334"/>
                  </a:lnTo>
                  <a:lnTo>
                    <a:pt x="321" y="338"/>
                  </a:lnTo>
                  <a:lnTo>
                    <a:pt x="317" y="342"/>
                  </a:lnTo>
                  <a:lnTo>
                    <a:pt x="314" y="346"/>
                  </a:lnTo>
                  <a:lnTo>
                    <a:pt x="306" y="347"/>
                  </a:lnTo>
                  <a:lnTo>
                    <a:pt x="297" y="347"/>
                  </a:lnTo>
                  <a:lnTo>
                    <a:pt x="297" y="340"/>
                  </a:lnTo>
                  <a:lnTo>
                    <a:pt x="299" y="333"/>
                  </a:lnTo>
                  <a:lnTo>
                    <a:pt x="295" y="331"/>
                  </a:lnTo>
                  <a:lnTo>
                    <a:pt x="291" y="329"/>
                  </a:lnTo>
                  <a:lnTo>
                    <a:pt x="286" y="329"/>
                  </a:lnTo>
                  <a:lnTo>
                    <a:pt x="280" y="327"/>
                  </a:lnTo>
                  <a:lnTo>
                    <a:pt x="267" y="327"/>
                  </a:lnTo>
                  <a:lnTo>
                    <a:pt x="254" y="325"/>
                  </a:lnTo>
                  <a:lnTo>
                    <a:pt x="251" y="314"/>
                  </a:lnTo>
                  <a:lnTo>
                    <a:pt x="249" y="309"/>
                  </a:lnTo>
                  <a:lnTo>
                    <a:pt x="243" y="310"/>
                  </a:lnTo>
                  <a:lnTo>
                    <a:pt x="236" y="314"/>
                  </a:lnTo>
                  <a:lnTo>
                    <a:pt x="232" y="316"/>
                  </a:lnTo>
                  <a:lnTo>
                    <a:pt x="229" y="318"/>
                  </a:lnTo>
                  <a:lnTo>
                    <a:pt x="225" y="316"/>
                  </a:lnTo>
                  <a:lnTo>
                    <a:pt x="221" y="314"/>
                  </a:lnTo>
                  <a:lnTo>
                    <a:pt x="232" y="298"/>
                  </a:lnTo>
                  <a:lnTo>
                    <a:pt x="247" y="283"/>
                  </a:lnTo>
                  <a:lnTo>
                    <a:pt x="242" y="272"/>
                  </a:lnTo>
                  <a:lnTo>
                    <a:pt x="238" y="264"/>
                  </a:lnTo>
                  <a:lnTo>
                    <a:pt x="245" y="253"/>
                  </a:lnTo>
                  <a:lnTo>
                    <a:pt x="253" y="246"/>
                  </a:lnTo>
                  <a:lnTo>
                    <a:pt x="256" y="242"/>
                  </a:lnTo>
                  <a:lnTo>
                    <a:pt x="258" y="237"/>
                  </a:lnTo>
                  <a:lnTo>
                    <a:pt x="258" y="231"/>
                  </a:lnTo>
                  <a:lnTo>
                    <a:pt x="256" y="224"/>
                  </a:lnTo>
                  <a:lnTo>
                    <a:pt x="243" y="225"/>
                  </a:lnTo>
                  <a:lnTo>
                    <a:pt x="227" y="229"/>
                  </a:lnTo>
                  <a:lnTo>
                    <a:pt x="223" y="229"/>
                  </a:lnTo>
                  <a:lnTo>
                    <a:pt x="219" y="225"/>
                  </a:lnTo>
                  <a:lnTo>
                    <a:pt x="216" y="222"/>
                  </a:lnTo>
                  <a:lnTo>
                    <a:pt x="214" y="214"/>
                  </a:lnTo>
                  <a:lnTo>
                    <a:pt x="212" y="209"/>
                  </a:lnTo>
                  <a:lnTo>
                    <a:pt x="212" y="203"/>
                  </a:lnTo>
                  <a:lnTo>
                    <a:pt x="212" y="196"/>
                  </a:lnTo>
                  <a:lnTo>
                    <a:pt x="214" y="192"/>
                  </a:lnTo>
                  <a:lnTo>
                    <a:pt x="221" y="188"/>
                  </a:lnTo>
                  <a:lnTo>
                    <a:pt x="223" y="185"/>
                  </a:lnTo>
                  <a:lnTo>
                    <a:pt x="221" y="181"/>
                  </a:lnTo>
                  <a:lnTo>
                    <a:pt x="219" y="170"/>
                  </a:lnTo>
                  <a:lnTo>
                    <a:pt x="225" y="153"/>
                  </a:lnTo>
                  <a:lnTo>
                    <a:pt x="229" y="133"/>
                  </a:lnTo>
                  <a:lnTo>
                    <a:pt x="221" y="118"/>
                  </a:lnTo>
                  <a:lnTo>
                    <a:pt x="210" y="103"/>
                  </a:lnTo>
                  <a:lnTo>
                    <a:pt x="214" y="85"/>
                  </a:lnTo>
                  <a:lnTo>
                    <a:pt x="219" y="68"/>
                  </a:lnTo>
                  <a:lnTo>
                    <a:pt x="227" y="55"/>
                  </a:lnTo>
                  <a:lnTo>
                    <a:pt x="234" y="41"/>
                  </a:lnTo>
                  <a:lnTo>
                    <a:pt x="225" y="39"/>
                  </a:lnTo>
                  <a:lnTo>
                    <a:pt x="217" y="33"/>
                  </a:lnTo>
                  <a:lnTo>
                    <a:pt x="219" y="28"/>
                  </a:lnTo>
                  <a:lnTo>
                    <a:pt x="225" y="22"/>
                  </a:lnTo>
                  <a:lnTo>
                    <a:pt x="219" y="18"/>
                  </a:lnTo>
                  <a:lnTo>
                    <a:pt x="212" y="15"/>
                  </a:lnTo>
                  <a:lnTo>
                    <a:pt x="205" y="7"/>
                  </a:lnTo>
                  <a:lnTo>
                    <a:pt x="199" y="0"/>
                  </a:lnTo>
                  <a:lnTo>
                    <a:pt x="188" y="11"/>
                  </a:lnTo>
                  <a:lnTo>
                    <a:pt x="181" y="22"/>
                  </a:lnTo>
                  <a:lnTo>
                    <a:pt x="162" y="31"/>
                  </a:lnTo>
                  <a:lnTo>
                    <a:pt x="147" y="39"/>
                  </a:lnTo>
                  <a:lnTo>
                    <a:pt x="144" y="52"/>
                  </a:lnTo>
                  <a:lnTo>
                    <a:pt x="136" y="68"/>
                  </a:lnTo>
                  <a:lnTo>
                    <a:pt x="125" y="67"/>
                  </a:lnTo>
                  <a:lnTo>
                    <a:pt x="108" y="67"/>
                  </a:lnTo>
                  <a:lnTo>
                    <a:pt x="94" y="76"/>
                  </a:lnTo>
                  <a:lnTo>
                    <a:pt x="81" y="85"/>
                  </a:lnTo>
                  <a:lnTo>
                    <a:pt x="70" y="79"/>
                  </a:lnTo>
                  <a:lnTo>
                    <a:pt x="64" y="76"/>
                  </a:lnTo>
                  <a:lnTo>
                    <a:pt x="62" y="81"/>
                  </a:lnTo>
                  <a:lnTo>
                    <a:pt x="60" y="89"/>
                  </a:lnTo>
                  <a:lnTo>
                    <a:pt x="59" y="94"/>
                  </a:lnTo>
                  <a:lnTo>
                    <a:pt x="55" y="100"/>
                  </a:lnTo>
                  <a:lnTo>
                    <a:pt x="49" y="103"/>
                  </a:lnTo>
                  <a:lnTo>
                    <a:pt x="42" y="105"/>
                  </a:lnTo>
                  <a:lnTo>
                    <a:pt x="22" y="111"/>
                  </a:lnTo>
                  <a:lnTo>
                    <a:pt x="1" y="113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82" name="Freeform 73">
              <a:extLst>
                <a:ext uri="{FF2B5EF4-FFF2-40B4-BE49-F238E27FC236}">
                  <a16:creationId xmlns:a16="http://schemas.microsoft.com/office/drawing/2014/main" id="{CBD1ED38-7377-394A-849A-10DC3612D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6510" y="4354200"/>
              <a:ext cx="482600" cy="668337"/>
            </a:xfrm>
            <a:custGeom>
              <a:avLst/>
              <a:gdLst>
                <a:gd name="T0" fmla="*/ 434193 w 329"/>
                <a:gd name="T1" fmla="*/ 185737 h 421"/>
                <a:gd name="T2" fmla="*/ 406323 w 329"/>
                <a:gd name="T3" fmla="*/ 166687 h 421"/>
                <a:gd name="T4" fmla="*/ 396055 w 329"/>
                <a:gd name="T5" fmla="*/ 128587 h 421"/>
                <a:gd name="T6" fmla="*/ 374052 w 329"/>
                <a:gd name="T7" fmla="*/ 131762 h 421"/>
                <a:gd name="T8" fmla="*/ 357916 w 329"/>
                <a:gd name="T9" fmla="*/ 96837 h 421"/>
                <a:gd name="T10" fmla="*/ 332979 w 329"/>
                <a:gd name="T11" fmla="*/ 73025 h 421"/>
                <a:gd name="T12" fmla="*/ 287506 w 329"/>
                <a:gd name="T13" fmla="*/ 52387 h 421"/>
                <a:gd name="T14" fmla="*/ 246434 w 329"/>
                <a:gd name="T15" fmla="*/ 6350 h 421"/>
                <a:gd name="T16" fmla="*/ 211229 w 329"/>
                <a:gd name="T17" fmla="*/ 30162 h 421"/>
                <a:gd name="T18" fmla="*/ 195094 w 329"/>
                <a:gd name="T19" fmla="*/ 50800 h 421"/>
                <a:gd name="T20" fmla="*/ 195094 w 329"/>
                <a:gd name="T21" fmla="*/ 76200 h 421"/>
                <a:gd name="T22" fmla="*/ 162822 w 329"/>
                <a:gd name="T23" fmla="*/ 79375 h 421"/>
                <a:gd name="T24" fmla="*/ 108548 w 329"/>
                <a:gd name="T25" fmla="*/ 79375 h 421"/>
                <a:gd name="T26" fmla="*/ 92413 w 329"/>
                <a:gd name="T27" fmla="*/ 73025 h 421"/>
                <a:gd name="T28" fmla="*/ 95347 w 329"/>
                <a:gd name="T29" fmla="*/ 123825 h 421"/>
                <a:gd name="T30" fmla="*/ 24937 w 329"/>
                <a:gd name="T31" fmla="*/ 204787 h 421"/>
                <a:gd name="T32" fmla="*/ 0 w 329"/>
                <a:gd name="T33" fmla="*/ 280987 h 421"/>
                <a:gd name="T34" fmla="*/ 22003 w 329"/>
                <a:gd name="T35" fmla="*/ 360362 h 421"/>
                <a:gd name="T36" fmla="*/ 19069 w 329"/>
                <a:gd name="T37" fmla="*/ 411162 h 421"/>
                <a:gd name="T38" fmla="*/ 2934 w 329"/>
                <a:gd name="T39" fmla="*/ 428625 h 421"/>
                <a:gd name="T40" fmla="*/ 5867 w 329"/>
                <a:gd name="T41" fmla="*/ 457200 h 421"/>
                <a:gd name="T42" fmla="*/ 19069 w 329"/>
                <a:gd name="T43" fmla="*/ 481012 h 421"/>
                <a:gd name="T44" fmla="*/ 67476 w 329"/>
                <a:gd name="T45" fmla="*/ 473075 h 421"/>
                <a:gd name="T46" fmla="*/ 67476 w 329"/>
                <a:gd name="T47" fmla="*/ 501650 h 421"/>
                <a:gd name="T48" fmla="*/ 41072 w 329"/>
                <a:gd name="T49" fmla="*/ 536575 h 421"/>
                <a:gd name="T50" fmla="*/ 32271 w 329"/>
                <a:gd name="T51" fmla="*/ 590550 h 421"/>
                <a:gd name="T52" fmla="*/ 27871 w 329"/>
                <a:gd name="T53" fmla="*/ 622300 h 421"/>
                <a:gd name="T54" fmla="*/ 48407 w 329"/>
                <a:gd name="T55" fmla="*/ 609600 h 421"/>
                <a:gd name="T56" fmla="*/ 64542 w 329"/>
                <a:gd name="T57" fmla="*/ 633412 h 421"/>
                <a:gd name="T58" fmla="*/ 111482 w 329"/>
                <a:gd name="T59" fmla="*/ 639762 h 421"/>
                <a:gd name="T60" fmla="*/ 130551 w 329"/>
                <a:gd name="T61" fmla="*/ 646112 h 421"/>
                <a:gd name="T62" fmla="*/ 140819 w 329"/>
                <a:gd name="T63" fmla="*/ 668337 h 421"/>
                <a:gd name="T64" fmla="*/ 162822 w 329"/>
                <a:gd name="T65" fmla="*/ 654050 h 421"/>
                <a:gd name="T66" fmla="*/ 173091 w 329"/>
                <a:gd name="T67" fmla="*/ 636587 h 421"/>
                <a:gd name="T68" fmla="*/ 211229 w 329"/>
                <a:gd name="T69" fmla="*/ 630237 h 421"/>
                <a:gd name="T70" fmla="*/ 220030 w 329"/>
                <a:gd name="T71" fmla="*/ 595312 h 421"/>
                <a:gd name="T72" fmla="*/ 242033 w 329"/>
                <a:gd name="T73" fmla="*/ 569912 h 421"/>
                <a:gd name="T74" fmla="*/ 306576 w 329"/>
                <a:gd name="T75" fmla="*/ 477837 h 421"/>
                <a:gd name="T76" fmla="*/ 338847 w 329"/>
                <a:gd name="T77" fmla="*/ 436562 h 421"/>
                <a:gd name="T78" fmla="*/ 393121 w 329"/>
                <a:gd name="T79" fmla="*/ 457200 h 421"/>
                <a:gd name="T80" fmla="*/ 412190 w 329"/>
                <a:gd name="T81" fmla="*/ 419100 h 421"/>
                <a:gd name="T82" fmla="*/ 434193 w 329"/>
                <a:gd name="T83" fmla="*/ 407987 h 421"/>
                <a:gd name="T84" fmla="*/ 422458 w 329"/>
                <a:gd name="T85" fmla="*/ 387350 h 421"/>
                <a:gd name="T86" fmla="*/ 406323 w 329"/>
                <a:gd name="T87" fmla="*/ 390525 h 421"/>
                <a:gd name="T88" fmla="*/ 371118 w 329"/>
                <a:gd name="T89" fmla="*/ 390525 h 421"/>
                <a:gd name="T90" fmla="*/ 335913 w 329"/>
                <a:gd name="T91" fmla="*/ 384175 h 421"/>
                <a:gd name="T92" fmla="*/ 306576 w 329"/>
                <a:gd name="T93" fmla="*/ 358775 h 421"/>
                <a:gd name="T94" fmla="*/ 274305 w 329"/>
                <a:gd name="T95" fmla="*/ 331787 h 421"/>
                <a:gd name="T96" fmla="*/ 281639 w 329"/>
                <a:gd name="T97" fmla="*/ 279400 h 421"/>
                <a:gd name="T98" fmla="*/ 309509 w 329"/>
                <a:gd name="T99" fmla="*/ 234950 h 421"/>
                <a:gd name="T100" fmla="*/ 330046 w 329"/>
                <a:gd name="T101" fmla="*/ 238125 h 421"/>
                <a:gd name="T102" fmla="*/ 354982 w 329"/>
                <a:gd name="T103" fmla="*/ 263525 h 421"/>
                <a:gd name="T104" fmla="*/ 347648 w 329"/>
                <a:gd name="T105" fmla="*/ 304800 h 421"/>
                <a:gd name="T106" fmla="*/ 393121 w 329"/>
                <a:gd name="T107" fmla="*/ 304800 h 421"/>
                <a:gd name="T108" fmla="*/ 406323 w 329"/>
                <a:gd name="T109" fmla="*/ 322262 h 421"/>
                <a:gd name="T110" fmla="*/ 428326 w 329"/>
                <a:gd name="T111" fmla="*/ 314325 h 421"/>
                <a:gd name="T112" fmla="*/ 444461 w 329"/>
                <a:gd name="T113" fmla="*/ 314325 h 421"/>
                <a:gd name="T114" fmla="*/ 460597 w 329"/>
                <a:gd name="T115" fmla="*/ 320675 h 421"/>
                <a:gd name="T116" fmla="*/ 466464 w 329"/>
                <a:gd name="T117" fmla="*/ 290512 h 421"/>
                <a:gd name="T118" fmla="*/ 482600 w 329"/>
                <a:gd name="T119" fmla="*/ 258762 h 42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29"/>
                <a:gd name="T181" fmla="*/ 0 h 421"/>
                <a:gd name="T182" fmla="*/ 329 w 329"/>
                <a:gd name="T183" fmla="*/ 421 h 42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29" h="421">
                  <a:moveTo>
                    <a:pt x="329" y="148"/>
                  </a:moveTo>
                  <a:lnTo>
                    <a:pt x="310" y="131"/>
                  </a:lnTo>
                  <a:lnTo>
                    <a:pt x="296" y="117"/>
                  </a:lnTo>
                  <a:lnTo>
                    <a:pt x="288" y="113"/>
                  </a:lnTo>
                  <a:lnTo>
                    <a:pt x="281" y="109"/>
                  </a:lnTo>
                  <a:lnTo>
                    <a:pt x="277" y="105"/>
                  </a:lnTo>
                  <a:lnTo>
                    <a:pt x="275" y="100"/>
                  </a:lnTo>
                  <a:lnTo>
                    <a:pt x="272" y="92"/>
                  </a:lnTo>
                  <a:lnTo>
                    <a:pt x="270" y="81"/>
                  </a:lnTo>
                  <a:lnTo>
                    <a:pt x="264" y="83"/>
                  </a:lnTo>
                  <a:lnTo>
                    <a:pt x="261" y="83"/>
                  </a:lnTo>
                  <a:lnTo>
                    <a:pt x="255" y="83"/>
                  </a:lnTo>
                  <a:lnTo>
                    <a:pt x="251" y="81"/>
                  </a:lnTo>
                  <a:lnTo>
                    <a:pt x="248" y="72"/>
                  </a:lnTo>
                  <a:lnTo>
                    <a:pt x="244" y="61"/>
                  </a:lnTo>
                  <a:lnTo>
                    <a:pt x="237" y="57"/>
                  </a:lnTo>
                  <a:lnTo>
                    <a:pt x="229" y="54"/>
                  </a:lnTo>
                  <a:lnTo>
                    <a:pt x="227" y="46"/>
                  </a:lnTo>
                  <a:lnTo>
                    <a:pt x="224" y="41"/>
                  </a:lnTo>
                  <a:lnTo>
                    <a:pt x="211" y="37"/>
                  </a:lnTo>
                  <a:lnTo>
                    <a:pt x="196" y="33"/>
                  </a:lnTo>
                  <a:lnTo>
                    <a:pt x="185" y="15"/>
                  </a:lnTo>
                  <a:lnTo>
                    <a:pt x="174" y="0"/>
                  </a:lnTo>
                  <a:lnTo>
                    <a:pt x="168" y="4"/>
                  </a:lnTo>
                  <a:lnTo>
                    <a:pt x="155" y="9"/>
                  </a:lnTo>
                  <a:lnTo>
                    <a:pt x="150" y="17"/>
                  </a:lnTo>
                  <a:lnTo>
                    <a:pt x="144" y="19"/>
                  </a:lnTo>
                  <a:lnTo>
                    <a:pt x="139" y="19"/>
                  </a:lnTo>
                  <a:lnTo>
                    <a:pt x="129" y="19"/>
                  </a:lnTo>
                  <a:lnTo>
                    <a:pt x="133" y="32"/>
                  </a:lnTo>
                  <a:lnTo>
                    <a:pt x="139" y="48"/>
                  </a:lnTo>
                  <a:lnTo>
                    <a:pt x="135" y="50"/>
                  </a:lnTo>
                  <a:lnTo>
                    <a:pt x="133" y="48"/>
                  </a:lnTo>
                  <a:lnTo>
                    <a:pt x="131" y="46"/>
                  </a:lnTo>
                  <a:lnTo>
                    <a:pt x="128" y="44"/>
                  </a:lnTo>
                  <a:lnTo>
                    <a:pt x="111" y="50"/>
                  </a:lnTo>
                  <a:lnTo>
                    <a:pt x="92" y="56"/>
                  </a:lnTo>
                  <a:lnTo>
                    <a:pt x="83" y="54"/>
                  </a:lnTo>
                  <a:lnTo>
                    <a:pt x="74" y="50"/>
                  </a:lnTo>
                  <a:lnTo>
                    <a:pt x="70" y="48"/>
                  </a:lnTo>
                  <a:lnTo>
                    <a:pt x="67" y="46"/>
                  </a:lnTo>
                  <a:lnTo>
                    <a:pt x="63" y="46"/>
                  </a:lnTo>
                  <a:lnTo>
                    <a:pt x="59" y="48"/>
                  </a:lnTo>
                  <a:lnTo>
                    <a:pt x="63" y="61"/>
                  </a:lnTo>
                  <a:lnTo>
                    <a:pt x="65" y="78"/>
                  </a:lnTo>
                  <a:lnTo>
                    <a:pt x="46" y="96"/>
                  </a:lnTo>
                  <a:lnTo>
                    <a:pt x="24" y="115"/>
                  </a:lnTo>
                  <a:lnTo>
                    <a:pt x="17" y="129"/>
                  </a:lnTo>
                  <a:lnTo>
                    <a:pt x="9" y="142"/>
                  </a:lnTo>
                  <a:lnTo>
                    <a:pt x="4" y="159"/>
                  </a:lnTo>
                  <a:lnTo>
                    <a:pt x="0" y="177"/>
                  </a:lnTo>
                  <a:lnTo>
                    <a:pt x="11" y="192"/>
                  </a:lnTo>
                  <a:lnTo>
                    <a:pt x="19" y="207"/>
                  </a:lnTo>
                  <a:lnTo>
                    <a:pt x="15" y="227"/>
                  </a:lnTo>
                  <a:lnTo>
                    <a:pt x="9" y="244"/>
                  </a:lnTo>
                  <a:lnTo>
                    <a:pt x="11" y="255"/>
                  </a:lnTo>
                  <a:lnTo>
                    <a:pt x="13" y="259"/>
                  </a:lnTo>
                  <a:lnTo>
                    <a:pt x="11" y="262"/>
                  </a:lnTo>
                  <a:lnTo>
                    <a:pt x="4" y="266"/>
                  </a:lnTo>
                  <a:lnTo>
                    <a:pt x="2" y="270"/>
                  </a:lnTo>
                  <a:lnTo>
                    <a:pt x="2" y="277"/>
                  </a:lnTo>
                  <a:lnTo>
                    <a:pt x="2" y="283"/>
                  </a:lnTo>
                  <a:lnTo>
                    <a:pt x="4" y="288"/>
                  </a:lnTo>
                  <a:lnTo>
                    <a:pt x="6" y="296"/>
                  </a:lnTo>
                  <a:lnTo>
                    <a:pt x="9" y="299"/>
                  </a:lnTo>
                  <a:lnTo>
                    <a:pt x="13" y="303"/>
                  </a:lnTo>
                  <a:lnTo>
                    <a:pt x="17" y="303"/>
                  </a:lnTo>
                  <a:lnTo>
                    <a:pt x="33" y="299"/>
                  </a:lnTo>
                  <a:lnTo>
                    <a:pt x="46" y="298"/>
                  </a:lnTo>
                  <a:lnTo>
                    <a:pt x="48" y="305"/>
                  </a:lnTo>
                  <a:lnTo>
                    <a:pt x="48" y="311"/>
                  </a:lnTo>
                  <a:lnTo>
                    <a:pt x="46" y="316"/>
                  </a:lnTo>
                  <a:lnTo>
                    <a:pt x="43" y="320"/>
                  </a:lnTo>
                  <a:lnTo>
                    <a:pt x="35" y="327"/>
                  </a:lnTo>
                  <a:lnTo>
                    <a:pt x="28" y="338"/>
                  </a:lnTo>
                  <a:lnTo>
                    <a:pt x="32" y="346"/>
                  </a:lnTo>
                  <a:lnTo>
                    <a:pt x="37" y="357"/>
                  </a:lnTo>
                  <a:lnTo>
                    <a:pt x="22" y="372"/>
                  </a:lnTo>
                  <a:lnTo>
                    <a:pt x="11" y="388"/>
                  </a:lnTo>
                  <a:lnTo>
                    <a:pt x="15" y="390"/>
                  </a:lnTo>
                  <a:lnTo>
                    <a:pt x="19" y="392"/>
                  </a:lnTo>
                  <a:lnTo>
                    <a:pt x="22" y="390"/>
                  </a:lnTo>
                  <a:lnTo>
                    <a:pt x="26" y="388"/>
                  </a:lnTo>
                  <a:lnTo>
                    <a:pt x="33" y="384"/>
                  </a:lnTo>
                  <a:lnTo>
                    <a:pt x="39" y="383"/>
                  </a:lnTo>
                  <a:lnTo>
                    <a:pt x="41" y="388"/>
                  </a:lnTo>
                  <a:lnTo>
                    <a:pt x="44" y="399"/>
                  </a:lnTo>
                  <a:lnTo>
                    <a:pt x="57" y="401"/>
                  </a:lnTo>
                  <a:lnTo>
                    <a:pt x="70" y="401"/>
                  </a:lnTo>
                  <a:lnTo>
                    <a:pt x="76" y="403"/>
                  </a:lnTo>
                  <a:lnTo>
                    <a:pt x="81" y="403"/>
                  </a:lnTo>
                  <a:lnTo>
                    <a:pt x="85" y="405"/>
                  </a:lnTo>
                  <a:lnTo>
                    <a:pt x="89" y="407"/>
                  </a:lnTo>
                  <a:lnTo>
                    <a:pt x="87" y="414"/>
                  </a:lnTo>
                  <a:lnTo>
                    <a:pt x="87" y="421"/>
                  </a:lnTo>
                  <a:lnTo>
                    <a:pt x="96" y="421"/>
                  </a:lnTo>
                  <a:lnTo>
                    <a:pt x="104" y="420"/>
                  </a:lnTo>
                  <a:lnTo>
                    <a:pt x="107" y="416"/>
                  </a:lnTo>
                  <a:lnTo>
                    <a:pt x="111" y="412"/>
                  </a:lnTo>
                  <a:lnTo>
                    <a:pt x="113" y="408"/>
                  </a:lnTo>
                  <a:lnTo>
                    <a:pt x="116" y="405"/>
                  </a:lnTo>
                  <a:lnTo>
                    <a:pt x="118" y="401"/>
                  </a:lnTo>
                  <a:lnTo>
                    <a:pt x="124" y="397"/>
                  </a:lnTo>
                  <a:lnTo>
                    <a:pt x="135" y="396"/>
                  </a:lnTo>
                  <a:lnTo>
                    <a:pt x="144" y="397"/>
                  </a:lnTo>
                  <a:lnTo>
                    <a:pt x="146" y="384"/>
                  </a:lnTo>
                  <a:lnTo>
                    <a:pt x="150" y="375"/>
                  </a:lnTo>
                  <a:lnTo>
                    <a:pt x="153" y="370"/>
                  </a:lnTo>
                  <a:lnTo>
                    <a:pt x="157" y="364"/>
                  </a:lnTo>
                  <a:lnTo>
                    <a:pt x="165" y="359"/>
                  </a:lnTo>
                  <a:lnTo>
                    <a:pt x="172" y="351"/>
                  </a:lnTo>
                  <a:lnTo>
                    <a:pt x="192" y="323"/>
                  </a:lnTo>
                  <a:lnTo>
                    <a:pt x="209" y="301"/>
                  </a:lnTo>
                  <a:lnTo>
                    <a:pt x="214" y="285"/>
                  </a:lnTo>
                  <a:lnTo>
                    <a:pt x="218" y="275"/>
                  </a:lnTo>
                  <a:lnTo>
                    <a:pt x="231" y="275"/>
                  </a:lnTo>
                  <a:lnTo>
                    <a:pt x="248" y="279"/>
                  </a:lnTo>
                  <a:lnTo>
                    <a:pt x="259" y="285"/>
                  </a:lnTo>
                  <a:lnTo>
                    <a:pt x="268" y="288"/>
                  </a:lnTo>
                  <a:lnTo>
                    <a:pt x="272" y="279"/>
                  </a:lnTo>
                  <a:lnTo>
                    <a:pt x="275" y="268"/>
                  </a:lnTo>
                  <a:lnTo>
                    <a:pt x="281" y="264"/>
                  </a:lnTo>
                  <a:lnTo>
                    <a:pt x="290" y="262"/>
                  </a:lnTo>
                  <a:lnTo>
                    <a:pt x="294" y="261"/>
                  </a:lnTo>
                  <a:lnTo>
                    <a:pt x="296" y="257"/>
                  </a:lnTo>
                  <a:lnTo>
                    <a:pt x="296" y="253"/>
                  </a:lnTo>
                  <a:lnTo>
                    <a:pt x="292" y="246"/>
                  </a:lnTo>
                  <a:lnTo>
                    <a:pt x="288" y="244"/>
                  </a:lnTo>
                  <a:lnTo>
                    <a:pt x="285" y="244"/>
                  </a:lnTo>
                  <a:lnTo>
                    <a:pt x="281" y="244"/>
                  </a:lnTo>
                  <a:lnTo>
                    <a:pt x="277" y="246"/>
                  </a:lnTo>
                  <a:lnTo>
                    <a:pt x="272" y="248"/>
                  </a:lnTo>
                  <a:lnTo>
                    <a:pt x="264" y="250"/>
                  </a:lnTo>
                  <a:lnTo>
                    <a:pt x="253" y="246"/>
                  </a:lnTo>
                  <a:lnTo>
                    <a:pt x="244" y="240"/>
                  </a:lnTo>
                  <a:lnTo>
                    <a:pt x="237" y="242"/>
                  </a:lnTo>
                  <a:lnTo>
                    <a:pt x="229" y="242"/>
                  </a:lnTo>
                  <a:lnTo>
                    <a:pt x="224" y="233"/>
                  </a:lnTo>
                  <a:lnTo>
                    <a:pt x="218" y="224"/>
                  </a:lnTo>
                  <a:lnTo>
                    <a:pt x="209" y="226"/>
                  </a:lnTo>
                  <a:lnTo>
                    <a:pt x="198" y="226"/>
                  </a:lnTo>
                  <a:lnTo>
                    <a:pt x="190" y="218"/>
                  </a:lnTo>
                  <a:lnTo>
                    <a:pt x="187" y="209"/>
                  </a:lnTo>
                  <a:lnTo>
                    <a:pt x="187" y="198"/>
                  </a:lnTo>
                  <a:lnTo>
                    <a:pt x="189" y="187"/>
                  </a:lnTo>
                  <a:lnTo>
                    <a:pt x="192" y="176"/>
                  </a:lnTo>
                  <a:lnTo>
                    <a:pt x="198" y="165"/>
                  </a:lnTo>
                  <a:lnTo>
                    <a:pt x="205" y="153"/>
                  </a:lnTo>
                  <a:lnTo>
                    <a:pt x="211" y="148"/>
                  </a:lnTo>
                  <a:lnTo>
                    <a:pt x="216" y="148"/>
                  </a:lnTo>
                  <a:lnTo>
                    <a:pt x="222" y="148"/>
                  </a:lnTo>
                  <a:lnTo>
                    <a:pt x="225" y="150"/>
                  </a:lnTo>
                  <a:lnTo>
                    <a:pt x="229" y="152"/>
                  </a:lnTo>
                  <a:lnTo>
                    <a:pt x="237" y="157"/>
                  </a:lnTo>
                  <a:lnTo>
                    <a:pt x="242" y="166"/>
                  </a:lnTo>
                  <a:lnTo>
                    <a:pt x="237" y="181"/>
                  </a:lnTo>
                  <a:lnTo>
                    <a:pt x="229" y="190"/>
                  </a:lnTo>
                  <a:lnTo>
                    <a:pt x="237" y="192"/>
                  </a:lnTo>
                  <a:lnTo>
                    <a:pt x="249" y="190"/>
                  </a:lnTo>
                  <a:lnTo>
                    <a:pt x="261" y="190"/>
                  </a:lnTo>
                  <a:lnTo>
                    <a:pt x="268" y="192"/>
                  </a:lnTo>
                  <a:lnTo>
                    <a:pt x="273" y="194"/>
                  </a:lnTo>
                  <a:lnTo>
                    <a:pt x="275" y="198"/>
                  </a:lnTo>
                  <a:lnTo>
                    <a:pt x="277" y="203"/>
                  </a:lnTo>
                  <a:lnTo>
                    <a:pt x="283" y="205"/>
                  </a:lnTo>
                  <a:lnTo>
                    <a:pt x="288" y="203"/>
                  </a:lnTo>
                  <a:lnTo>
                    <a:pt x="292" y="198"/>
                  </a:lnTo>
                  <a:lnTo>
                    <a:pt x="296" y="196"/>
                  </a:lnTo>
                  <a:lnTo>
                    <a:pt x="299" y="196"/>
                  </a:lnTo>
                  <a:lnTo>
                    <a:pt x="303" y="198"/>
                  </a:lnTo>
                  <a:lnTo>
                    <a:pt x="307" y="200"/>
                  </a:lnTo>
                  <a:lnTo>
                    <a:pt x="310" y="202"/>
                  </a:lnTo>
                  <a:lnTo>
                    <a:pt x="314" y="202"/>
                  </a:lnTo>
                  <a:lnTo>
                    <a:pt x="318" y="200"/>
                  </a:lnTo>
                  <a:lnTo>
                    <a:pt x="322" y="196"/>
                  </a:lnTo>
                  <a:lnTo>
                    <a:pt x="318" y="183"/>
                  </a:lnTo>
                  <a:lnTo>
                    <a:pt x="312" y="174"/>
                  </a:lnTo>
                  <a:lnTo>
                    <a:pt x="320" y="166"/>
                  </a:lnTo>
                  <a:lnTo>
                    <a:pt x="329" y="163"/>
                  </a:lnTo>
                  <a:lnTo>
                    <a:pt x="329" y="155"/>
                  </a:lnTo>
                  <a:lnTo>
                    <a:pt x="329" y="148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83" name="Freeform 74">
              <a:extLst>
                <a:ext uri="{FF2B5EF4-FFF2-40B4-BE49-F238E27FC236}">
                  <a16:creationId xmlns:a16="http://schemas.microsoft.com/office/drawing/2014/main" id="{DB29E79C-D99C-E84F-9D73-32B8CA640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722" y="3562036"/>
              <a:ext cx="579438" cy="668338"/>
            </a:xfrm>
            <a:custGeom>
              <a:avLst/>
              <a:gdLst>
                <a:gd name="T0" fmla="*/ 327126 w 395"/>
                <a:gd name="T1" fmla="*/ 33338 h 421"/>
                <a:gd name="T2" fmla="*/ 259647 w 395"/>
                <a:gd name="T3" fmla="*/ 44450 h 421"/>
                <a:gd name="T4" fmla="*/ 243511 w 395"/>
                <a:gd name="T5" fmla="*/ 65088 h 421"/>
                <a:gd name="T6" fmla="*/ 253779 w 395"/>
                <a:gd name="T7" fmla="*/ 96838 h 421"/>
                <a:gd name="T8" fmla="*/ 250845 w 395"/>
                <a:gd name="T9" fmla="*/ 131763 h 421"/>
                <a:gd name="T10" fmla="*/ 218573 w 395"/>
                <a:gd name="T11" fmla="*/ 185738 h 421"/>
                <a:gd name="T12" fmla="*/ 202437 w 395"/>
                <a:gd name="T13" fmla="*/ 207963 h 421"/>
                <a:gd name="T14" fmla="*/ 126156 w 395"/>
                <a:gd name="T15" fmla="*/ 207963 h 421"/>
                <a:gd name="T16" fmla="*/ 86549 w 395"/>
                <a:gd name="T17" fmla="*/ 234950 h 421"/>
                <a:gd name="T18" fmla="*/ 74814 w 395"/>
                <a:gd name="T19" fmla="*/ 328613 h 421"/>
                <a:gd name="T20" fmla="*/ 0 w 395"/>
                <a:gd name="T21" fmla="*/ 360363 h 421"/>
                <a:gd name="T22" fmla="*/ 55743 w 395"/>
                <a:gd name="T23" fmla="*/ 419100 h 421"/>
                <a:gd name="T24" fmla="*/ 107086 w 395"/>
                <a:gd name="T25" fmla="*/ 431800 h 421"/>
                <a:gd name="T26" fmla="*/ 134958 w 395"/>
                <a:gd name="T27" fmla="*/ 452438 h 421"/>
                <a:gd name="T28" fmla="*/ 132024 w 395"/>
                <a:gd name="T29" fmla="*/ 542925 h 421"/>
                <a:gd name="T30" fmla="*/ 132024 w 395"/>
                <a:gd name="T31" fmla="*/ 598488 h 421"/>
                <a:gd name="T32" fmla="*/ 134958 w 395"/>
                <a:gd name="T33" fmla="*/ 657225 h 421"/>
                <a:gd name="T34" fmla="*/ 167230 w 395"/>
                <a:gd name="T35" fmla="*/ 666750 h 421"/>
                <a:gd name="T36" fmla="*/ 170164 w 395"/>
                <a:gd name="T37" fmla="*/ 615950 h 421"/>
                <a:gd name="T38" fmla="*/ 218573 w 395"/>
                <a:gd name="T39" fmla="*/ 612775 h 421"/>
                <a:gd name="T40" fmla="*/ 221507 w 395"/>
                <a:gd name="T41" fmla="*/ 574675 h 421"/>
                <a:gd name="T42" fmla="*/ 243511 w 395"/>
                <a:gd name="T43" fmla="*/ 533400 h 421"/>
                <a:gd name="T44" fmla="*/ 262581 w 395"/>
                <a:gd name="T45" fmla="*/ 557213 h 421"/>
                <a:gd name="T46" fmla="*/ 310990 w 395"/>
                <a:gd name="T47" fmla="*/ 533400 h 421"/>
                <a:gd name="T48" fmla="*/ 332993 w 395"/>
                <a:gd name="T49" fmla="*/ 477838 h 421"/>
                <a:gd name="T50" fmla="*/ 390204 w 395"/>
                <a:gd name="T51" fmla="*/ 469900 h 421"/>
                <a:gd name="T52" fmla="*/ 432745 w 395"/>
                <a:gd name="T53" fmla="*/ 493713 h 421"/>
                <a:gd name="T54" fmla="*/ 445947 w 395"/>
                <a:gd name="T55" fmla="*/ 539750 h 421"/>
                <a:gd name="T56" fmla="*/ 484087 w 395"/>
                <a:gd name="T57" fmla="*/ 531813 h 421"/>
                <a:gd name="T58" fmla="*/ 484087 w 395"/>
                <a:gd name="T59" fmla="*/ 531813 h 421"/>
                <a:gd name="T60" fmla="*/ 481154 w 395"/>
                <a:gd name="T61" fmla="*/ 525463 h 421"/>
                <a:gd name="T62" fmla="*/ 481154 w 395"/>
                <a:gd name="T63" fmla="*/ 514350 h 421"/>
                <a:gd name="T64" fmla="*/ 481154 w 395"/>
                <a:gd name="T65" fmla="*/ 508000 h 421"/>
                <a:gd name="T66" fmla="*/ 481154 w 395"/>
                <a:gd name="T67" fmla="*/ 508000 h 421"/>
                <a:gd name="T68" fmla="*/ 481154 w 395"/>
                <a:gd name="T69" fmla="*/ 504825 h 421"/>
                <a:gd name="T70" fmla="*/ 481154 w 395"/>
                <a:gd name="T71" fmla="*/ 501650 h 421"/>
                <a:gd name="T72" fmla="*/ 481154 w 395"/>
                <a:gd name="T73" fmla="*/ 498475 h 421"/>
                <a:gd name="T74" fmla="*/ 492889 w 395"/>
                <a:gd name="T75" fmla="*/ 487363 h 421"/>
                <a:gd name="T76" fmla="*/ 506091 w 395"/>
                <a:gd name="T77" fmla="*/ 481013 h 421"/>
                <a:gd name="T78" fmla="*/ 506091 w 395"/>
                <a:gd name="T79" fmla="*/ 481013 h 421"/>
                <a:gd name="T80" fmla="*/ 506091 w 395"/>
                <a:gd name="T81" fmla="*/ 481013 h 421"/>
                <a:gd name="T82" fmla="*/ 509025 w 395"/>
                <a:gd name="T83" fmla="*/ 473075 h 421"/>
                <a:gd name="T84" fmla="*/ 495823 w 395"/>
                <a:gd name="T85" fmla="*/ 442913 h 421"/>
                <a:gd name="T86" fmla="*/ 541298 w 395"/>
                <a:gd name="T87" fmla="*/ 404813 h 421"/>
                <a:gd name="T88" fmla="*/ 579438 w 395"/>
                <a:gd name="T89" fmla="*/ 373063 h 421"/>
                <a:gd name="T90" fmla="*/ 551566 w 395"/>
                <a:gd name="T91" fmla="*/ 331788 h 421"/>
                <a:gd name="T92" fmla="*/ 522228 w 395"/>
                <a:gd name="T93" fmla="*/ 282575 h 421"/>
                <a:gd name="T94" fmla="*/ 465017 w 395"/>
                <a:gd name="T95" fmla="*/ 304800 h 421"/>
                <a:gd name="T96" fmla="*/ 457683 w 395"/>
                <a:gd name="T97" fmla="*/ 276225 h 421"/>
                <a:gd name="T98" fmla="*/ 368200 w 395"/>
                <a:gd name="T99" fmla="*/ 255588 h 421"/>
                <a:gd name="T100" fmla="*/ 343262 w 395"/>
                <a:gd name="T101" fmla="*/ 290513 h 421"/>
                <a:gd name="T102" fmla="*/ 313923 w 395"/>
                <a:gd name="T103" fmla="*/ 258763 h 421"/>
                <a:gd name="T104" fmla="*/ 300721 w 395"/>
                <a:gd name="T105" fmla="*/ 190500 h 421"/>
                <a:gd name="T106" fmla="*/ 352064 w 395"/>
                <a:gd name="T107" fmla="*/ 144463 h 421"/>
                <a:gd name="T108" fmla="*/ 397539 w 395"/>
                <a:gd name="T109" fmla="*/ 65088 h 421"/>
                <a:gd name="T110" fmla="*/ 390204 w 395"/>
                <a:gd name="T111" fmla="*/ 41275 h 421"/>
                <a:gd name="T112" fmla="*/ 371134 w 395"/>
                <a:gd name="T113" fmla="*/ 0 h 421"/>
                <a:gd name="T114" fmla="*/ 352064 w 395"/>
                <a:gd name="T115" fmla="*/ 6350 h 42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95"/>
                <a:gd name="T175" fmla="*/ 0 h 421"/>
                <a:gd name="T176" fmla="*/ 395 w 395"/>
                <a:gd name="T177" fmla="*/ 421 h 42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95" h="421">
                  <a:moveTo>
                    <a:pt x="240" y="4"/>
                  </a:moveTo>
                  <a:lnTo>
                    <a:pt x="238" y="9"/>
                  </a:lnTo>
                  <a:lnTo>
                    <a:pt x="234" y="13"/>
                  </a:lnTo>
                  <a:lnTo>
                    <a:pt x="229" y="17"/>
                  </a:lnTo>
                  <a:lnTo>
                    <a:pt x="223" y="21"/>
                  </a:lnTo>
                  <a:lnTo>
                    <a:pt x="208" y="26"/>
                  </a:lnTo>
                  <a:lnTo>
                    <a:pt x="197" y="28"/>
                  </a:lnTo>
                  <a:lnTo>
                    <a:pt x="188" y="30"/>
                  </a:lnTo>
                  <a:lnTo>
                    <a:pt x="182" y="28"/>
                  </a:lnTo>
                  <a:lnTo>
                    <a:pt x="177" y="28"/>
                  </a:lnTo>
                  <a:lnTo>
                    <a:pt x="171" y="26"/>
                  </a:lnTo>
                  <a:lnTo>
                    <a:pt x="169" y="26"/>
                  </a:lnTo>
                  <a:lnTo>
                    <a:pt x="166" y="30"/>
                  </a:lnTo>
                  <a:lnTo>
                    <a:pt x="164" y="35"/>
                  </a:lnTo>
                  <a:lnTo>
                    <a:pt x="166" y="41"/>
                  </a:lnTo>
                  <a:lnTo>
                    <a:pt x="168" y="45"/>
                  </a:lnTo>
                  <a:lnTo>
                    <a:pt x="169" y="46"/>
                  </a:lnTo>
                  <a:lnTo>
                    <a:pt x="173" y="52"/>
                  </a:lnTo>
                  <a:lnTo>
                    <a:pt x="177" y="57"/>
                  </a:lnTo>
                  <a:lnTo>
                    <a:pt x="173" y="61"/>
                  </a:lnTo>
                  <a:lnTo>
                    <a:pt x="169" y="65"/>
                  </a:lnTo>
                  <a:lnTo>
                    <a:pt x="171" y="69"/>
                  </a:lnTo>
                  <a:lnTo>
                    <a:pt x="173" y="72"/>
                  </a:lnTo>
                  <a:lnTo>
                    <a:pt x="173" y="78"/>
                  </a:lnTo>
                  <a:lnTo>
                    <a:pt x="171" y="83"/>
                  </a:lnTo>
                  <a:lnTo>
                    <a:pt x="162" y="89"/>
                  </a:lnTo>
                  <a:lnTo>
                    <a:pt x="155" y="94"/>
                  </a:lnTo>
                  <a:lnTo>
                    <a:pt x="149" y="100"/>
                  </a:lnTo>
                  <a:lnTo>
                    <a:pt x="149" y="107"/>
                  </a:lnTo>
                  <a:lnTo>
                    <a:pt x="149" y="117"/>
                  </a:lnTo>
                  <a:lnTo>
                    <a:pt x="149" y="126"/>
                  </a:lnTo>
                  <a:lnTo>
                    <a:pt x="147" y="131"/>
                  </a:lnTo>
                  <a:lnTo>
                    <a:pt x="145" y="133"/>
                  </a:lnTo>
                  <a:lnTo>
                    <a:pt x="144" y="133"/>
                  </a:lnTo>
                  <a:lnTo>
                    <a:pt x="138" y="131"/>
                  </a:lnTo>
                  <a:lnTo>
                    <a:pt x="133" y="131"/>
                  </a:lnTo>
                  <a:lnTo>
                    <a:pt x="123" y="130"/>
                  </a:lnTo>
                  <a:lnTo>
                    <a:pt x="112" y="131"/>
                  </a:lnTo>
                  <a:lnTo>
                    <a:pt x="97" y="135"/>
                  </a:lnTo>
                  <a:lnTo>
                    <a:pt x="86" y="131"/>
                  </a:lnTo>
                  <a:lnTo>
                    <a:pt x="79" y="131"/>
                  </a:lnTo>
                  <a:lnTo>
                    <a:pt x="75" y="135"/>
                  </a:lnTo>
                  <a:lnTo>
                    <a:pt x="70" y="139"/>
                  </a:lnTo>
                  <a:lnTo>
                    <a:pt x="62" y="144"/>
                  </a:lnTo>
                  <a:lnTo>
                    <a:pt x="59" y="148"/>
                  </a:lnTo>
                  <a:lnTo>
                    <a:pt x="68" y="168"/>
                  </a:lnTo>
                  <a:lnTo>
                    <a:pt x="75" y="198"/>
                  </a:lnTo>
                  <a:lnTo>
                    <a:pt x="66" y="200"/>
                  </a:lnTo>
                  <a:lnTo>
                    <a:pt x="57" y="202"/>
                  </a:lnTo>
                  <a:lnTo>
                    <a:pt x="51" y="207"/>
                  </a:lnTo>
                  <a:lnTo>
                    <a:pt x="46" y="209"/>
                  </a:lnTo>
                  <a:lnTo>
                    <a:pt x="35" y="200"/>
                  </a:lnTo>
                  <a:lnTo>
                    <a:pt x="25" y="194"/>
                  </a:lnTo>
                  <a:lnTo>
                    <a:pt x="16" y="207"/>
                  </a:lnTo>
                  <a:lnTo>
                    <a:pt x="0" y="227"/>
                  </a:lnTo>
                  <a:lnTo>
                    <a:pt x="7" y="239"/>
                  </a:lnTo>
                  <a:lnTo>
                    <a:pt x="16" y="248"/>
                  </a:lnTo>
                  <a:lnTo>
                    <a:pt x="24" y="255"/>
                  </a:lnTo>
                  <a:lnTo>
                    <a:pt x="31" y="261"/>
                  </a:lnTo>
                  <a:lnTo>
                    <a:pt x="38" y="264"/>
                  </a:lnTo>
                  <a:lnTo>
                    <a:pt x="46" y="266"/>
                  </a:lnTo>
                  <a:lnTo>
                    <a:pt x="53" y="266"/>
                  </a:lnTo>
                  <a:lnTo>
                    <a:pt x="60" y="266"/>
                  </a:lnTo>
                  <a:lnTo>
                    <a:pt x="68" y="268"/>
                  </a:lnTo>
                  <a:lnTo>
                    <a:pt x="73" y="272"/>
                  </a:lnTo>
                  <a:lnTo>
                    <a:pt x="77" y="277"/>
                  </a:lnTo>
                  <a:lnTo>
                    <a:pt x="81" y="285"/>
                  </a:lnTo>
                  <a:lnTo>
                    <a:pt x="86" y="279"/>
                  </a:lnTo>
                  <a:lnTo>
                    <a:pt x="92" y="276"/>
                  </a:lnTo>
                  <a:lnTo>
                    <a:pt x="92" y="285"/>
                  </a:lnTo>
                  <a:lnTo>
                    <a:pt x="88" y="296"/>
                  </a:lnTo>
                  <a:lnTo>
                    <a:pt x="92" y="300"/>
                  </a:lnTo>
                  <a:lnTo>
                    <a:pt x="96" y="307"/>
                  </a:lnTo>
                  <a:lnTo>
                    <a:pt x="94" y="324"/>
                  </a:lnTo>
                  <a:lnTo>
                    <a:pt x="90" y="342"/>
                  </a:lnTo>
                  <a:lnTo>
                    <a:pt x="92" y="351"/>
                  </a:lnTo>
                  <a:lnTo>
                    <a:pt x="96" y="361"/>
                  </a:lnTo>
                  <a:lnTo>
                    <a:pt x="94" y="368"/>
                  </a:lnTo>
                  <a:lnTo>
                    <a:pt x="92" y="373"/>
                  </a:lnTo>
                  <a:lnTo>
                    <a:pt x="90" y="377"/>
                  </a:lnTo>
                  <a:lnTo>
                    <a:pt x="90" y="381"/>
                  </a:lnTo>
                  <a:lnTo>
                    <a:pt x="92" y="388"/>
                  </a:lnTo>
                  <a:lnTo>
                    <a:pt x="94" y="396"/>
                  </a:lnTo>
                  <a:lnTo>
                    <a:pt x="92" y="407"/>
                  </a:lnTo>
                  <a:lnTo>
                    <a:pt x="92" y="414"/>
                  </a:lnTo>
                  <a:lnTo>
                    <a:pt x="96" y="418"/>
                  </a:lnTo>
                  <a:lnTo>
                    <a:pt x="103" y="421"/>
                  </a:lnTo>
                  <a:lnTo>
                    <a:pt x="107" y="421"/>
                  </a:lnTo>
                  <a:lnTo>
                    <a:pt x="110" y="421"/>
                  </a:lnTo>
                  <a:lnTo>
                    <a:pt x="114" y="420"/>
                  </a:lnTo>
                  <a:lnTo>
                    <a:pt x="116" y="416"/>
                  </a:lnTo>
                  <a:lnTo>
                    <a:pt x="118" y="412"/>
                  </a:lnTo>
                  <a:lnTo>
                    <a:pt x="120" y="407"/>
                  </a:lnTo>
                  <a:lnTo>
                    <a:pt x="118" y="399"/>
                  </a:lnTo>
                  <a:lnTo>
                    <a:pt x="116" y="388"/>
                  </a:lnTo>
                  <a:lnTo>
                    <a:pt x="121" y="388"/>
                  </a:lnTo>
                  <a:lnTo>
                    <a:pt x="129" y="390"/>
                  </a:lnTo>
                  <a:lnTo>
                    <a:pt x="136" y="390"/>
                  </a:lnTo>
                  <a:lnTo>
                    <a:pt x="144" y="388"/>
                  </a:lnTo>
                  <a:lnTo>
                    <a:pt x="149" y="386"/>
                  </a:lnTo>
                  <a:lnTo>
                    <a:pt x="153" y="385"/>
                  </a:lnTo>
                  <a:lnTo>
                    <a:pt x="155" y="379"/>
                  </a:lnTo>
                  <a:lnTo>
                    <a:pt x="155" y="373"/>
                  </a:lnTo>
                  <a:lnTo>
                    <a:pt x="153" y="368"/>
                  </a:lnTo>
                  <a:lnTo>
                    <a:pt x="151" y="362"/>
                  </a:lnTo>
                  <a:lnTo>
                    <a:pt x="151" y="357"/>
                  </a:lnTo>
                  <a:lnTo>
                    <a:pt x="151" y="351"/>
                  </a:lnTo>
                  <a:lnTo>
                    <a:pt x="155" y="346"/>
                  </a:lnTo>
                  <a:lnTo>
                    <a:pt x="160" y="340"/>
                  </a:lnTo>
                  <a:lnTo>
                    <a:pt x="166" y="336"/>
                  </a:lnTo>
                  <a:lnTo>
                    <a:pt x="169" y="338"/>
                  </a:lnTo>
                  <a:lnTo>
                    <a:pt x="171" y="340"/>
                  </a:lnTo>
                  <a:lnTo>
                    <a:pt x="173" y="344"/>
                  </a:lnTo>
                  <a:lnTo>
                    <a:pt x="177" y="348"/>
                  </a:lnTo>
                  <a:lnTo>
                    <a:pt x="179" y="351"/>
                  </a:lnTo>
                  <a:lnTo>
                    <a:pt x="184" y="353"/>
                  </a:lnTo>
                  <a:lnTo>
                    <a:pt x="190" y="353"/>
                  </a:lnTo>
                  <a:lnTo>
                    <a:pt x="201" y="349"/>
                  </a:lnTo>
                  <a:lnTo>
                    <a:pt x="206" y="344"/>
                  </a:lnTo>
                  <a:lnTo>
                    <a:pt x="212" y="336"/>
                  </a:lnTo>
                  <a:lnTo>
                    <a:pt x="214" y="329"/>
                  </a:lnTo>
                  <a:lnTo>
                    <a:pt x="216" y="324"/>
                  </a:lnTo>
                  <a:lnTo>
                    <a:pt x="218" y="316"/>
                  </a:lnTo>
                  <a:lnTo>
                    <a:pt x="221" y="307"/>
                  </a:lnTo>
                  <a:lnTo>
                    <a:pt x="227" y="301"/>
                  </a:lnTo>
                  <a:lnTo>
                    <a:pt x="238" y="294"/>
                  </a:lnTo>
                  <a:lnTo>
                    <a:pt x="253" y="288"/>
                  </a:lnTo>
                  <a:lnTo>
                    <a:pt x="258" y="288"/>
                  </a:lnTo>
                  <a:lnTo>
                    <a:pt x="262" y="292"/>
                  </a:lnTo>
                  <a:lnTo>
                    <a:pt x="266" y="296"/>
                  </a:lnTo>
                  <a:lnTo>
                    <a:pt x="267" y="300"/>
                  </a:lnTo>
                  <a:lnTo>
                    <a:pt x="269" y="311"/>
                  </a:lnTo>
                  <a:lnTo>
                    <a:pt x="273" y="316"/>
                  </a:lnTo>
                  <a:lnTo>
                    <a:pt x="286" y="314"/>
                  </a:lnTo>
                  <a:lnTo>
                    <a:pt x="295" y="311"/>
                  </a:lnTo>
                  <a:lnTo>
                    <a:pt x="295" y="320"/>
                  </a:lnTo>
                  <a:lnTo>
                    <a:pt x="297" y="327"/>
                  </a:lnTo>
                  <a:lnTo>
                    <a:pt x="299" y="333"/>
                  </a:lnTo>
                  <a:lnTo>
                    <a:pt x="301" y="336"/>
                  </a:lnTo>
                  <a:lnTo>
                    <a:pt x="304" y="340"/>
                  </a:lnTo>
                  <a:lnTo>
                    <a:pt x="308" y="340"/>
                  </a:lnTo>
                  <a:lnTo>
                    <a:pt x="312" y="342"/>
                  </a:lnTo>
                  <a:lnTo>
                    <a:pt x="317" y="340"/>
                  </a:lnTo>
                  <a:lnTo>
                    <a:pt x="323" y="336"/>
                  </a:lnTo>
                  <a:lnTo>
                    <a:pt x="330" y="335"/>
                  </a:lnTo>
                  <a:lnTo>
                    <a:pt x="328" y="333"/>
                  </a:lnTo>
                  <a:lnTo>
                    <a:pt x="328" y="331"/>
                  </a:lnTo>
                  <a:lnTo>
                    <a:pt x="328" y="327"/>
                  </a:lnTo>
                  <a:lnTo>
                    <a:pt x="328" y="324"/>
                  </a:lnTo>
                  <a:lnTo>
                    <a:pt x="328" y="322"/>
                  </a:lnTo>
                  <a:lnTo>
                    <a:pt x="328" y="320"/>
                  </a:lnTo>
                  <a:lnTo>
                    <a:pt x="328" y="318"/>
                  </a:lnTo>
                  <a:lnTo>
                    <a:pt x="328" y="316"/>
                  </a:lnTo>
                  <a:lnTo>
                    <a:pt x="328" y="314"/>
                  </a:lnTo>
                  <a:lnTo>
                    <a:pt x="330" y="314"/>
                  </a:lnTo>
                  <a:lnTo>
                    <a:pt x="330" y="312"/>
                  </a:lnTo>
                  <a:lnTo>
                    <a:pt x="336" y="307"/>
                  </a:lnTo>
                  <a:lnTo>
                    <a:pt x="345" y="303"/>
                  </a:lnTo>
                  <a:lnTo>
                    <a:pt x="345" y="301"/>
                  </a:lnTo>
                  <a:lnTo>
                    <a:pt x="347" y="298"/>
                  </a:lnTo>
                  <a:lnTo>
                    <a:pt x="345" y="294"/>
                  </a:lnTo>
                  <a:lnTo>
                    <a:pt x="343" y="290"/>
                  </a:lnTo>
                  <a:lnTo>
                    <a:pt x="341" y="287"/>
                  </a:lnTo>
                  <a:lnTo>
                    <a:pt x="338" y="283"/>
                  </a:lnTo>
                  <a:lnTo>
                    <a:pt x="338" y="279"/>
                  </a:lnTo>
                  <a:lnTo>
                    <a:pt x="339" y="274"/>
                  </a:lnTo>
                  <a:lnTo>
                    <a:pt x="345" y="266"/>
                  </a:lnTo>
                  <a:lnTo>
                    <a:pt x="352" y="259"/>
                  </a:lnTo>
                  <a:lnTo>
                    <a:pt x="362" y="255"/>
                  </a:lnTo>
                  <a:lnTo>
                    <a:pt x="369" y="255"/>
                  </a:lnTo>
                  <a:lnTo>
                    <a:pt x="375" y="255"/>
                  </a:lnTo>
                  <a:lnTo>
                    <a:pt x="380" y="255"/>
                  </a:lnTo>
                  <a:lnTo>
                    <a:pt x="386" y="253"/>
                  </a:lnTo>
                  <a:lnTo>
                    <a:pt x="391" y="248"/>
                  </a:lnTo>
                  <a:lnTo>
                    <a:pt x="395" y="235"/>
                  </a:lnTo>
                  <a:lnTo>
                    <a:pt x="395" y="227"/>
                  </a:lnTo>
                  <a:lnTo>
                    <a:pt x="393" y="222"/>
                  </a:lnTo>
                  <a:lnTo>
                    <a:pt x="389" y="218"/>
                  </a:lnTo>
                  <a:lnTo>
                    <a:pt x="382" y="215"/>
                  </a:lnTo>
                  <a:lnTo>
                    <a:pt x="376" y="209"/>
                  </a:lnTo>
                  <a:lnTo>
                    <a:pt x="371" y="203"/>
                  </a:lnTo>
                  <a:lnTo>
                    <a:pt x="365" y="196"/>
                  </a:lnTo>
                  <a:lnTo>
                    <a:pt x="363" y="187"/>
                  </a:lnTo>
                  <a:lnTo>
                    <a:pt x="360" y="183"/>
                  </a:lnTo>
                  <a:lnTo>
                    <a:pt x="356" y="178"/>
                  </a:lnTo>
                  <a:lnTo>
                    <a:pt x="352" y="176"/>
                  </a:lnTo>
                  <a:lnTo>
                    <a:pt x="347" y="176"/>
                  </a:lnTo>
                  <a:lnTo>
                    <a:pt x="334" y="185"/>
                  </a:lnTo>
                  <a:lnTo>
                    <a:pt x="321" y="192"/>
                  </a:lnTo>
                  <a:lnTo>
                    <a:pt x="317" y="192"/>
                  </a:lnTo>
                  <a:lnTo>
                    <a:pt x="315" y="189"/>
                  </a:lnTo>
                  <a:lnTo>
                    <a:pt x="314" y="187"/>
                  </a:lnTo>
                  <a:lnTo>
                    <a:pt x="314" y="185"/>
                  </a:lnTo>
                  <a:lnTo>
                    <a:pt x="315" y="179"/>
                  </a:lnTo>
                  <a:lnTo>
                    <a:pt x="312" y="174"/>
                  </a:lnTo>
                  <a:lnTo>
                    <a:pt x="299" y="170"/>
                  </a:lnTo>
                  <a:lnTo>
                    <a:pt x="284" y="168"/>
                  </a:lnTo>
                  <a:lnTo>
                    <a:pt x="273" y="165"/>
                  </a:lnTo>
                  <a:lnTo>
                    <a:pt x="260" y="163"/>
                  </a:lnTo>
                  <a:lnTo>
                    <a:pt x="251" y="161"/>
                  </a:lnTo>
                  <a:lnTo>
                    <a:pt x="243" y="161"/>
                  </a:lnTo>
                  <a:lnTo>
                    <a:pt x="242" y="168"/>
                  </a:lnTo>
                  <a:lnTo>
                    <a:pt x="238" y="178"/>
                  </a:lnTo>
                  <a:lnTo>
                    <a:pt x="236" y="181"/>
                  </a:lnTo>
                  <a:lnTo>
                    <a:pt x="234" y="183"/>
                  </a:lnTo>
                  <a:lnTo>
                    <a:pt x="229" y="183"/>
                  </a:lnTo>
                  <a:lnTo>
                    <a:pt x="223" y="181"/>
                  </a:lnTo>
                  <a:lnTo>
                    <a:pt x="218" y="174"/>
                  </a:lnTo>
                  <a:lnTo>
                    <a:pt x="214" y="168"/>
                  </a:lnTo>
                  <a:lnTo>
                    <a:pt x="214" y="163"/>
                  </a:lnTo>
                  <a:lnTo>
                    <a:pt x="216" y="159"/>
                  </a:lnTo>
                  <a:lnTo>
                    <a:pt x="221" y="152"/>
                  </a:lnTo>
                  <a:lnTo>
                    <a:pt x="223" y="146"/>
                  </a:lnTo>
                  <a:lnTo>
                    <a:pt x="214" y="133"/>
                  </a:lnTo>
                  <a:lnTo>
                    <a:pt x="205" y="120"/>
                  </a:lnTo>
                  <a:lnTo>
                    <a:pt x="212" y="113"/>
                  </a:lnTo>
                  <a:lnTo>
                    <a:pt x="221" y="107"/>
                  </a:lnTo>
                  <a:lnTo>
                    <a:pt x="223" y="102"/>
                  </a:lnTo>
                  <a:lnTo>
                    <a:pt x="225" y="96"/>
                  </a:lnTo>
                  <a:lnTo>
                    <a:pt x="240" y="91"/>
                  </a:lnTo>
                  <a:lnTo>
                    <a:pt x="253" y="85"/>
                  </a:lnTo>
                  <a:lnTo>
                    <a:pt x="256" y="72"/>
                  </a:lnTo>
                  <a:lnTo>
                    <a:pt x="260" y="59"/>
                  </a:lnTo>
                  <a:lnTo>
                    <a:pt x="266" y="52"/>
                  </a:lnTo>
                  <a:lnTo>
                    <a:pt x="271" y="41"/>
                  </a:lnTo>
                  <a:lnTo>
                    <a:pt x="267" y="39"/>
                  </a:lnTo>
                  <a:lnTo>
                    <a:pt x="266" y="37"/>
                  </a:lnTo>
                  <a:lnTo>
                    <a:pt x="266" y="32"/>
                  </a:lnTo>
                  <a:lnTo>
                    <a:pt x="266" y="26"/>
                  </a:lnTo>
                  <a:lnTo>
                    <a:pt x="267" y="17"/>
                  </a:lnTo>
                  <a:lnTo>
                    <a:pt x="266" y="9"/>
                  </a:lnTo>
                  <a:lnTo>
                    <a:pt x="262" y="6"/>
                  </a:lnTo>
                  <a:lnTo>
                    <a:pt x="258" y="2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3" y="2"/>
                  </a:lnTo>
                  <a:lnTo>
                    <a:pt x="240" y="4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84" name="Freeform 75">
              <a:extLst>
                <a:ext uri="{FF2B5EF4-FFF2-40B4-BE49-F238E27FC236}">
                  <a16:creationId xmlns:a16="http://schemas.microsoft.com/office/drawing/2014/main" id="{88865C62-F699-D34A-8765-AD8296079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9736" y="3787462"/>
              <a:ext cx="242887" cy="366713"/>
            </a:xfrm>
            <a:custGeom>
              <a:avLst/>
              <a:gdLst>
                <a:gd name="T0" fmla="*/ 54466 w 165"/>
                <a:gd name="T1" fmla="*/ 85725 h 231"/>
                <a:gd name="T2" fmla="*/ 70658 w 165"/>
                <a:gd name="T3" fmla="*/ 106363 h 231"/>
                <a:gd name="T4" fmla="*/ 89795 w 165"/>
                <a:gd name="T5" fmla="*/ 120650 h 231"/>
                <a:gd name="T6" fmla="*/ 98627 w 165"/>
                <a:gd name="T7" fmla="*/ 134938 h 231"/>
                <a:gd name="T8" fmla="*/ 92739 w 165"/>
                <a:gd name="T9" fmla="*/ 168275 h 231"/>
                <a:gd name="T10" fmla="*/ 76546 w 165"/>
                <a:gd name="T11" fmla="*/ 179388 h 231"/>
                <a:gd name="T12" fmla="*/ 60354 w 165"/>
                <a:gd name="T13" fmla="*/ 179388 h 231"/>
                <a:gd name="T14" fmla="*/ 35329 w 165"/>
                <a:gd name="T15" fmla="*/ 185738 h 231"/>
                <a:gd name="T16" fmla="*/ 16192 w 165"/>
                <a:gd name="T17" fmla="*/ 209550 h 231"/>
                <a:gd name="T18" fmla="*/ 14720 w 165"/>
                <a:gd name="T19" fmla="*/ 223838 h 231"/>
                <a:gd name="T20" fmla="*/ 22081 w 165"/>
                <a:gd name="T21" fmla="*/ 234950 h 231"/>
                <a:gd name="T22" fmla="*/ 27969 w 165"/>
                <a:gd name="T23" fmla="*/ 247650 h 231"/>
                <a:gd name="T24" fmla="*/ 16192 w 165"/>
                <a:gd name="T25" fmla="*/ 258763 h 231"/>
                <a:gd name="T26" fmla="*/ 2944 w 165"/>
                <a:gd name="T27" fmla="*/ 269875 h 231"/>
                <a:gd name="T28" fmla="*/ 0 w 165"/>
                <a:gd name="T29" fmla="*/ 290513 h 231"/>
                <a:gd name="T30" fmla="*/ 2944 w 165"/>
                <a:gd name="T31" fmla="*/ 306388 h 231"/>
                <a:gd name="T32" fmla="*/ 2944 w 165"/>
                <a:gd name="T33" fmla="*/ 306388 h 231"/>
                <a:gd name="T34" fmla="*/ 2944 w 165"/>
                <a:gd name="T35" fmla="*/ 306388 h 231"/>
                <a:gd name="T36" fmla="*/ 2944 w 165"/>
                <a:gd name="T37" fmla="*/ 320675 h 231"/>
                <a:gd name="T38" fmla="*/ 11776 w 165"/>
                <a:gd name="T39" fmla="*/ 341313 h 231"/>
                <a:gd name="T40" fmla="*/ 22081 w 165"/>
                <a:gd name="T41" fmla="*/ 352425 h 231"/>
                <a:gd name="T42" fmla="*/ 30913 w 165"/>
                <a:gd name="T43" fmla="*/ 349250 h 231"/>
                <a:gd name="T44" fmla="*/ 44161 w 165"/>
                <a:gd name="T45" fmla="*/ 338138 h 231"/>
                <a:gd name="T46" fmla="*/ 66242 w 165"/>
                <a:gd name="T47" fmla="*/ 347663 h 231"/>
                <a:gd name="T48" fmla="*/ 105987 w 165"/>
                <a:gd name="T49" fmla="*/ 361950 h 231"/>
                <a:gd name="T50" fmla="*/ 141316 w 165"/>
                <a:gd name="T51" fmla="*/ 365125 h 231"/>
                <a:gd name="T52" fmla="*/ 153092 w 165"/>
                <a:gd name="T53" fmla="*/ 355600 h 231"/>
                <a:gd name="T54" fmla="*/ 144260 w 165"/>
                <a:gd name="T55" fmla="*/ 331788 h 231"/>
                <a:gd name="T56" fmla="*/ 131012 w 165"/>
                <a:gd name="T57" fmla="*/ 300038 h 231"/>
                <a:gd name="T58" fmla="*/ 141316 w 165"/>
                <a:gd name="T59" fmla="*/ 276225 h 231"/>
                <a:gd name="T60" fmla="*/ 166341 w 165"/>
                <a:gd name="T61" fmla="*/ 238125 h 231"/>
                <a:gd name="T62" fmla="*/ 179589 w 165"/>
                <a:gd name="T63" fmla="*/ 192088 h 231"/>
                <a:gd name="T64" fmla="*/ 201670 w 165"/>
                <a:gd name="T65" fmla="*/ 150813 h 231"/>
                <a:gd name="T66" fmla="*/ 242887 w 165"/>
                <a:gd name="T67" fmla="*/ 117475 h 231"/>
                <a:gd name="T68" fmla="*/ 236999 w 165"/>
                <a:gd name="T69" fmla="*/ 120650 h 231"/>
                <a:gd name="T70" fmla="*/ 229639 w 165"/>
                <a:gd name="T71" fmla="*/ 123825 h 231"/>
                <a:gd name="T72" fmla="*/ 229639 w 165"/>
                <a:gd name="T73" fmla="*/ 123825 h 231"/>
                <a:gd name="T74" fmla="*/ 229639 w 165"/>
                <a:gd name="T75" fmla="*/ 123825 h 231"/>
                <a:gd name="T76" fmla="*/ 223750 w 165"/>
                <a:gd name="T77" fmla="*/ 123825 h 231"/>
                <a:gd name="T78" fmla="*/ 204614 w 165"/>
                <a:gd name="T79" fmla="*/ 96838 h 231"/>
                <a:gd name="T80" fmla="*/ 175173 w 165"/>
                <a:gd name="T81" fmla="*/ 74613 h 231"/>
                <a:gd name="T82" fmla="*/ 160453 w 165"/>
                <a:gd name="T83" fmla="*/ 61913 h 231"/>
                <a:gd name="T84" fmla="*/ 150148 w 165"/>
                <a:gd name="T85" fmla="*/ 30163 h 231"/>
                <a:gd name="T86" fmla="*/ 120707 w 165"/>
                <a:gd name="T87" fmla="*/ 19050 h 231"/>
                <a:gd name="T88" fmla="*/ 108931 w 165"/>
                <a:gd name="T89" fmla="*/ 12700 h 231"/>
                <a:gd name="T90" fmla="*/ 101571 w 165"/>
                <a:gd name="T91" fmla="*/ 12700 h 231"/>
                <a:gd name="T92" fmla="*/ 89795 w 165"/>
                <a:gd name="T93" fmla="*/ 6350 h 231"/>
                <a:gd name="T94" fmla="*/ 76546 w 165"/>
                <a:gd name="T95" fmla="*/ 3175 h 231"/>
                <a:gd name="T96" fmla="*/ 60354 w 165"/>
                <a:gd name="T97" fmla="*/ 19050 h 231"/>
                <a:gd name="T98" fmla="*/ 60354 w 165"/>
                <a:gd name="T99" fmla="*/ 38100 h 231"/>
                <a:gd name="T100" fmla="*/ 66242 w 165"/>
                <a:gd name="T101" fmla="*/ 57150 h 231"/>
                <a:gd name="T102" fmla="*/ 63298 w 165"/>
                <a:gd name="T103" fmla="*/ 68263 h 231"/>
                <a:gd name="T104" fmla="*/ 54466 w 165"/>
                <a:gd name="T105" fmla="*/ 71438 h 23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65"/>
                <a:gd name="T160" fmla="*/ 0 h 231"/>
                <a:gd name="T161" fmla="*/ 165 w 165"/>
                <a:gd name="T162" fmla="*/ 231 h 23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65" h="231">
                  <a:moveTo>
                    <a:pt x="35" y="45"/>
                  </a:moveTo>
                  <a:lnTo>
                    <a:pt x="37" y="54"/>
                  </a:lnTo>
                  <a:lnTo>
                    <a:pt x="43" y="61"/>
                  </a:lnTo>
                  <a:lnTo>
                    <a:pt x="48" y="67"/>
                  </a:lnTo>
                  <a:lnTo>
                    <a:pt x="54" y="73"/>
                  </a:lnTo>
                  <a:lnTo>
                    <a:pt x="61" y="76"/>
                  </a:lnTo>
                  <a:lnTo>
                    <a:pt x="65" y="80"/>
                  </a:lnTo>
                  <a:lnTo>
                    <a:pt x="67" y="85"/>
                  </a:lnTo>
                  <a:lnTo>
                    <a:pt x="67" y="93"/>
                  </a:lnTo>
                  <a:lnTo>
                    <a:pt x="63" y="106"/>
                  </a:lnTo>
                  <a:lnTo>
                    <a:pt x="58" y="111"/>
                  </a:lnTo>
                  <a:lnTo>
                    <a:pt x="52" y="113"/>
                  </a:lnTo>
                  <a:lnTo>
                    <a:pt x="47" y="113"/>
                  </a:lnTo>
                  <a:lnTo>
                    <a:pt x="41" y="113"/>
                  </a:lnTo>
                  <a:lnTo>
                    <a:pt x="34" y="113"/>
                  </a:lnTo>
                  <a:lnTo>
                    <a:pt x="24" y="117"/>
                  </a:lnTo>
                  <a:lnTo>
                    <a:pt x="17" y="124"/>
                  </a:lnTo>
                  <a:lnTo>
                    <a:pt x="11" y="132"/>
                  </a:lnTo>
                  <a:lnTo>
                    <a:pt x="10" y="137"/>
                  </a:lnTo>
                  <a:lnTo>
                    <a:pt x="10" y="141"/>
                  </a:lnTo>
                  <a:lnTo>
                    <a:pt x="13" y="145"/>
                  </a:lnTo>
                  <a:lnTo>
                    <a:pt x="15" y="148"/>
                  </a:lnTo>
                  <a:lnTo>
                    <a:pt x="17" y="152"/>
                  </a:lnTo>
                  <a:lnTo>
                    <a:pt x="19" y="156"/>
                  </a:lnTo>
                  <a:lnTo>
                    <a:pt x="17" y="159"/>
                  </a:lnTo>
                  <a:lnTo>
                    <a:pt x="11" y="163"/>
                  </a:lnTo>
                  <a:lnTo>
                    <a:pt x="4" y="167"/>
                  </a:lnTo>
                  <a:lnTo>
                    <a:pt x="2" y="170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93"/>
                  </a:lnTo>
                  <a:lnTo>
                    <a:pt x="2" y="202"/>
                  </a:lnTo>
                  <a:lnTo>
                    <a:pt x="4" y="209"/>
                  </a:lnTo>
                  <a:lnTo>
                    <a:pt x="8" y="215"/>
                  </a:lnTo>
                  <a:lnTo>
                    <a:pt x="11" y="220"/>
                  </a:lnTo>
                  <a:lnTo>
                    <a:pt x="15" y="222"/>
                  </a:lnTo>
                  <a:lnTo>
                    <a:pt x="19" y="222"/>
                  </a:lnTo>
                  <a:lnTo>
                    <a:pt x="21" y="220"/>
                  </a:lnTo>
                  <a:lnTo>
                    <a:pt x="24" y="219"/>
                  </a:lnTo>
                  <a:lnTo>
                    <a:pt x="30" y="213"/>
                  </a:lnTo>
                  <a:lnTo>
                    <a:pt x="35" y="211"/>
                  </a:lnTo>
                  <a:lnTo>
                    <a:pt x="45" y="219"/>
                  </a:lnTo>
                  <a:lnTo>
                    <a:pt x="58" y="226"/>
                  </a:lnTo>
                  <a:lnTo>
                    <a:pt x="72" y="228"/>
                  </a:lnTo>
                  <a:lnTo>
                    <a:pt x="89" y="231"/>
                  </a:lnTo>
                  <a:lnTo>
                    <a:pt x="96" y="230"/>
                  </a:lnTo>
                  <a:lnTo>
                    <a:pt x="100" y="228"/>
                  </a:lnTo>
                  <a:lnTo>
                    <a:pt x="104" y="224"/>
                  </a:lnTo>
                  <a:lnTo>
                    <a:pt x="106" y="220"/>
                  </a:lnTo>
                  <a:lnTo>
                    <a:pt x="98" y="209"/>
                  </a:lnTo>
                  <a:lnTo>
                    <a:pt x="89" y="196"/>
                  </a:lnTo>
                  <a:lnTo>
                    <a:pt x="89" y="189"/>
                  </a:lnTo>
                  <a:lnTo>
                    <a:pt x="93" y="182"/>
                  </a:lnTo>
                  <a:lnTo>
                    <a:pt x="96" y="174"/>
                  </a:lnTo>
                  <a:lnTo>
                    <a:pt x="102" y="167"/>
                  </a:lnTo>
                  <a:lnTo>
                    <a:pt x="113" y="150"/>
                  </a:lnTo>
                  <a:lnTo>
                    <a:pt x="122" y="137"/>
                  </a:lnTo>
                  <a:lnTo>
                    <a:pt x="122" y="121"/>
                  </a:lnTo>
                  <a:lnTo>
                    <a:pt x="122" y="106"/>
                  </a:lnTo>
                  <a:lnTo>
                    <a:pt x="137" y="95"/>
                  </a:lnTo>
                  <a:lnTo>
                    <a:pt x="165" y="74"/>
                  </a:lnTo>
                  <a:lnTo>
                    <a:pt x="161" y="76"/>
                  </a:lnTo>
                  <a:lnTo>
                    <a:pt x="156" y="78"/>
                  </a:lnTo>
                  <a:lnTo>
                    <a:pt x="152" y="78"/>
                  </a:lnTo>
                  <a:lnTo>
                    <a:pt x="148" y="78"/>
                  </a:lnTo>
                  <a:lnTo>
                    <a:pt x="139" y="61"/>
                  </a:lnTo>
                  <a:lnTo>
                    <a:pt x="128" y="47"/>
                  </a:lnTo>
                  <a:lnTo>
                    <a:pt x="119" y="47"/>
                  </a:lnTo>
                  <a:lnTo>
                    <a:pt x="109" y="47"/>
                  </a:lnTo>
                  <a:lnTo>
                    <a:pt x="109" y="39"/>
                  </a:lnTo>
                  <a:lnTo>
                    <a:pt x="111" y="34"/>
                  </a:lnTo>
                  <a:lnTo>
                    <a:pt x="102" y="19"/>
                  </a:lnTo>
                  <a:lnTo>
                    <a:pt x="91" y="10"/>
                  </a:lnTo>
                  <a:lnTo>
                    <a:pt x="82" y="12"/>
                  </a:lnTo>
                  <a:lnTo>
                    <a:pt x="76" y="10"/>
                  </a:lnTo>
                  <a:lnTo>
                    <a:pt x="74" y="8"/>
                  </a:lnTo>
                  <a:lnTo>
                    <a:pt x="72" y="6"/>
                  </a:lnTo>
                  <a:lnTo>
                    <a:pt x="69" y="8"/>
                  </a:lnTo>
                  <a:lnTo>
                    <a:pt x="67" y="10"/>
                  </a:lnTo>
                  <a:lnTo>
                    <a:pt x="61" y="4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47" y="6"/>
                  </a:lnTo>
                  <a:lnTo>
                    <a:pt x="41" y="12"/>
                  </a:lnTo>
                  <a:lnTo>
                    <a:pt x="39" y="17"/>
                  </a:lnTo>
                  <a:lnTo>
                    <a:pt x="41" y="24"/>
                  </a:lnTo>
                  <a:lnTo>
                    <a:pt x="45" y="32"/>
                  </a:lnTo>
                  <a:lnTo>
                    <a:pt x="45" y="36"/>
                  </a:lnTo>
                  <a:lnTo>
                    <a:pt x="45" y="39"/>
                  </a:lnTo>
                  <a:lnTo>
                    <a:pt x="43" y="43"/>
                  </a:lnTo>
                  <a:lnTo>
                    <a:pt x="39" y="45"/>
                  </a:lnTo>
                  <a:lnTo>
                    <a:pt x="37" y="45"/>
                  </a:lnTo>
                  <a:lnTo>
                    <a:pt x="35" y="45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85" name="Freeform 76">
              <a:extLst>
                <a:ext uri="{FF2B5EF4-FFF2-40B4-BE49-F238E27FC236}">
                  <a16:creationId xmlns:a16="http://schemas.microsoft.com/office/drawing/2014/main" id="{5A24553B-5F9F-7644-82C6-7076BF642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4572" y="4087499"/>
              <a:ext cx="482600" cy="449262"/>
            </a:xfrm>
            <a:custGeom>
              <a:avLst/>
              <a:gdLst>
                <a:gd name="T0" fmla="*/ 425392 w 329"/>
                <a:gd name="T1" fmla="*/ 263525 h 283"/>
                <a:gd name="T2" fmla="*/ 444461 w 329"/>
                <a:gd name="T3" fmla="*/ 255587 h 283"/>
                <a:gd name="T4" fmla="*/ 463531 w 329"/>
                <a:gd name="T5" fmla="*/ 242887 h 283"/>
                <a:gd name="T6" fmla="*/ 454729 w 329"/>
                <a:gd name="T7" fmla="*/ 201612 h 283"/>
                <a:gd name="T8" fmla="*/ 479666 w 329"/>
                <a:gd name="T9" fmla="*/ 184150 h 283"/>
                <a:gd name="T10" fmla="*/ 467931 w 329"/>
                <a:gd name="T11" fmla="*/ 163512 h 283"/>
                <a:gd name="T12" fmla="*/ 454729 w 329"/>
                <a:gd name="T13" fmla="*/ 166687 h 283"/>
                <a:gd name="T14" fmla="*/ 425392 w 329"/>
                <a:gd name="T15" fmla="*/ 184150 h 283"/>
                <a:gd name="T16" fmla="*/ 415124 w 329"/>
                <a:gd name="T17" fmla="*/ 217487 h 283"/>
                <a:gd name="T18" fmla="*/ 400455 w 329"/>
                <a:gd name="T19" fmla="*/ 228600 h 283"/>
                <a:gd name="T20" fmla="*/ 390187 w 329"/>
                <a:gd name="T21" fmla="*/ 196850 h 283"/>
                <a:gd name="T22" fmla="*/ 349115 w 329"/>
                <a:gd name="T23" fmla="*/ 193675 h 283"/>
                <a:gd name="T24" fmla="*/ 344714 w 329"/>
                <a:gd name="T25" fmla="*/ 173037 h 283"/>
                <a:gd name="T26" fmla="*/ 332979 w 329"/>
                <a:gd name="T27" fmla="*/ 152400 h 283"/>
                <a:gd name="T28" fmla="*/ 319777 w 329"/>
                <a:gd name="T29" fmla="*/ 131762 h 283"/>
                <a:gd name="T30" fmla="*/ 319777 w 329"/>
                <a:gd name="T31" fmla="*/ 90487 h 283"/>
                <a:gd name="T32" fmla="*/ 319777 w 329"/>
                <a:gd name="T33" fmla="*/ 66675 h 283"/>
                <a:gd name="T34" fmla="*/ 319777 w 329"/>
                <a:gd name="T35" fmla="*/ 31750 h 283"/>
                <a:gd name="T36" fmla="*/ 316844 w 329"/>
                <a:gd name="T37" fmla="*/ 11112 h 283"/>
                <a:gd name="T38" fmla="*/ 294841 w 329"/>
                <a:gd name="T39" fmla="*/ 31750 h 283"/>
                <a:gd name="T40" fmla="*/ 278705 w 329"/>
                <a:gd name="T41" fmla="*/ 11112 h 283"/>
                <a:gd name="T42" fmla="*/ 255235 w 329"/>
                <a:gd name="T43" fmla="*/ 6350 h 283"/>
                <a:gd name="T44" fmla="*/ 227365 w 329"/>
                <a:gd name="T45" fmla="*/ 6350 h 283"/>
                <a:gd name="T46" fmla="*/ 178958 w 329"/>
                <a:gd name="T47" fmla="*/ 14287 h 283"/>
                <a:gd name="T48" fmla="*/ 105615 w 329"/>
                <a:gd name="T49" fmla="*/ 11112 h 283"/>
                <a:gd name="T50" fmla="*/ 89479 w 329"/>
                <a:gd name="T51" fmla="*/ 23812 h 283"/>
                <a:gd name="T52" fmla="*/ 92413 w 329"/>
                <a:gd name="T53" fmla="*/ 38100 h 283"/>
                <a:gd name="T54" fmla="*/ 96813 w 329"/>
                <a:gd name="T55" fmla="*/ 47625 h 283"/>
                <a:gd name="T56" fmla="*/ 76277 w 329"/>
                <a:gd name="T57" fmla="*/ 79375 h 283"/>
                <a:gd name="T58" fmla="*/ 41072 w 329"/>
                <a:gd name="T59" fmla="*/ 93662 h 283"/>
                <a:gd name="T60" fmla="*/ 32271 w 329"/>
                <a:gd name="T61" fmla="*/ 85725 h 283"/>
                <a:gd name="T62" fmla="*/ 22003 w 329"/>
                <a:gd name="T63" fmla="*/ 73025 h 283"/>
                <a:gd name="T64" fmla="*/ 0 w 329"/>
                <a:gd name="T65" fmla="*/ 85725 h 283"/>
                <a:gd name="T66" fmla="*/ 0 w 329"/>
                <a:gd name="T67" fmla="*/ 103187 h 283"/>
                <a:gd name="T68" fmla="*/ 29337 w 329"/>
                <a:gd name="T69" fmla="*/ 114300 h 283"/>
                <a:gd name="T70" fmla="*/ 42539 w 329"/>
                <a:gd name="T71" fmla="*/ 142875 h 283"/>
                <a:gd name="T72" fmla="*/ 64542 w 329"/>
                <a:gd name="T73" fmla="*/ 146050 h 283"/>
                <a:gd name="T74" fmla="*/ 83612 w 329"/>
                <a:gd name="T75" fmla="*/ 163512 h 283"/>
                <a:gd name="T76" fmla="*/ 137886 w 329"/>
                <a:gd name="T77" fmla="*/ 179387 h 283"/>
                <a:gd name="T78" fmla="*/ 140819 w 329"/>
                <a:gd name="T79" fmla="*/ 234950 h 283"/>
                <a:gd name="T80" fmla="*/ 162822 w 329"/>
                <a:gd name="T81" fmla="*/ 273050 h 283"/>
                <a:gd name="T82" fmla="*/ 189226 w 329"/>
                <a:gd name="T83" fmla="*/ 277812 h 283"/>
                <a:gd name="T84" fmla="*/ 211229 w 329"/>
                <a:gd name="T85" fmla="*/ 287337 h 283"/>
                <a:gd name="T86" fmla="*/ 214163 w 329"/>
                <a:gd name="T87" fmla="*/ 311150 h 283"/>
                <a:gd name="T88" fmla="*/ 227365 w 329"/>
                <a:gd name="T89" fmla="*/ 322262 h 283"/>
                <a:gd name="T90" fmla="*/ 236166 w 329"/>
                <a:gd name="T91" fmla="*/ 366712 h 283"/>
                <a:gd name="T92" fmla="*/ 246434 w 329"/>
                <a:gd name="T93" fmla="*/ 384175 h 283"/>
                <a:gd name="T94" fmla="*/ 275771 w 329"/>
                <a:gd name="T95" fmla="*/ 412750 h 283"/>
                <a:gd name="T96" fmla="*/ 272838 w 329"/>
                <a:gd name="T97" fmla="*/ 436562 h 283"/>
                <a:gd name="T98" fmla="*/ 297774 w 329"/>
                <a:gd name="T99" fmla="*/ 449262 h 283"/>
                <a:gd name="T100" fmla="*/ 354982 w 329"/>
                <a:gd name="T101" fmla="*/ 363537 h 283"/>
                <a:gd name="T102" fmla="*/ 360850 w 329"/>
                <a:gd name="T103" fmla="*/ 339725 h 283"/>
                <a:gd name="T104" fmla="*/ 384320 w 329"/>
                <a:gd name="T105" fmla="*/ 352425 h 283"/>
                <a:gd name="T106" fmla="*/ 450329 w 329"/>
                <a:gd name="T107" fmla="*/ 336550 h 283"/>
                <a:gd name="T108" fmla="*/ 460597 w 329"/>
                <a:gd name="T109" fmla="*/ 346075 h 283"/>
                <a:gd name="T110" fmla="*/ 451796 w 329"/>
                <a:gd name="T111" fmla="*/ 296862 h 283"/>
                <a:gd name="T112" fmla="*/ 438594 w 329"/>
                <a:gd name="T113" fmla="*/ 277812 h 28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29"/>
                <a:gd name="T172" fmla="*/ 0 h 283"/>
                <a:gd name="T173" fmla="*/ 329 w 329"/>
                <a:gd name="T174" fmla="*/ 283 h 28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29" h="283">
                  <a:moveTo>
                    <a:pt x="292" y="174"/>
                  </a:moveTo>
                  <a:lnTo>
                    <a:pt x="290" y="170"/>
                  </a:lnTo>
                  <a:lnTo>
                    <a:pt x="290" y="166"/>
                  </a:lnTo>
                  <a:lnTo>
                    <a:pt x="292" y="164"/>
                  </a:lnTo>
                  <a:lnTo>
                    <a:pt x="297" y="163"/>
                  </a:lnTo>
                  <a:lnTo>
                    <a:pt x="303" y="161"/>
                  </a:lnTo>
                  <a:lnTo>
                    <a:pt x="308" y="159"/>
                  </a:lnTo>
                  <a:lnTo>
                    <a:pt x="314" y="157"/>
                  </a:lnTo>
                  <a:lnTo>
                    <a:pt x="316" y="153"/>
                  </a:lnTo>
                  <a:lnTo>
                    <a:pt x="310" y="142"/>
                  </a:lnTo>
                  <a:lnTo>
                    <a:pt x="301" y="133"/>
                  </a:lnTo>
                  <a:lnTo>
                    <a:pt x="310" y="127"/>
                  </a:lnTo>
                  <a:lnTo>
                    <a:pt x="319" y="122"/>
                  </a:lnTo>
                  <a:lnTo>
                    <a:pt x="325" y="120"/>
                  </a:lnTo>
                  <a:lnTo>
                    <a:pt x="327" y="116"/>
                  </a:lnTo>
                  <a:lnTo>
                    <a:pt x="329" y="113"/>
                  </a:lnTo>
                  <a:lnTo>
                    <a:pt x="325" y="107"/>
                  </a:lnTo>
                  <a:lnTo>
                    <a:pt x="319" y="103"/>
                  </a:lnTo>
                  <a:lnTo>
                    <a:pt x="316" y="103"/>
                  </a:lnTo>
                  <a:lnTo>
                    <a:pt x="312" y="103"/>
                  </a:lnTo>
                  <a:lnTo>
                    <a:pt x="310" y="105"/>
                  </a:lnTo>
                  <a:lnTo>
                    <a:pt x="305" y="109"/>
                  </a:lnTo>
                  <a:lnTo>
                    <a:pt x="299" y="113"/>
                  </a:lnTo>
                  <a:lnTo>
                    <a:pt x="290" y="116"/>
                  </a:lnTo>
                  <a:lnTo>
                    <a:pt x="283" y="118"/>
                  </a:lnTo>
                  <a:lnTo>
                    <a:pt x="283" y="126"/>
                  </a:lnTo>
                  <a:lnTo>
                    <a:pt x="283" y="137"/>
                  </a:lnTo>
                  <a:lnTo>
                    <a:pt x="279" y="140"/>
                  </a:lnTo>
                  <a:lnTo>
                    <a:pt x="277" y="144"/>
                  </a:lnTo>
                  <a:lnTo>
                    <a:pt x="273" y="144"/>
                  </a:lnTo>
                  <a:lnTo>
                    <a:pt x="270" y="142"/>
                  </a:lnTo>
                  <a:lnTo>
                    <a:pt x="268" y="133"/>
                  </a:lnTo>
                  <a:lnTo>
                    <a:pt x="266" y="124"/>
                  </a:lnTo>
                  <a:lnTo>
                    <a:pt x="255" y="126"/>
                  </a:lnTo>
                  <a:lnTo>
                    <a:pt x="240" y="127"/>
                  </a:lnTo>
                  <a:lnTo>
                    <a:pt x="238" y="122"/>
                  </a:lnTo>
                  <a:lnTo>
                    <a:pt x="236" y="116"/>
                  </a:lnTo>
                  <a:lnTo>
                    <a:pt x="236" y="113"/>
                  </a:lnTo>
                  <a:lnTo>
                    <a:pt x="235" y="109"/>
                  </a:lnTo>
                  <a:lnTo>
                    <a:pt x="231" y="105"/>
                  </a:lnTo>
                  <a:lnTo>
                    <a:pt x="225" y="103"/>
                  </a:lnTo>
                  <a:lnTo>
                    <a:pt x="227" y="96"/>
                  </a:lnTo>
                  <a:lnTo>
                    <a:pt x="227" y="90"/>
                  </a:lnTo>
                  <a:lnTo>
                    <a:pt x="222" y="87"/>
                  </a:lnTo>
                  <a:lnTo>
                    <a:pt x="218" y="83"/>
                  </a:lnTo>
                  <a:lnTo>
                    <a:pt x="218" y="76"/>
                  </a:lnTo>
                  <a:lnTo>
                    <a:pt x="220" y="65"/>
                  </a:lnTo>
                  <a:lnTo>
                    <a:pt x="218" y="57"/>
                  </a:lnTo>
                  <a:lnTo>
                    <a:pt x="216" y="50"/>
                  </a:lnTo>
                  <a:lnTo>
                    <a:pt x="216" y="46"/>
                  </a:lnTo>
                  <a:lnTo>
                    <a:pt x="218" y="42"/>
                  </a:lnTo>
                  <a:lnTo>
                    <a:pt x="220" y="37"/>
                  </a:lnTo>
                  <a:lnTo>
                    <a:pt x="222" y="30"/>
                  </a:lnTo>
                  <a:lnTo>
                    <a:pt x="218" y="20"/>
                  </a:lnTo>
                  <a:lnTo>
                    <a:pt x="216" y="11"/>
                  </a:lnTo>
                  <a:lnTo>
                    <a:pt x="216" y="9"/>
                  </a:lnTo>
                  <a:lnTo>
                    <a:pt x="216" y="7"/>
                  </a:lnTo>
                  <a:lnTo>
                    <a:pt x="212" y="13"/>
                  </a:lnTo>
                  <a:lnTo>
                    <a:pt x="207" y="17"/>
                  </a:lnTo>
                  <a:lnTo>
                    <a:pt x="201" y="20"/>
                  </a:lnTo>
                  <a:lnTo>
                    <a:pt x="194" y="20"/>
                  </a:lnTo>
                  <a:lnTo>
                    <a:pt x="194" y="13"/>
                  </a:lnTo>
                  <a:lnTo>
                    <a:pt x="190" y="7"/>
                  </a:lnTo>
                  <a:lnTo>
                    <a:pt x="183" y="9"/>
                  </a:lnTo>
                  <a:lnTo>
                    <a:pt x="175" y="9"/>
                  </a:lnTo>
                  <a:lnTo>
                    <a:pt x="174" y="4"/>
                  </a:lnTo>
                  <a:lnTo>
                    <a:pt x="174" y="0"/>
                  </a:lnTo>
                  <a:lnTo>
                    <a:pt x="162" y="0"/>
                  </a:lnTo>
                  <a:lnTo>
                    <a:pt x="155" y="4"/>
                  </a:lnTo>
                  <a:lnTo>
                    <a:pt x="151" y="7"/>
                  </a:lnTo>
                  <a:lnTo>
                    <a:pt x="146" y="11"/>
                  </a:lnTo>
                  <a:lnTo>
                    <a:pt x="122" y="9"/>
                  </a:lnTo>
                  <a:lnTo>
                    <a:pt x="98" y="5"/>
                  </a:lnTo>
                  <a:lnTo>
                    <a:pt x="85" y="5"/>
                  </a:lnTo>
                  <a:lnTo>
                    <a:pt x="72" y="7"/>
                  </a:lnTo>
                  <a:lnTo>
                    <a:pt x="68" y="9"/>
                  </a:lnTo>
                  <a:lnTo>
                    <a:pt x="65" y="11"/>
                  </a:lnTo>
                  <a:lnTo>
                    <a:pt x="61" y="15"/>
                  </a:lnTo>
                  <a:lnTo>
                    <a:pt x="59" y="18"/>
                  </a:lnTo>
                  <a:lnTo>
                    <a:pt x="59" y="20"/>
                  </a:lnTo>
                  <a:lnTo>
                    <a:pt x="63" y="24"/>
                  </a:lnTo>
                  <a:lnTo>
                    <a:pt x="65" y="24"/>
                  </a:lnTo>
                  <a:lnTo>
                    <a:pt x="66" y="26"/>
                  </a:lnTo>
                  <a:lnTo>
                    <a:pt x="66" y="30"/>
                  </a:lnTo>
                  <a:lnTo>
                    <a:pt x="66" y="33"/>
                  </a:lnTo>
                  <a:lnTo>
                    <a:pt x="59" y="42"/>
                  </a:lnTo>
                  <a:lnTo>
                    <a:pt x="52" y="50"/>
                  </a:lnTo>
                  <a:lnTo>
                    <a:pt x="41" y="54"/>
                  </a:lnTo>
                  <a:lnTo>
                    <a:pt x="29" y="59"/>
                  </a:lnTo>
                  <a:lnTo>
                    <a:pt x="28" y="59"/>
                  </a:lnTo>
                  <a:lnTo>
                    <a:pt x="26" y="57"/>
                  </a:lnTo>
                  <a:lnTo>
                    <a:pt x="24" y="57"/>
                  </a:lnTo>
                  <a:lnTo>
                    <a:pt x="22" y="54"/>
                  </a:lnTo>
                  <a:lnTo>
                    <a:pt x="20" y="50"/>
                  </a:lnTo>
                  <a:lnTo>
                    <a:pt x="18" y="46"/>
                  </a:lnTo>
                  <a:lnTo>
                    <a:pt x="15" y="46"/>
                  </a:lnTo>
                  <a:lnTo>
                    <a:pt x="9" y="46"/>
                  </a:lnTo>
                  <a:lnTo>
                    <a:pt x="4" y="48"/>
                  </a:lnTo>
                  <a:lnTo>
                    <a:pt x="0" y="54"/>
                  </a:lnTo>
                  <a:lnTo>
                    <a:pt x="0" y="57"/>
                  </a:lnTo>
                  <a:lnTo>
                    <a:pt x="0" y="61"/>
                  </a:lnTo>
                  <a:lnTo>
                    <a:pt x="0" y="65"/>
                  </a:lnTo>
                  <a:lnTo>
                    <a:pt x="2" y="68"/>
                  </a:lnTo>
                  <a:lnTo>
                    <a:pt x="9" y="72"/>
                  </a:lnTo>
                  <a:lnTo>
                    <a:pt x="20" y="72"/>
                  </a:lnTo>
                  <a:lnTo>
                    <a:pt x="24" y="81"/>
                  </a:lnTo>
                  <a:lnTo>
                    <a:pt x="28" y="87"/>
                  </a:lnTo>
                  <a:lnTo>
                    <a:pt x="29" y="90"/>
                  </a:lnTo>
                  <a:lnTo>
                    <a:pt x="35" y="92"/>
                  </a:lnTo>
                  <a:lnTo>
                    <a:pt x="41" y="90"/>
                  </a:lnTo>
                  <a:lnTo>
                    <a:pt x="44" y="92"/>
                  </a:lnTo>
                  <a:lnTo>
                    <a:pt x="48" y="94"/>
                  </a:lnTo>
                  <a:lnTo>
                    <a:pt x="52" y="98"/>
                  </a:lnTo>
                  <a:lnTo>
                    <a:pt x="57" y="103"/>
                  </a:lnTo>
                  <a:lnTo>
                    <a:pt x="65" y="109"/>
                  </a:lnTo>
                  <a:lnTo>
                    <a:pt x="79" y="109"/>
                  </a:lnTo>
                  <a:lnTo>
                    <a:pt x="94" y="113"/>
                  </a:lnTo>
                  <a:lnTo>
                    <a:pt x="94" y="124"/>
                  </a:lnTo>
                  <a:lnTo>
                    <a:pt x="92" y="137"/>
                  </a:lnTo>
                  <a:lnTo>
                    <a:pt x="96" y="148"/>
                  </a:lnTo>
                  <a:lnTo>
                    <a:pt x="100" y="157"/>
                  </a:lnTo>
                  <a:lnTo>
                    <a:pt x="105" y="166"/>
                  </a:lnTo>
                  <a:lnTo>
                    <a:pt x="111" y="172"/>
                  </a:lnTo>
                  <a:lnTo>
                    <a:pt x="118" y="174"/>
                  </a:lnTo>
                  <a:lnTo>
                    <a:pt x="124" y="175"/>
                  </a:lnTo>
                  <a:lnTo>
                    <a:pt x="129" y="175"/>
                  </a:lnTo>
                  <a:lnTo>
                    <a:pt x="135" y="177"/>
                  </a:lnTo>
                  <a:lnTo>
                    <a:pt x="140" y="179"/>
                  </a:lnTo>
                  <a:lnTo>
                    <a:pt x="144" y="181"/>
                  </a:lnTo>
                  <a:lnTo>
                    <a:pt x="146" y="187"/>
                  </a:lnTo>
                  <a:lnTo>
                    <a:pt x="146" y="192"/>
                  </a:lnTo>
                  <a:lnTo>
                    <a:pt x="146" y="196"/>
                  </a:lnTo>
                  <a:lnTo>
                    <a:pt x="148" y="198"/>
                  </a:lnTo>
                  <a:lnTo>
                    <a:pt x="151" y="200"/>
                  </a:lnTo>
                  <a:lnTo>
                    <a:pt x="155" y="203"/>
                  </a:lnTo>
                  <a:lnTo>
                    <a:pt x="155" y="211"/>
                  </a:lnTo>
                  <a:lnTo>
                    <a:pt x="155" y="220"/>
                  </a:lnTo>
                  <a:lnTo>
                    <a:pt x="161" y="231"/>
                  </a:lnTo>
                  <a:lnTo>
                    <a:pt x="168" y="242"/>
                  </a:lnTo>
                  <a:lnTo>
                    <a:pt x="174" y="249"/>
                  </a:lnTo>
                  <a:lnTo>
                    <a:pt x="181" y="257"/>
                  </a:lnTo>
                  <a:lnTo>
                    <a:pt x="188" y="260"/>
                  </a:lnTo>
                  <a:lnTo>
                    <a:pt x="194" y="264"/>
                  </a:lnTo>
                  <a:lnTo>
                    <a:pt x="188" y="270"/>
                  </a:lnTo>
                  <a:lnTo>
                    <a:pt x="186" y="275"/>
                  </a:lnTo>
                  <a:lnTo>
                    <a:pt x="194" y="281"/>
                  </a:lnTo>
                  <a:lnTo>
                    <a:pt x="203" y="283"/>
                  </a:lnTo>
                  <a:lnTo>
                    <a:pt x="225" y="264"/>
                  </a:lnTo>
                  <a:lnTo>
                    <a:pt x="244" y="246"/>
                  </a:lnTo>
                  <a:lnTo>
                    <a:pt x="242" y="229"/>
                  </a:lnTo>
                  <a:lnTo>
                    <a:pt x="238" y="216"/>
                  </a:lnTo>
                  <a:lnTo>
                    <a:pt x="242" y="214"/>
                  </a:lnTo>
                  <a:lnTo>
                    <a:pt x="246" y="214"/>
                  </a:lnTo>
                  <a:lnTo>
                    <a:pt x="249" y="216"/>
                  </a:lnTo>
                  <a:lnTo>
                    <a:pt x="253" y="218"/>
                  </a:lnTo>
                  <a:lnTo>
                    <a:pt x="262" y="222"/>
                  </a:lnTo>
                  <a:lnTo>
                    <a:pt x="271" y="224"/>
                  </a:lnTo>
                  <a:lnTo>
                    <a:pt x="290" y="218"/>
                  </a:lnTo>
                  <a:lnTo>
                    <a:pt x="307" y="212"/>
                  </a:lnTo>
                  <a:lnTo>
                    <a:pt x="310" y="214"/>
                  </a:lnTo>
                  <a:lnTo>
                    <a:pt x="312" y="216"/>
                  </a:lnTo>
                  <a:lnTo>
                    <a:pt x="314" y="218"/>
                  </a:lnTo>
                  <a:lnTo>
                    <a:pt x="318" y="216"/>
                  </a:lnTo>
                  <a:lnTo>
                    <a:pt x="312" y="200"/>
                  </a:lnTo>
                  <a:lnTo>
                    <a:pt x="308" y="187"/>
                  </a:lnTo>
                  <a:lnTo>
                    <a:pt x="308" y="183"/>
                  </a:lnTo>
                  <a:lnTo>
                    <a:pt x="305" y="179"/>
                  </a:lnTo>
                  <a:lnTo>
                    <a:pt x="299" y="175"/>
                  </a:lnTo>
                  <a:lnTo>
                    <a:pt x="292" y="174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86" name="Freeform 77">
              <a:extLst>
                <a:ext uri="{FF2B5EF4-FFF2-40B4-BE49-F238E27FC236}">
                  <a16:creationId xmlns:a16="http://schemas.microsoft.com/office/drawing/2014/main" id="{174705D5-40FE-9043-88AA-7332615C2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4772" y="4019237"/>
              <a:ext cx="319088" cy="365125"/>
            </a:xfrm>
            <a:custGeom>
              <a:avLst/>
              <a:gdLst>
                <a:gd name="T0" fmla="*/ 143443 w 218"/>
                <a:gd name="T1" fmla="*/ 365125 h 230"/>
                <a:gd name="T2" fmla="*/ 178572 w 218"/>
                <a:gd name="T3" fmla="*/ 344488 h 230"/>
                <a:gd name="T4" fmla="*/ 187354 w 218"/>
                <a:gd name="T5" fmla="*/ 311150 h 230"/>
                <a:gd name="T6" fmla="*/ 210774 w 218"/>
                <a:gd name="T7" fmla="*/ 269875 h 230"/>
                <a:gd name="T8" fmla="*/ 232729 w 218"/>
                <a:gd name="T9" fmla="*/ 258763 h 230"/>
                <a:gd name="T10" fmla="*/ 235657 w 218"/>
                <a:gd name="T11" fmla="*/ 230188 h 230"/>
                <a:gd name="T12" fmla="*/ 270786 w 218"/>
                <a:gd name="T13" fmla="*/ 165100 h 230"/>
                <a:gd name="T14" fmla="*/ 295669 w 218"/>
                <a:gd name="T15" fmla="*/ 120650 h 230"/>
                <a:gd name="T16" fmla="*/ 314697 w 218"/>
                <a:gd name="T17" fmla="*/ 92075 h 230"/>
                <a:gd name="T18" fmla="*/ 305915 w 218"/>
                <a:gd name="T19" fmla="*/ 82550 h 230"/>
                <a:gd name="T20" fmla="*/ 292741 w 218"/>
                <a:gd name="T21" fmla="*/ 71438 h 230"/>
                <a:gd name="T22" fmla="*/ 286886 w 218"/>
                <a:gd name="T23" fmla="*/ 36513 h 230"/>
                <a:gd name="T24" fmla="*/ 248830 w 218"/>
                <a:gd name="T25" fmla="*/ 36513 h 230"/>
                <a:gd name="T26" fmla="*/ 238584 w 218"/>
                <a:gd name="T27" fmla="*/ 6350 h 230"/>
                <a:gd name="T28" fmla="*/ 203455 w 218"/>
                <a:gd name="T29" fmla="*/ 9525 h 230"/>
                <a:gd name="T30" fmla="*/ 174181 w 218"/>
                <a:gd name="T31" fmla="*/ 44450 h 230"/>
                <a:gd name="T32" fmla="*/ 165399 w 218"/>
                <a:gd name="T33" fmla="*/ 76200 h 230"/>
                <a:gd name="T34" fmla="*/ 133197 w 218"/>
                <a:gd name="T35" fmla="*/ 103188 h 230"/>
                <a:gd name="T36" fmla="*/ 114169 w 218"/>
                <a:gd name="T37" fmla="*/ 95250 h 230"/>
                <a:gd name="T38" fmla="*/ 102459 w 218"/>
                <a:gd name="T39" fmla="*/ 79375 h 230"/>
                <a:gd name="T40" fmla="*/ 81968 w 218"/>
                <a:gd name="T41" fmla="*/ 92075 h 230"/>
                <a:gd name="T42" fmla="*/ 76113 w 218"/>
                <a:gd name="T43" fmla="*/ 117475 h 230"/>
                <a:gd name="T44" fmla="*/ 81968 w 218"/>
                <a:gd name="T45" fmla="*/ 144463 h 230"/>
                <a:gd name="T46" fmla="*/ 65867 w 218"/>
                <a:gd name="T47" fmla="*/ 158750 h 230"/>
                <a:gd name="T48" fmla="*/ 32202 w 218"/>
                <a:gd name="T49" fmla="*/ 158750 h 230"/>
                <a:gd name="T50" fmla="*/ 30738 w 218"/>
                <a:gd name="T51" fmla="*/ 188912 h 230"/>
                <a:gd name="T52" fmla="*/ 21956 w 218"/>
                <a:gd name="T53" fmla="*/ 209550 h 230"/>
                <a:gd name="T54" fmla="*/ 5855 w 218"/>
                <a:gd name="T55" fmla="*/ 211138 h 230"/>
                <a:gd name="T56" fmla="*/ 0 w 218"/>
                <a:gd name="T57" fmla="*/ 231775 h 230"/>
                <a:gd name="T58" fmla="*/ 16101 w 218"/>
                <a:gd name="T59" fmla="*/ 247650 h 230"/>
                <a:gd name="T60" fmla="*/ 21956 w 218"/>
                <a:gd name="T61" fmla="*/ 269875 h 230"/>
                <a:gd name="T62" fmla="*/ 62939 w 218"/>
                <a:gd name="T63" fmla="*/ 279400 h 230"/>
                <a:gd name="T64" fmla="*/ 76113 w 218"/>
                <a:gd name="T65" fmla="*/ 296863 h 230"/>
                <a:gd name="T66" fmla="*/ 84895 w 218"/>
                <a:gd name="T67" fmla="*/ 268288 h 230"/>
                <a:gd name="T68" fmla="*/ 108314 w 218"/>
                <a:gd name="T69" fmla="*/ 247650 h 230"/>
                <a:gd name="T70" fmla="*/ 127342 w 218"/>
                <a:gd name="T71" fmla="*/ 231775 h 230"/>
                <a:gd name="T72" fmla="*/ 146371 w 218"/>
                <a:gd name="T73" fmla="*/ 238125 h 230"/>
                <a:gd name="T74" fmla="*/ 146371 w 218"/>
                <a:gd name="T75" fmla="*/ 258763 h 230"/>
                <a:gd name="T76" fmla="*/ 111242 w 218"/>
                <a:gd name="T77" fmla="*/ 279400 h 230"/>
                <a:gd name="T78" fmla="*/ 130270 w 218"/>
                <a:gd name="T79" fmla="*/ 317500 h 230"/>
                <a:gd name="T80" fmla="*/ 105387 w 218"/>
                <a:gd name="T81" fmla="*/ 327025 h 230"/>
                <a:gd name="T82" fmla="*/ 95141 w 218"/>
                <a:gd name="T83" fmla="*/ 338138 h 230"/>
                <a:gd name="T84" fmla="*/ 117097 w 218"/>
                <a:gd name="T85" fmla="*/ 352425 h 23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18"/>
                <a:gd name="T130" fmla="*/ 0 h 230"/>
                <a:gd name="T131" fmla="*/ 218 w 218"/>
                <a:gd name="T132" fmla="*/ 230 h 23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18" h="230">
                  <a:moveTo>
                    <a:pt x="83" y="230"/>
                  </a:moveTo>
                  <a:lnTo>
                    <a:pt x="93" y="230"/>
                  </a:lnTo>
                  <a:lnTo>
                    <a:pt x="98" y="230"/>
                  </a:lnTo>
                  <a:lnTo>
                    <a:pt x="104" y="228"/>
                  </a:lnTo>
                  <a:lnTo>
                    <a:pt x="109" y="220"/>
                  </a:lnTo>
                  <a:lnTo>
                    <a:pt x="122" y="217"/>
                  </a:lnTo>
                  <a:lnTo>
                    <a:pt x="126" y="211"/>
                  </a:lnTo>
                  <a:lnTo>
                    <a:pt x="128" y="196"/>
                  </a:lnTo>
                  <a:lnTo>
                    <a:pt x="128" y="183"/>
                  </a:lnTo>
                  <a:lnTo>
                    <a:pt x="137" y="176"/>
                  </a:lnTo>
                  <a:lnTo>
                    <a:pt x="144" y="170"/>
                  </a:lnTo>
                  <a:lnTo>
                    <a:pt x="154" y="169"/>
                  </a:lnTo>
                  <a:lnTo>
                    <a:pt x="161" y="169"/>
                  </a:lnTo>
                  <a:lnTo>
                    <a:pt x="159" y="163"/>
                  </a:lnTo>
                  <a:lnTo>
                    <a:pt x="159" y="158"/>
                  </a:lnTo>
                  <a:lnTo>
                    <a:pt x="159" y="150"/>
                  </a:lnTo>
                  <a:lnTo>
                    <a:pt x="161" y="145"/>
                  </a:lnTo>
                  <a:lnTo>
                    <a:pt x="165" y="132"/>
                  </a:lnTo>
                  <a:lnTo>
                    <a:pt x="170" y="122"/>
                  </a:lnTo>
                  <a:lnTo>
                    <a:pt x="185" y="104"/>
                  </a:lnTo>
                  <a:lnTo>
                    <a:pt x="196" y="91"/>
                  </a:lnTo>
                  <a:lnTo>
                    <a:pt x="198" y="82"/>
                  </a:lnTo>
                  <a:lnTo>
                    <a:pt x="202" y="76"/>
                  </a:lnTo>
                  <a:lnTo>
                    <a:pt x="205" y="71"/>
                  </a:lnTo>
                  <a:lnTo>
                    <a:pt x="211" y="65"/>
                  </a:lnTo>
                  <a:lnTo>
                    <a:pt x="215" y="58"/>
                  </a:lnTo>
                  <a:lnTo>
                    <a:pt x="218" y="52"/>
                  </a:lnTo>
                  <a:lnTo>
                    <a:pt x="213" y="54"/>
                  </a:lnTo>
                  <a:lnTo>
                    <a:pt x="209" y="52"/>
                  </a:lnTo>
                  <a:lnTo>
                    <a:pt x="205" y="52"/>
                  </a:lnTo>
                  <a:lnTo>
                    <a:pt x="202" y="48"/>
                  </a:lnTo>
                  <a:lnTo>
                    <a:pt x="200" y="45"/>
                  </a:lnTo>
                  <a:lnTo>
                    <a:pt x="198" y="39"/>
                  </a:lnTo>
                  <a:lnTo>
                    <a:pt x="196" y="32"/>
                  </a:lnTo>
                  <a:lnTo>
                    <a:pt x="196" y="23"/>
                  </a:lnTo>
                  <a:lnTo>
                    <a:pt x="187" y="26"/>
                  </a:lnTo>
                  <a:lnTo>
                    <a:pt x="174" y="28"/>
                  </a:lnTo>
                  <a:lnTo>
                    <a:pt x="170" y="23"/>
                  </a:lnTo>
                  <a:lnTo>
                    <a:pt x="168" y="12"/>
                  </a:lnTo>
                  <a:lnTo>
                    <a:pt x="167" y="8"/>
                  </a:lnTo>
                  <a:lnTo>
                    <a:pt x="163" y="4"/>
                  </a:lnTo>
                  <a:lnTo>
                    <a:pt x="159" y="0"/>
                  </a:lnTo>
                  <a:lnTo>
                    <a:pt x="154" y="0"/>
                  </a:lnTo>
                  <a:lnTo>
                    <a:pt x="139" y="6"/>
                  </a:lnTo>
                  <a:lnTo>
                    <a:pt x="128" y="13"/>
                  </a:lnTo>
                  <a:lnTo>
                    <a:pt x="122" y="19"/>
                  </a:lnTo>
                  <a:lnTo>
                    <a:pt x="119" y="28"/>
                  </a:lnTo>
                  <a:lnTo>
                    <a:pt x="117" y="36"/>
                  </a:lnTo>
                  <a:lnTo>
                    <a:pt x="115" y="41"/>
                  </a:lnTo>
                  <a:lnTo>
                    <a:pt x="113" y="48"/>
                  </a:lnTo>
                  <a:lnTo>
                    <a:pt x="107" y="56"/>
                  </a:lnTo>
                  <a:lnTo>
                    <a:pt x="102" y="61"/>
                  </a:lnTo>
                  <a:lnTo>
                    <a:pt x="91" y="65"/>
                  </a:lnTo>
                  <a:lnTo>
                    <a:pt x="85" y="65"/>
                  </a:lnTo>
                  <a:lnTo>
                    <a:pt x="80" y="63"/>
                  </a:lnTo>
                  <a:lnTo>
                    <a:pt x="78" y="60"/>
                  </a:lnTo>
                  <a:lnTo>
                    <a:pt x="74" y="56"/>
                  </a:lnTo>
                  <a:lnTo>
                    <a:pt x="72" y="52"/>
                  </a:lnTo>
                  <a:lnTo>
                    <a:pt x="70" y="50"/>
                  </a:lnTo>
                  <a:lnTo>
                    <a:pt x="67" y="48"/>
                  </a:lnTo>
                  <a:lnTo>
                    <a:pt x="61" y="52"/>
                  </a:lnTo>
                  <a:lnTo>
                    <a:pt x="56" y="58"/>
                  </a:lnTo>
                  <a:lnTo>
                    <a:pt x="52" y="63"/>
                  </a:lnTo>
                  <a:lnTo>
                    <a:pt x="52" y="69"/>
                  </a:lnTo>
                  <a:lnTo>
                    <a:pt x="52" y="74"/>
                  </a:lnTo>
                  <a:lnTo>
                    <a:pt x="54" y="80"/>
                  </a:lnTo>
                  <a:lnTo>
                    <a:pt x="56" y="85"/>
                  </a:lnTo>
                  <a:lnTo>
                    <a:pt x="56" y="91"/>
                  </a:lnTo>
                  <a:lnTo>
                    <a:pt x="54" y="97"/>
                  </a:lnTo>
                  <a:lnTo>
                    <a:pt x="50" y="98"/>
                  </a:lnTo>
                  <a:lnTo>
                    <a:pt x="45" y="100"/>
                  </a:lnTo>
                  <a:lnTo>
                    <a:pt x="37" y="102"/>
                  </a:lnTo>
                  <a:lnTo>
                    <a:pt x="30" y="102"/>
                  </a:lnTo>
                  <a:lnTo>
                    <a:pt x="22" y="100"/>
                  </a:lnTo>
                  <a:lnTo>
                    <a:pt x="17" y="100"/>
                  </a:lnTo>
                  <a:lnTo>
                    <a:pt x="19" y="111"/>
                  </a:lnTo>
                  <a:lnTo>
                    <a:pt x="21" y="119"/>
                  </a:lnTo>
                  <a:lnTo>
                    <a:pt x="19" y="124"/>
                  </a:lnTo>
                  <a:lnTo>
                    <a:pt x="17" y="128"/>
                  </a:lnTo>
                  <a:lnTo>
                    <a:pt x="15" y="132"/>
                  </a:lnTo>
                  <a:lnTo>
                    <a:pt x="11" y="133"/>
                  </a:lnTo>
                  <a:lnTo>
                    <a:pt x="8" y="133"/>
                  </a:lnTo>
                  <a:lnTo>
                    <a:pt x="4" y="133"/>
                  </a:lnTo>
                  <a:lnTo>
                    <a:pt x="2" y="133"/>
                  </a:lnTo>
                  <a:lnTo>
                    <a:pt x="2" y="139"/>
                  </a:lnTo>
                  <a:lnTo>
                    <a:pt x="0" y="146"/>
                  </a:lnTo>
                  <a:lnTo>
                    <a:pt x="6" y="148"/>
                  </a:lnTo>
                  <a:lnTo>
                    <a:pt x="10" y="152"/>
                  </a:lnTo>
                  <a:lnTo>
                    <a:pt x="11" y="156"/>
                  </a:lnTo>
                  <a:lnTo>
                    <a:pt x="11" y="159"/>
                  </a:lnTo>
                  <a:lnTo>
                    <a:pt x="13" y="165"/>
                  </a:lnTo>
                  <a:lnTo>
                    <a:pt x="15" y="170"/>
                  </a:lnTo>
                  <a:lnTo>
                    <a:pt x="30" y="169"/>
                  </a:lnTo>
                  <a:lnTo>
                    <a:pt x="41" y="167"/>
                  </a:lnTo>
                  <a:lnTo>
                    <a:pt x="43" y="176"/>
                  </a:lnTo>
                  <a:lnTo>
                    <a:pt x="45" y="185"/>
                  </a:lnTo>
                  <a:lnTo>
                    <a:pt x="48" y="187"/>
                  </a:lnTo>
                  <a:lnTo>
                    <a:pt x="52" y="187"/>
                  </a:lnTo>
                  <a:lnTo>
                    <a:pt x="54" y="183"/>
                  </a:lnTo>
                  <a:lnTo>
                    <a:pt x="58" y="180"/>
                  </a:lnTo>
                  <a:lnTo>
                    <a:pt x="58" y="169"/>
                  </a:lnTo>
                  <a:lnTo>
                    <a:pt x="58" y="161"/>
                  </a:lnTo>
                  <a:lnTo>
                    <a:pt x="65" y="159"/>
                  </a:lnTo>
                  <a:lnTo>
                    <a:pt x="74" y="156"/>
                  </a:lnTo>
                  <a:lnTo>
                    <a:pt x="80" y="152"/>
                  </a:lnTo>
                  <a:lnTo>
                    <a:pt x="85" y="148"/>
                  </a:lnTo>
                  <a:lnTo>
                    <a:pt x="87" y="146"/>
                  </a:lnTo>
                  <a:lnTo>
                    <a:pt x="91" y="146"/>
                  </a:lnTo>
                  <a:lnTo>
                    <a:pt x="94" y="146"/>
                  </a:lnTo>
                  <a:lnTo>
                    <a:pt x="100" y="150"/>
                  </a:lnTo>
                  <a:lnTo>
                    <a:pt x="104" y="156"/>
                  </a:lnTo>
                  <a:lnTo>
                    <a:pt x="102" y="159"/>
                  </a:lnTo>
                  <a:lnTo>
                    <a:pt x="100" y="163"/>
                  </a:lnTo>
                  <a:lnTo>
                    <a:pt x="94" y="165"/>
                  </a:lnTo>
                  <a:lnTo>
                    <a:pt x="85" y="170"/>
                  </a:lnTo>
                  <a:lnTo>
                    <a:pt x="76" y="176"/>
                  </a:lnTo>
                  <a:lnTo>
                    <a:pt x="85" y="185"/>
                  </a:lnTo>
                  <a:lnTo>
                    <a:pt x="91" y="196"/>
                  </a:lnTo>
                  <a:lnTo>
                    <a:pt x="89" y="200"/>
                  </a:lnTo>
                  <a:lnTo>
                    <a:pt x="83" y="202"/>
                  </a:lnTo>
                  <a:lnTo>
                    <a:pt x="78" y="204"/>
                  </a:lnTo>
                  <a:lnTo>
                    <a:pt x="72" y="206"/>
                  </a:lnTo>
                  <a:lnTo>
                    <a:pt x="67" y="207"/>
                  </a:lnTo>
                  <a:lnTo>
                    <a:pt x="65" y="209"/>
                  </a:lnTo>
                  <a:lnTo>
                    <a:pt x="65" y="213"/>
                  </a:lnTo>
                  <a:lnTo>
                    <a:pt x="67" y="217"/>
                  </a:lnTo>
                  <a:lnTo>
                    <a:pt x="74" y="218"/>
                  </a:lnTo>
                  <a:lnTo>
                    <a:pt x="80" y="222"/>
                  </a:lnTo>
                  <a:lnTo>
                    <a:pt x="83" y="226"/>
                  </a:lnTo>
                  <a:lnTo>
                    <a:pt x="83" y="230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87" name="Freeform 78">
              <a:extLst>
                <a:ext uri="{FF2B5EF4-FFF2-40B4-BE49-F238E27FC236}">
                  <a16:creationId xmlns:a16="http://schemas.microsoft.com/office/drawing/2014/main" id="{CF33DE49-0174-D846-994E-D301B56DD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2497" y="4316099"/>
              <a:ext cx="338138" cy="334962"/>
            </a:xfrm>
            <a:custGeom>
              <a:avLst/>
              <a:gdLst>
                <a:gd name="T0" fmla="*/ 43914 w 231"/>
                <a:gd name="T1" fmla="*/ 331787 h 211"/>
                <a:gd name="T2" fmla="*/ 48305 w 231"/>
                <a:gd name="T3" fmla="*/ 334962 h 211"/>
                <a:gd name="T4" fmla="*/ 79045 w 231"/>
                <a:gd name="T5" fmla="*/ 331787 h 211"/>
                <a:gd name="T6" fmla="*/ 118568 w 231"/>
                <a:gd name="T7" fmla="*/ 319087 h 211"/>
                <a:gd name="T8" fmla="*/ 133206 w 231"/>
                <a:gd name="T9" fmla="*/ 304800 h 211"/>
                <a:gd name="T10" fmla="*/ 137597 w 231"/>
                <a:gd name="T11" fmla="*/ 284162 h 211"/>
                <a:gd name="T12" fmla="*/ 149308 w 231"/>
                <a:gd name="T13" fmla="*/ 280987 h 211"/>
                <a:gd name="T14" fmla="*/ 184439 w 231"/>
                <a:gd name="T15" fmla="*/ 276225 h 211"/>
                <a:gd name="T16" fmla="*/ 229817 w 231"/>
                <a:gd name="T17" fmla="*/ 261937 h 211"/>
                <a:gd name="T18" fmla="*/ 257629 w 231"/>
                <a:gd name="T19" fmla="*/ 238125 h 211"/>
                <a:gd name="T20" fmla="*/ 283977 w 231"/>
                <a:gd name="T21" fmla="*/ 204787 h 211"/>
                <a:gd name="T22" fmla="*/ 322036 w 231"/>
                <a:gd name="T23" fmla="*/ 173037 h 211"/>
                <a:gd name="T24" fmla="*/ 338138 w 231"/>
                <a:gd name="T25" fmla="*/ 155575 h 211"/>
                <a:gd name="T26" fmla="*/ 327891 w 231"/>
                <a:gd name="T27" fmla="*/ 138112 h 211"/>
                <a:gd name="T28" fmla="*/ 319109 w 231"/>
                <a:gd name="T29" fmla="*/ 106362 h 211"/>
                <a:gd name="T30" fmla="*/ 313253 w 231"/>
                <a:gd name="T31" fmla="*/ 88900 h 211"/>
                <a:gd name="T32" fmla="*/ 305934 w 231"/>
                <a:gd name="T33" fmla="*/ 82550 h 211"/>
                <a:gd name="T34" fmla="*/ 305934 w 231"/>
                <a:gd name="T35" fmla="*/ 68262 h 211"/>
                <a:gd name="T36" fmla="*/ 297152 w 231"/>
                <a:gd name="T37" fmla="*/ 55562 h 211"/>
                <a:gd name="T38" fmla="*/ 281050 w 231"/>
                <a:gd name="T39" fmla="*/ 49212 h 211"/>
                <a:gd name="T40" fmla="*/ 264948 w 231"/>
                <a:gd name="T41" fmla="*/ 47625 h 211"/>
                <a:gd name="T42" fmla="*/ 245919 w 231"/>
                <a:gd name="T43" fmla="*/ 34925 h 211"/>
                <a:gd name="T44" fmla="*/ 238600 w 231"/>
                <a:gd name="T45" fmla="*/ 17462 h 211"/>
                <a:gd name="T46" fmla="*/ 210787 w 231"/>
                <a:gd name="T47" fmla="*/ 34925 h 211"/>
                <a:gd name="T48" fmla="*/ 187367 w 231"/>
                <a:gd name="T49" fmla="*/ 55562 h 211"/>
                <a:gd name="T50" fmla="*/ 175656 w 231"/>
                <a:gd name="T51" fmla="*/ 73025 h 211"/>
                <a:gd name="T52" fmla="*/ 149308 w 231"/>
                <a:gd name="T53" fmla="*/ 55562 h 211"/>
                <a:gd name="T54" fmla="*/ 108321 w 231"/>
                <a:gd name="T55" fmla="*/ 9525 h 211"/>
                <a:gd name="T56" fmla="*/ 81973 w 231"/>
                <a:gd name="T57" fmla="*/ 6350 h 211"/>
                <a:gd name="T58" fmla="*/ 57088 w 231"/>
                <a:gd name="T59" fmla="*/ 9525 h 211"/>
                <a:gd name="T60" fmla="*/ 46842 w 231"/>
                <a:gd name="T61" fmla="*/ 0 h 211"/>
                <a:gd name="T62" fmla="*/ 32204 w 231"/>
                <a:gd name="T63" fmla="*/ 0 h 211"/>
                <a:gd name="T64" fmla="*/ 16102 w 231"/>
                <a:gd name="T65" fmla="*/ 30162 h 211"/>
                <a:gd name="T66" fmla="*/ 10247 w 231"/>
                <a:gd name="T67" fmla="*/ 69850 h 211"/>
                <a:gd name="T68" fmla="*/ 5855 w 231"/>
                <a:gd name="T69" fmla="*/ 82550 h 211"/>
                <a:gd name="T70" fmla="*/ 5855 w 231"/>
                <a:gd name="T71" fmla="*/ 100012 h 211"/>
                <a:gd name="T72" fmla="*/ 10247 w 231"/>
                <a:gd name="T73" fmla="*/ 131762 h 211"/>
                <a:gd name="T74" fmla="*/ 13174 w 231"/>
                <a:gd name="T75" fmla="*/ 158750 h 211"/>
                <a:gd name="T76" fmla="*/ 13174 w 231"/>
                <a:gd name="T77" fmla="*/ 179387 h 211"/>
                <a:gd name="T78" fmla="*/ 19029 w 231"/>
                <a:gd name="T79" fmla="*/ 203200 h 211"/>
                <a:gd name="T80" fmla="*/ 24885 w 231"/>
                <a:gd name="T81" fmla="*/ 228600 h 211"/>
                <a:gd name="T82" fmla="*/ 24885 w 231"/>
                <a:gd name="T83" fmla="*/ 266700 h 211"/>
                <a:gd name="T84" fmla="*/ 35131 w 231"/>
                <a:gd name="T85" fmla="*/ 311150 h 21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1"/>
                <a:gd name="T130" fmla="*/ 0 h 211"/>
                <a:gd name="T131" fmla="*/ 231 w 231"/>
                <a:gd name="T132" fmla="*/ 211 h 21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1" h="211">
                  <a:moveTo>
                    <a:pt x="26" y="209"/>
                  </a:moveTo>
                  <a:lnTo>
                    <a:pt x="30" y="209"/>
                  </a:lnTo>
                  <a:lnTo>
                    <a:pt x="33" y="209"/>
                  </a:lnTo>
                  <a:lnTo>
                    <a:pt x="33" y="211"/>
                  </a:lnTo>
                  <a:lnTo>
                    <a:pt x="54" y="209"/>
                  </a:lnTo>
                  <a:lnTo>
                    <a:pt x="74" y="203"/>
                  </a:lnTo>
                  <a:lnTo>
                    <a:pt x="81" y="201"/>
                  </a:lnTo>
                  <a:lnTo>
                    <a:pt x="87" y="198"/>
                  </a:lnTo>
                  <a:lnTo>
                    <a:pt x="91" y="192"/>
                  </a:lnTo>
                  <a:lnTo>
                    <a:pt x="92" y="187"/>
                  </a:lnTo>
                  <a:lnTo>
                    <a:pt x="94" y="179"/>
                  </a:lnTo>
                  <a:lnTo>
                    <a:pt x="96" y="174"/>
                  </a:lnTo>
                  <a:lnTo>
                    <a:pt x="102" y="177"/>
                  </a:lnTo>
                  <a:lnTo>
                    <a:pt x="113" y="183"/>
                  </a:lnTo>
                  <a:lnTo>
                    <a:pt x="126" y="174"/>
                  </a:lnTo>
                  <a:lnTo>
                    <a:pt x="140" y="165"/>
                  </a:lnTo>
                  <a:lnTo>
                    <a:pt x="157" y="165"/>
                  </a:lnTo>
                  <a:lnTo>
                    <a:pt x="168" y="166"/>
                  </a:lnTo>
                  <a:lnTo>
                    <a:pt x="176" y="150"/>
                  </a:lnTo>
                  <a:lnTo>
                    <a:pt x="179" y="137"/>
                  </a:lnTo>
                  <a:lnTo>
                    <a:pt x="194" y="129"/>
                  </a:lnTo>
                  <a:lnTo>
                    <a:pt x="213" y="120"/>
                  </a:lnTo>
                  <a:lnTo>
                    <a:pt x="220" y="109"/>
                  </a:lnTo>
                  <a:lnTo>
                    <a:pt x="231" y="98"/>
                  </a:lnTo>
                  <a:lnTo>
                    <a:pt x="224" y="87"/>
                  </a:lnTo>
                  <a:lnTo>
                    <a:pt x="218" y="76"/>
                  </a:lnTo>
                  <a:lnTo>
                    <a:pt x="218" y="67"/>
                  </a:lnTo>
                  <a:lnTo>
                    <a:pt x="218" y="59"/>
                  </a:lnTo>
                  <a:lnTo>
                    <a:pt x="214" y="56"/>
                  </a:lnTo>
                  <a:lnTo>
                    <a:pt x="211" y="54"/>
                  </a:lnTo>
                  <a:lnTo>
                    <a:pt x="209" y="52"/>
                  </a:lnTo>
                  <a:lnTo>
                    <a:pt x="209" y="48"/>
                  </a:lnTo>
                  <a:lnTo>
                    <a:pt x="209" y="43"/>
                  </a:lnTo>
                  <a:lnTo>
                    <a:pt x="207" y="37"/>
                  </a:lnTo>
                  <a:lnTo>
                    <a:pt x="203" y="35"/>
                  </a:lnTo>
                  <a:lnTo>
                    <a:pt x="198" y="33"/>
                  </a:lnTo>
                  <a:lnTo>
                    <a:pt x="192" y="31"/>
                  </a:lnTo>
                  <a:lnTo>
                    <a:pt x="187" y="31"/>
                  </a:lnTo>
                  <a:lnTo>
                    <a:pt x="181" y="30"/>
                  </a:lnTo>
                  <a:lnTo>
                    <a:pt x="174" y="28"/>
                  </a:lnTo>
                  <a:lnTo>
                    <a:pt x="168" y="22"/>
                  </a:lnTo>
                  <a:lnTo>
                    <a:pt x="163" y="13"/>
                  </a:lnTo>
                  <a:lnTo>
                    <a:pt x="163" y="11"/>
                  </a:lnTo>
                  <a:lnTo>
                    <a:pt x="161" y="9"/>
                  </a:lnTo>
                  <a:lnTo>
                    <a:pt x="144" y="22"/>
                  </a:lnTo>
                  <a:lnTo>
                    <a:pt x="131" y="30"/>
                  </a:lnTo>
                  <a:lnTo>
                    <a:pt x="128" y="35"/>
                  </a:lnTo>
                  <a:lnTo>
                    <a:pt x="126" y="41"/>
                  </a:lnTo>
                  <a:lnTo>
                    <a:pt x="120" y="46"/>
                  </a:lnTo>
                  <a:lnTo>
                    <a:pt x="115" y="48"/>
                  </a:lnTo>
                  <a:lnTo>
                    <a:pt x="102" y="35"/>
                  </a:lnTo>
                  <a:lnTo>
                    <a:pt x="85" y="17"/>
                  </a:lnTo>
                  <a:lnTo>
                    <a:pt x="74" y="6"/>
                  </a:lnTo>
                  <a:lnTo>
                    <a:pt x="65" y="0"/>
                  </a:lnTo>
                  <a:lnTo>
                    <a:pt x="56" y="4"/>
                  </a:lnTo>
                  <a:lnTo>
                    <a:pt x="46" y="7"/>
                  </a:lnTo>
                  <a:lnTo>
                    <a:pt x="39" y="6"/>
                  </a:lnTo>
                  <a:lnTo>
                    <a:pt x="33" y="2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5" y="2"/>
                  </a:lnTo>
                  <a:lnTo>
                    <a:pt x="11" y="19"/>
                  </a:lnTo>
                  <a:lnTo>
                    <a:pt x="7" y="41"/>
                  </a:lnTo>
                  <a:lnTo>
                    <a:pt x="7" y="44"/>
                  </a:lnTo>
                  <a:lnTo>
                    <a:pt x="7" y="48"/>
                  </a:lnTo>
                  <a:lnTo>
                    <a:pt x="4" y="52"/>
                  </a:lnTo>
                  <a:lnTo>
                    <a:pt x="0" y="56"/>
                  </a:lnTo>
                  <a:lnTo>
                    <a:pt x="4" y="63"/>
                  </a:lnTo>
                  <a:lnTo>
                    <a:pt x="7" y="70"/>
                  </a:lnTo>
                  <a:lnTo>
                    <a:pt x="7" y="83"/>
                  </a:lnTo>
                  <a:lnTo>
                    <a:pt x="6" y="94"/>
                  </a:lnTo>
                  <a:lnTo>
                    <a:pt x="9" y="100"/>
                  </a:lnTo>
                  <a:lnTo>
                    <a:pt x="13" y="105"/>
                  </a:lnTo>
                  <a:lnTo>
                    <a:pt x="9" y="113"/>
                  </a:lnTo>
                  <a:lnTo>
                    <a:pt x="7" y="122"/>
                  </a:lnTo>
                  <a:lnTo>
                    <a:pt x="13" y="128"/>
                  </a:lnTo>
                  <a:lnTo>
                    <a:pt x="19" y="135"/>
                  </a:lnTo>
                  <a:lnTo>
                    <a:pt x="17" y="144"/>
                  </a:lnTo>
                  <a:lnTo>
                    <a:pt x="13" y="153"/>
                  </a:lnTo>
                  <a:lnTo>
                    <a:pt x="17" y="168"/>
                  </a:lnTo>
                  <a:lnTo>
                    <a:pt x="20" y="181"/>
                  </a:lnTo>
                  <a:lnTo>
                    <a:pt x="24" y="196"/>
                  </a:lnTo>
                  <a:lnTo>
                    <a:pt x="26" y="209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88" name="Freeform 79">
              <a:extLst>
                <a:ext uri="{FF2B5EF4-FFF2-40B4-BE49-F238E27FC236}">
                  <a16:creationId xmlns:a16="http://schemas.microsoft.com/office/drawing/2014/main" id="{EB550BB5-09D3-BB47-BD56-FF5C990E8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7523" y="4128774"/>
              <a:ext cx="473075" cy="584200"/>
            </a:xfrm>
            <a:custGeom>
              <a:avLst/>
              <a:gdLst>
                <a:gd name="T0" fmla="*/ 180149 w 323"/>
                <a:gd name="T1" fmla="*/ 463550 h 368"/>
                <a:gd name="T2" fmla="*/ 172826 w 323"/>
                <a:gd name="T3" fmla="*/ 557213 h 368"/>
                <a:gd name="T4" fmla="*/ 188937 w 323"/>
                <a:gd name="T5" fmla="*/ 584200 h 368"/>
                <a:gd name="T6" fmla="*/ 215300 w 323"/>
                <a:gd name="T7" fmla="*/ 581025 h 368"/>
                <a:gd name="T8" fmla="*/ 232876 w 323"/>
                <a:gd name="T9" fmla="*/ 565150 h 368"/>
                <a:gd name="T10" fmla="*/ 237270 w 323"/>
                <a:gd name="T11" fmla="*/ 533400 h 368"/>
                <a:gd name="T12" fmla="*/ 243128 w 323"/>
                <a:gd name="T13" fmla="*/ 512763 h 368"/>
                <a:gd name="T14" fmla="*/ 265098 w 323"/>
                <a:gd name="T15" fmla="*/ 501650 h 368"/>
                <a:gd name="T16" fmla="*/ 288532 w 323"/>
                <a:gd name="T17" fmla="*/ 509588 h 368"/>
                <a:gd name="T18" fmla="*/ 307572 w 323"/>
                <a:gd name="T19" fmla="*/ 522288 h 368"/>
                <a:gd name="T20" fmla="*/ 329541 w 323"/>
                <a:gd name="T21" fmla="*/ 506413 h 368"/>
                <a:gd name="T22" fmla="*/ 364692 w 323"/>
                <a:gd name="T23" fmla="*/ 509588 h 368"/>
                <a:gd name="T24" fmla="*/ 445247 w 323"/>
                <a:gd name="T25" fmla="*/ 512763 h 368"/>
                <a:gd name="T26" fmla="*/ 467216 w 323"/>
                <a:gd name="T27" fmla="*/ 522288 h 368"/>
                <a:gd name="T28" fmla="*/ 464287 w 323"/>
                <a:gd name="T29" fmla="*/ 474663 h 368"/>
                <a:gd name="T30" fmla="*/ 459893 w 323"/>
                <a:gd name="T31" fmla="*/ 415925 h 368"/>
                <a:gd name="T32" fmla="*/ 445247 w 323"/>
                <a:gd name="T33" fmla="*/ 381000 h 368"/>
                <a:gd name="T34" fmla="*/ 448176 w 323"/>
                <a:gd name="T35" fmla="*/ 346075 h 368"/>
                <a:gd name="T36" fmla="*/ 445247 w 323"/>
                <a:gd name="T37" fmla="*/ 298450 h 368"/>
                <a:gd name="T38" fmla="*/ 418884 w 323"/>
                <a:gd name="T39" fmla="*/ 263525 h 368"/>
                <a:gd name="T40" fmla="*/ 389591 w 323"/>
                <a:gd name="T41" fmla="*/ 236538 h 368"/>
                <a:gd name="T42" fmla="*/ 338329 w 323"/>
                <a:gd name="T43" fmla="*/ 198437 h 368"/>
                <a:gd name="T44" fmla="*/ 269492 w 323"/>
                <a:gd name="T45" fmla="*/ 166687 h 368"/>
                <a:gd name="T46" fmla="*/ 229947 w 323"/>
                <a:gd name="T47" fmla="*/ 128588 h 368"/>
                <a:gd name="T48" fmla="*/ 194796 w 323"/>
                <a:gd name="T49" fmla="*/ 84137 h 368"/>
                <a:gd name="T50" fmla="*/ 169897 w 323"/>
                <a:gd name="T51" fmla="*/ 79375 h 368"/>
                <a:gd name="T52" fmla="*/ 143534 w 323"/>
                <a:gd name="T53" fmla="*/ 55563 h 368"/>
                <a:gd name="T54" fmla="*/ 109847 w 323"/>
                <a:gd name="T55" fmla="*/ 23812 h 368"/>
                <a:gd name="T56" fmla="*/ 86413 w 323"/>
                <a:gd name="T57" fmla="*/ 14288 h 368"/>
                <a:gd name="T58" fmla="*/ 29293 w 323"/>
                <a:gd name="T59" fmla="*/ 58738 h 368"/>
                <a:gd name="T60" fmla="*/ 13182 w 323"/>
                <a:gd name="T61" fmla="*/ 90487 h 368"/>
                <a:gd name="T62" fmla="*/ 0 w 323"/>
                <a:gd name="T63" fmla="*/ 96837 h 368"/>
                <a:gd name="T64" fmla="*/ 19040 w 323"/>
                <a:gd name="T65" fmla="*/ 117475 h 368"/>
                <a:gd name="T66" fmla="*/ 20505 w 323"/>
                <a:gd name="T67" fmla="*/ 146050 h 368"/>
                <a:gd name="T68" fmla="*/ 48333 w 323"/>
                <a:gd name="T69" fmla="*/ 152400 h 368"/>
                <a:gd name="T70" fmla="*/ 67373 w 323"/>
                <a:gd name="T71" fmla="*/ 179387 h 368"/>
                <a:gd name="T72" fmla="*/ 86413 w 323"/>
                <a:gd name="T73" fmla="*/ 180975 h 368"/>
                <a:gd name="T74" fmla="*/ 108383 w 323"/>
                <a:gd name="T75" fmla="*/ 211138 h 368"/>
                <a:gd name="T76" fmla="*/ 115706 w 323"/>
                <a:gd name="T77" fmla="*/ 246063 h 368"/>
                <a:gd name="T78" fmla="*/ 73231 w 323"/>
                <a:gd name="T79" fmla="*/ 307975 h 368"/>
                <a:gd name="T80" fmla="*/ 74696 w 323"/>
                <a:gd name="T81" fmla="*/ 325437 h 368"/>
                <a:gd name="T82" fmla="*/ 96665 w 323"/>
                <a:gd name="T83" fmla="*/ 346075 h 368"/>
                <a:gd name="T84" fmla="*/ 108383 w 323"/>
                <a:gd name="T85" fmla="*/ 360362 h 368"/>
                <a:gd name="T86" fmla="*/ 128887 w 323"/>
                <a:gd name="T87" fmla="*/ 374650 h 368"/>
                <a:gd name="T88" fmla="*/ 147927 w 323"/>
                <a:gd name="T89" fmla="*/ 411163 h 36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23"/>
                <a:gd name="T136" fmla="*/ 0 h 368"/>
                <a:gd name="T137" fmla="*/ 323 w 323"/>
                <a:gd name="T138" fmla="*/ 368 h 36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23" h="368">
                  <a:moveTo>
                    <a:pt x="118" y="292"/>
                  </a:moveTo>
                  <a:lnTo>
                    <a:pt x="120" y="292"/>
                  </a:lnTo>
                  <a:lnTo>
                    <a:pt x="123" y="292"/>
                  </a:lnTo>
                  <a:lnTo>
                    <a:pt x="123" y="312"/>
                  </a:lnTo>
                  <a:lnTo>
                    <a:pt x="120" y="340"/>
                  </a:lnTo>
                  <a:lnTo>
                    <a:pt x="118" y="351"/>
                  </a:lnTo>
                  <a:lnTo>
                    <a:pt x="122" y="362"/>
                  </a:lnTo>
                  <a:lnTo>
                    <a:pt x="123" y="366"/>
                  </a:lnTo>
                  <a:lnTo>
                    <a:pt x="129" y="368"/>
                  </a:lnTo>
                  <a:lnTo>
                    <a:pt x="135" y="368"/>
                  </a:lnTo>
                  <a:lnTo>
                    <a:pt x="142" y="368"/>
                  </a:lnTo>
                  <a:lnTo>
                    <a:pt x="147" y="366"/>
                  </a:lnTo>
                  <a:lnTo>
                    <a:pt x="153" y="364"/>
                  </a:lnTo>
                  <a:lnTo>
                    <a:pt x="157" y="360"/>
                  </a:lnTo>
                  <a:lnTo>
                    <a:pt x="159" y="356"/>
                  </a:lnTo>
                  <a:lnTo>
                    <a:pt x="162" y="351"/>
                  </a:lnTo>
                  <a:lnTo>
                    <a:pt x="162" y="344"/>
                  </a:lnTo>
                  <a:lnTo>
                    <a:pt x="162" y="336"/>
                  </a:lnTo>
                  <a:lnTo>
                    <a:pt x="164" y="329"/>
                  </a:lnTo>
                  <a:lnTo>
                    <a:pt x="164" y="325"/>
                  </a:lnTo>
                  <a:lnTo>
                    <a:pt x="166" y="323"/>
                  </a:lnTo>
                  <a:lnTo>
                    <a:pt x="170" y="319"/>
                  </a:lnTo>
                  <a:lnTo>
                    <a:pt x="173" y="318"/>
                  </a:lnTo>
                  <a:lnTo>
                    <a:pt x="181" y="316"/>
                  </a:lnTo>
                  <a:lnTo>
                    <a:pt x="186" y="316"/>
                  </a:lnTo>
                  <a:lnTo>
                    <a:pt x="192" y="318"/>
                  </a:lnTo>
                  <a:lnTo>
                    <a:pt x="197" y="321"/>
                  </a:lnTo>
                  <a:lnTo>
                    <a:pt x="201" y="325"/>
                  </a:lnTo>
                  <a:lnTo>
                    <a:pt x="207" y="327"/>
                  </a:lnTo>
                  <a:lnTo>
                    <a:pt x="210" y="329"/>
                  </a:lnTo>
                  <a:lnTo>
                    <a:pt x="218" y="329"/>
                  </a:lnTo>
                  <a:lnTo>
                    <a:pt x="221" y="325"/>
                  </a:lnTo>
                  <a:lnTo>
                    <a:pt x="225" y="319"/>
                  </a:lnTo>
                  <a:lnTo>
                    <a:pt x="231" y="316"/>
                  </a:lnTo>
                  <a:lnTo>
                    <a:pt x="236" y="314"/>
                  </a:lnTo>
                  <a:lnTo>
                    <a:pt x="249" y="321"/>
                  </a:lnTo>
                  <a:lnTo>
                    <a:pt x="268" y="331"/>
                  </a:lnTo>
                  <a:lnTo>
                    <a:pt x="290" y="327"/>
                  </a:lnTo>
                  <a:lnTo>
                    <a:pt x="304" y="323"/>
                  </a:lnTo>
                  <a:lnTo>
                    <a:pt x="310" y="327"/>
                  </a:lnTo>
                  <a:lnTo>
                    <a:pt x="316" y="329"/>
                  </a:lnTo>
                  <a:lnTo>
                    <a:pt x="319" y="329"/>
                  </a:lnTo>
                  <a:lnTo>
                    <a:pt x="323" y="327"/>
                  </a:lnTo>
                  <a:lnTo>
                    <a:pt x="321" y="314"/>
                  </a:lnTo>
                  <a:lnTo>
                    <a:pt x="317" y="299"/>
                  </a:lnTo>
                  <a:lnTo>
                    <a:pt x="314" y="286"/>
                  </a:lnTo>
                  <a:lnTo>
                    <a:pt x="310" y="271"/>
                  </a:lnTo>
                  <a:lnTo>
                    <a:pt x="314" y="262"/>
                  </a:lnTo>
                  <a:lnTo>
                    <a:pt x="316" y="253"/>
                  </a:lnTo>
                  <a:lnTo>
                    <a:pt x="310" y="246"/>
                  </a:lnTo>
                  <a:lnTo>
                    <a:pt x="304" y="240"/>
                  </a:lnTo>
                  <a:lnTo>
                    <a:pt x="306" y="231"/>
                  </a:lnTo>
                  <a:lnTo>
                    <a:pt x="310" y="223"/>
                  </a:lnTo>
                  <a:lnTo>
                    <a:pt x="306" y="218"/>
                  </a:lnTo>
                  <a:lnTo>
                    <a:pt x="303" y="212"/>
                  </a:lnTo>
                  <a:lnTo>
                    <a:pt x="304" y="201"/>
                  </a:lnTo>
                  <a:lnTo>
                    <a:pt x="304" y="188"/>
                  </a:lnTo>
                  <a:lnTo>
                    <a:pt x="299" y="179"/>
                  </a:lnTo>
                  <a:lnTo>
                    <a:pt x="293" y="168"/>
                  </a:lnTo>
                  <a:lnTo>
                    <a:pt x="286" y="166"/>
                  </a:lnTo>
                  <a:lnTo>
                    <a:pt x="277" y="164"/>
                  </a:lnTo>
                  <a:lnTo>
                    <a:pt x="271" y="155"/>
                  </a:lnTo>
                  <a:lnTo>
                    <a:pt x="266" y="149"/>
                  </a:lnTo>
                  <a:lnTo>
                    <a:pt x="256" y="149"/>
                  </a:lnTo>
                  <a:lnTo>
                    <a:pt x="247" y="149"/>
                  </a:lnTo>
                  <a:lnTo>
                    <a:pt x="231" y="125"/>
                  </a:lnTo>
                  <a:lnTo>
                    <a:pt x="214" y="100"/>
                  </a:lnTo>
                  <a:lnTo>
                    <a:pt x="199" y="101"/>
                  </a:lnTo>
                  <a:lnTo>
                    <a:pt x="184" y="105"/>
                  </a:lnTo>
                  <a:lnTo>
                    <a:pt x="177" y="96"/>
                  </a:lnTo>
                  <a:lnTo>
                    <a:pt x="170" y="83"/>
                  </a:lnTo>
                  <a:lnTo>
                    <a:pt x="157" y="81"/>
                  </a:lnTo>
                  <a:lnTo>
                    <a:pt x="147" y="77"/>
                  </a:lnTo>
                  <a:lnTo>
                    <a:pt x="140" y="66"/>
                  </a:lnTo>
                  <a:lnTo>
                    <a:pt x="133" y="53"/>
                  </a:lnTo>
                  <a:lnTo>
                    <a:pt x="127" y="53"/>
                  </a:lnTo>
                  <a:lnTo>
                    <a:pt x="120" y="52"/>
                  </a:lnTo>
                  <a:lnTo>
                    <a:pt x="116" y="50"/>
                  </a:lnTo>
                  <a:lnTo>
                    <a:pt x="112" y="46"/>
                  </a:lnTo>
                  <a:lnTo>
                    <a:pt x="105" y="40"/>
                  </a:lnTo>
                  <a:lnTo>
                    <a:pt x="98" y="35"/>
                  </a:lnTo>
                  <a:lnTo>
                    <a:pt x="87" y="33"/>
                  </a:lnTo>
                  <a:lnTo>
                    <a:pt x="77" y="31"/>
                  </a:lnTo>
                  <a:lnTo>
                    <a:pt x="75" y="15"/>
                  </a:lnTo>
                  <a:lnTo>
                    <a:pt x="70" y="0"/>
                  </a:lnTo>
                  <a:lnTo>
                    <a:pt x="64" y="4"/>
                  </a:lnTo>
                  <a:lnTo>
                    <a:pt x="59" y="9"/>
                  </a:lnTo>
                  <a:lnTo>
                    <a:pt x="40" y="18"/>
                  </a:lnTo>
                  <a:lnTo>
                    <a:pt x="20" y="26"/>
                  </a:lnTo>
                  <a:lnTo>
                    <a:pt x="20" y="37"/>
                  </a:lnTo>
                  <a:lnTo>
                    <a:pt x="18" y="50"/>
                  </a:lnTo>
                  <a:lnTo>
                    <a:pt x="14" y="53"/>
                  </a:lnTo>
                  <a:lnTo>
                    <a:pt x="9" y="57"/>
                  </a:lnTo>
                  <a:lnTo>
                    <a:pt x="5" y="59"/>
                  </a:lnTo>
                  <a:lnTo>
                    <a:pt x="0" y="61"/>
                  </a:lnTo>
                  <a:lnTo>
                    <a:pt x="7" y="66"/>
                  </a:lnTo>
                  <a:lnTo>
                    <a:pt x="13" y="74"/>
                  </a:lnTo>
                  <a:lnTo>
                    <a:pt x="14" y="79"/>
                  </a:lnTo>
                  <a:lnTo>
                    <a:pt x="14" y="83"/>
                  </a:lnTo>
                  <a:lnTo>
                    <a:pt x="14" y="92"/>
                  </a:lnTo>
                  <a:lnTo>
                    <a:pt x="16" y="98"/>
                  </a:lnTo>
                  <a:lnTo>
                    <a:pt x="24" y="98"/>
                  </a:lnTo>
                  <a:lnTo>
                    <a:pt x="33" y="96"/>
                  </a:lnTo>
                  <a:lnTo>
                    <a:pt x="37" y="103"/>
                  </a:lnTo>
                  <a:lnTo>
                    <a:pt x="40" y="113"/>
                  </a:lnTo>
                  <a:lnTo>
                    <a:pt x="46" y="113"/>
                  </a:lnTo>
                  <a:lnTo>
                    <a:pt x="51" y="113"/>
                  </a:lnTo>
                  <a:lnTo>
                    <a:pt x="55" y="113"/>
                  </a:lnTo>
                  <a:lnTo>
                    <a:pt x="59" y="114"/>
                  </a:lnTo>
                  <a:lnTo>
                    <a:pt x="62" y="118"/>
                  </a:lnTo>
                  <a:lnTo>
                    <a:pt x="68" y="125"/>
                  </a:lnTo>
                  <a:lnTo>
                    <a:pt x="74" y="133"/>
                  </a:lnTo>
                  <a:lnTo>
                    <a:pt x="77" y="140"/>
                  </a:lnTo>
                  <a:lnTo>
                    <a:pt x="79" y="148"/>
                  </a:lnTo>
                  <a:lnTo>
                    <a:pt x="79" y="155"/>
                  </a:lnTo>
                  <a:lnTo>
                    <a:pt x="64" y="172"/>
                  </a:lnTo>
                  <a:lnTo>
                    <a:pt x="51" y="188"/>
                  </a:lnTo>
                  <a:lnTo>
                    <a:pt x="50" y="194"/>
                  </a:lnTo>
                  <a:lnTo>
                    <a:pt x="50" y="198"/>
                  </a:lnTo>
                  <a:lnTo>
                    <a:pt x="50" y="201"/>
                  </a:lnTo>
                  <a:lnTo>
                    <a:pt x="51" y="205"/>
                  </a:lnTo>
                  <a:lnTo>
                    <a:pt x="57" y="210"/>
                  </a:lnTo>
                  <a:lnTo>
                    <a:pt x="61" y="214"/>
                  </a:lnTo>
                  <a:lnTo>
                    <a:pt x="66" y="218"/>
                  </a:lnTo>
                  <a:lnTo>
                    <a:pt x="70" y="220"/>
                  </a:lnTo>
                  <a:lnTo>
                    <a:pt x="72" y="223"/>
                  </a:lnTo>
                  <a:lnTo>
                    <a:pt x="74" y="227"/>
                  </a:lnTo>
                  <a:lnTo>
                    <a:pt x="75" y="233"/>
                  </a:lnTo>
                  <a:lnTo>
                    <a:pt x="79" y="238"/>
                  </a:lnTo>
                  <a:lnTo>
                    <a:pt x="88" y="236"/>
                  </a:lnTo>
                  <a:lnTo>
                    <a:pt x="99" y="236"/>
                  </a:lnTo>
                  <a:lnTo>
                    <a:pt x="99" y="244"/>
                  </a:lnTo>
                  <a:lnTo>
                    <a:pt x="101" y="259"/>
                  </a:lnTo>
                  <a:lnTo>
                    <a:pt x="109" y="275"/>
                  </a:lnTo>
                  <a:lnTo>
                    <a:pt x="118" y="292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89" name="Freeform 80">
              <a:extLst>
                <a:ext uri="{FF2B5EF4-FFF2-40B4-BE49-F238E27FC236}">
                  <a16:creationId xmlns:a16="http://schemas.microsoft.com/office/drawing/2014/main" id="{BF093C22-7CC3-4846-A0F9-0CD61DE06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122" y="3958912"/>
              <a:ext cx="317500" cy="371475"/>
            </a:xfrm>
            <a:custGeom>
              <a:avLst/>
              <a:gdLst>
                <a:gd name="T0" fmla="*/ 249884 w 216"/>
                <a:gd name="T1" fmla="*/ 354013 h 234"/>
                <a:gd name="T2" fmla="*/ 271933 w 216"/>
                <a:gd name="T3" fmla="*/ 336550 h 234"/>
                <a:gd name="T4" fmla="*/ 291042 w 216"/>
                <a:gd name="T5" fmla="*/ 328613 h 234"/>
                <a:gd name="T6" fmla="*/ 298391 w 216"/>
                <a:gd name="T7" fmla="*/ 277813 h 234"/>
                <a:gd name="T8" fmla="*/ 307211 w 216"/>
                <a:gd name="T9" fmla="*/ 228600 h 234"/>
                <a:gd name="T10" fmla="*/ 317500 w 216"/>
                <a:gd name="T11" fmla="*/ 215900 h 234"/>
                <a:gd name="T12" fmla="*/ 311620 w 216"/>
                <a:gd name="T13" fmla="*/ 204788 h 234"/>
                <a:gd name="T14" fmla="*/ 285162 w 216"/>
                <a:gd name="T15" fmla="*/ 190500 h 234"/>
                <a:gd name="T16" fmla="*/ 255764 w 216"/>
                <a:gd name="T17" fmla="*/ 160338 h 234"/>
                <a:gd name="T18" fmla="*/ 244005 w 216"/>
                <a:gd name="T19" fmla="*/ 134938 h 234"/>
                <a:gd name="T20" fmla="*/ 236655 w 216"/>
                <a:gd name="T21" fmla="*/ 136525 h 234"/>
                <a:gd name="T22" fmla="*/ 227836 w 216"/>
                <a:gd name="T23" fmla="*/ 142875 h 234"/>
                <a:gd name="T24" fmla="*/ 208727 w 216"/>
                <a:gd name="T25" fmla="*/ 139700 h 234"/>
                <a:gd name="T26" fmla="*/ 195498 w 216"/>
                <a:gd name="T27" fmla="*/ 119063 h 234"/>
                <a:gd name="T28" fmla="*/ 192558 w 216"/>
                <a:gd name="T29" fmla="*/ 98425 h 234"/>
                <a:gd name="T30" fmla="*/ 186678 w 216"/>
                <a:gd name="T31" fmla="*/ 76200 h 234"/>
                <a:gd name="T32" fmla="*/ 157280 w 216"/>
                <a:gd name="T33" fmla="*/ 49212 h 234"/>
                <a:gd name="T34" fmla="*/ 127882 w 216"/>
                <a:gd name="T35" fmla="*/ 22225 h 234"/>
                <a:gd name="T36" fmla="*/ 111713 w 216"/>
                <a:gd name="T37" fmla="*/ 4763 h 234"/>
                <a:gd name="T38" fmla="*/ 86725 w 216"/>
                <a:gd name="T39" fmla="*/ 1588 h 234"/>
                <a:gd name="T40" fmla="*/ 77905 w 216"/>
                <a:gd name="T41" fmla="*/ 20638 h 234"/>
                <a:gd name="T42" fmla="*/ 80845 w 216"/>
                <a:gd name="T43" fmla="*/ 52388 h 234"/>
                <a:gd name="T44" fmla="*/ 76435 w 216"/>
                <a:gd name="T45" fmla="*/ 80963 h 234"/>
                <a:gd name="T46" fmla="*/ 64676 w 216"/>
                <a:gd name="T47" fmla="*/ 84138 h 234"/>
                <a:gd name="T48" fmla="*/ 60266 w 216"/>
                <a:gd name="T49" fmla="*/ 96837 h 234"/>
                <a:gd name="T50" fmla="*/ 57326 w 216"/>
                <a:gd name="T51" fmla="*/ 125413 h 234"/>
                <a:gd name="T52" fmla="*/ 57326 w 216"/>
                <a:gd name="T53" fmla="*/ 155575 h 234"/>
                <a:gd name="T54" fmla="*/ 22049 w 216"/>
                <a:gd name="T55" fmla="*/ 166688 h 234"/>
                <a:gd name="T56" fmla="*/ 0 w 216"/>
                <a:gd name="T57" fmla="*/ 169863 h 234"/>
                <a:gd name="T58" fmla="*/ 7350 w 216"/>
                <a:gd name="T59" fmla="*/ 193675 h 234"/>
                <a:gd name="T60" fmla="*/ 24988 w 216"/>
                <a:gd name="T61" fmla="*/ 222250 h 234"/>
                <a:gd name="T62" fmla="*/ 51447 w 216"/>
                <a:gd name="T63" fmla="*/ 233363 h 234"/>
                <a:gd name="T64" fmla="*/ 67616 w 216"/>
                <a:gd name="T65" fmla="*/ 249238 h 234"/>
                <a:gd name="T66" fmla="*/ 83785 w 216"/>
                <a:gd name="T67" fmla="*/ 254000 h 234"/>
                <a:gd name="T68" fmla="*/ 102894 w 216"/>
                <a:gd name="T69" fmla="*/ 274638 h 234"/>
                <a:gd name="T70" fmla="*/ 127882 w 216"/>
                <a:gd name="T71" fmla="*/ 298450 h 234"/>
                <a:gd name="T72" fmla="*/ 157280 w 216"/>
                <a:gd name="T73" fmla="*/ 322263 h 234"/>
                <a:gd name="T74" fmla="*/ 189618 w 216"/>
                <a:gd name="T75" fmla="*/ 330200 h 234"/>
                <a:gd name="T76" fmla="*/ 220486 w 216"/>
                <a:gd name="T77" fmla="*/ 336550 h 234"/>
                <a:gd name="T78" fmla="*/ 233715 w 216"/>
                <a:gd name="T79" fmla="*/ 357188 h 23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16"/>
                <a:gd name="T121" fmla="*/ 0 h 234"/>
                <a:gd name="T122" fmla="*/ 216 w 216"/>
                <a:gd name="T123" fmla="*/ 234 h 23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16" h="234">
                  <a:moveTo>
                    <a:pt x="162" y="234"/>
                  </a:moveTo>
                  <a:lnTo>
                    <a:pt x="170" y="223"/>
                  </a:lnTo>
                  <a:lnTo>
                    <a:pt x="179" y="212"/>
                  </a:lnTo>
                  <a:lnTo>
                    <a:pt x="185" y="212"/>
                  </a:lnTo>
                  <a:lnTo>
                    <a:pt x="192" y="210"/>
                  </a:lnTo>
                  <a:lnTo>
                    <a:pt x="198" y="207"/>
                  </a:lnTo>
                  <a:lnTo>
                    <a:pt x="203" y="201"/>
                  </a:lnTo>
                  <a:lnTo>
                    <a:pt x="203" y="175"/>
                  </a:lnTo>
                  <a:lnTo>
                    <a:pt x="203" y="149"/>
                  </a:lnTo>
                  <a:lnTo>
                    <a:pt x="209" y="144"/>
                  </a:lnTo>
                  <a:lnTo>
                    <a:pt x="216" y="140"/>
                  </a:lnTo>
                  <a:lnTo>
                    <a:pt x="216" y="136"/>
                  </a:lnTo>
                  <a:lnTo>
                    <a:pt x="216" y="133"/>
                  </a:lnTo>
                  <a:lnTo>
                    <a:pt x="212" y="129"/>
                  </a:lnTo>
                  <a:lnTo>
                    <a:pt x="209" y="123"/>
                  </a:lnTo>
                  <a:lnTo>
                    <a:pt x="194" y="120"/>
                  </a:lnTo>
                  <a:lnTo>
                    <a:pt x="179" y="118"/>
                  </a:lnTo>
                  <a:lnTo>
                    <a:pt x="174" y="101"/>
                  </a:lnTo>
                  <a:lnTo>
                    <a:pt x="172" y="86"/>
                  </a:lnTo>
                  <a:lnTo>
                    <a:pt x="166" y="85"/>
                  </a:lnTo>
                  <a:lnTo>
                    <a:pt x="162" y="85"/>
                  </a:lnTo>
                  <a:lnTo>
                    <a:pt x="161" y="86"/>
                  </a:lnTo>
                  <a:lnTo>
                    <a:pt x="159" y="86"/>
                  </a:lnTo>
                  <a:lnTo>
                    <a:pt x="155" y="90"/>
                  </a:lnTo>
                  <a:lnTo>
                    <a:pt x="151" y="92"/>
                  </a:lnTo>
                  <a:lnTo>
                    <a:pt x="142" y="88"/>
                  </a:lnTo>
                  <a:lnTo>
                    <a:pt x="137" y="83"/>
                  </a:lnTo>
                  <a:lnTo>
                    <a:pt x="133" y="75"/>
                  </a:lnTo>
                  <a:lnTo>
                    <a:pt x="131" y="68"/>
                  </a:lnTo>
                  <a:lnTo>
                    <a:pt x="131" y="62"/>
                  </a:lnTo>
                  <a:lnTo>
                    <a:pt x="129" y="55"/>
                  </a:lnTo>
                  <a:lnTo>
                    <a:pt x="127" y="48"/>
                  </a:lnTo>
                  <a:lnTo>
                    <a:pt x="124" y="42"/>
                  </a:lnTo>
                  <a:lnTo>
                    <a:pt x="107" y="31"/>
                  </a:lnTo>
                  <a:lnTo>
                    <a:pt x="90" y="22"/>
                  </a:lnTo>
                  <a:lnTo>
                    <a:pt x="87" y="14"/>
                  </a:lnTo>
                  <a:lnTo>
                    <a:pt x="81" y="9"/>
                  </a:lnTo>
                  <a:lnTo>
                    <a:pt x="76" y="3"/>
                  </a:lnTo>
                  <a:lnTo>
                    <a:pt x="66" y="0"/>
                  </a:lnTo>
                  <a:lnTo>
                    <a:pt x="59" y="1"/>
                  </a:lnTo>
                  <a:lnTo>
                    <a:pt x="55" y="5"/>
                  </a:lnTo>
                  <a:lnTo>
                    <a:pt x="53" y="13"/>
                  </a:lnTo>
                  <a:lnTo>
                    <a:pt x="53" y="18"/>
                  </a:lnTo>
                  <a:lnTo>
                    <a:pt x="55" y="33"/>
                  </a:lnTo>
                  <a:lnTo>
                    <a:pt x="55" y="48"/>
                  </a:lnTo>
                  <a:lnTo>
                    <a:pt x="52" y="51"/>
                  </a:lnTo>
                  <a:lnTo>
                    <a:pt x="46" y="51"/>
                  </a:lnTo>
                  <a:lnTo>
                    <a:pt x="44" y="53"/>
                  </a:lnTo>
                  <a:lnTo>
                    <a:pt x="42" y="57"/>
                  </a:lnTo>
                  <a:lnTo>
                    <a:pt x="41" y="61"/>
                  </a:lnTo>
                  <a:lnTo>
                    <a:pt x="39" y="70"/>
                  </a:lnTo>
                  <a:lnTo>
                    <a:pt x="39" y="79"/>
                  </a:lnTo>
                  <a:lnTo>
                    <a:pt x="41" y="88"/>
                  </a:lnTo>
                  <a:lnTo>
                    <a:pt x="39" y="98"/>
                  </a:lnTo>
                  <a:lnTo>
                    <a:pt x="33" y="103"/>
                  </a:lnTo>
                  <a:lnTo>
                    <a:pt x="15" y="105"/>
                  </a:lnTo>
                  <a:lnTo>
                    <a:pt x="0" y="107"/>
                  </a:lnTo>
                  <a:lnTo>
                    <a:pt x="5" y="122"/>
                  </a:lnTo>
                  <a:lnTo>
                    <a:pt x="7" y="138"/>
                  </a:lnTo>
                  <a:lnTo>
                    <a:pt x="17" y="140"/>
                  </a:lnTo>
                  <a:lnTo>
                    <a:pt x="28" y="142"/>
                  </a:lnTo>
                  <a:lnTo>
                    <a:pt x="35" y="147"/>
                  </a:lnTo>
                  <a:lnTo>
                    <a:pt x="42" y="153"/>
                  </a:lnTo>
                  <a:lnTo>
                    <a:pt x="46" y="157"/>
                  </a:lnTo>
                  <a:lnTo>
                    <a:pt x="50" y="159"/>
                  </a:lnTo>
                  <a:lnTo>
                    <a:pt x="57" y="160"/>
                  </a:lnTo>
                  <a:lnTo>
                    <a:pt x="63" y="160"/>
                  </a:lnTo>
                  <a:lnTo>
                    <a:pt x="70" y="173"/>
                  </a:lnTo>
                  <a:lnTo>
                    <a:pt x="77" y="184"/>
                  </a:lnTo>
                  <a:lnTo>
                    <a:pt x="87" y="188"/>
                  </a:lnTo>
                  <a:lnTo>
                    <a:pt x="100" y="190"/>
                  </a:lnTo>
                  <a:lnTo>
                    <a:pt x="107" y="203"/>
                  </a:lnTo>
                  <a:lnTo>
                    <a:pt x="114" y="212"/>
                  </a:lnTo>
                  <a:lnTo>
                    <a:pt x="129" y="208"/>
                  </a:lnTo>
                  <a:lnTo>
                    <a:pt x="144" y="207"/>
                  </a:lnTo>
                  <a:lnTo>
                    <a:pt x="150" y="212"/>
                  </a:lnTo>
                  <a:lnTo>
                    <a:pt x="155" y="218"/>
                  </a:lnTo>
                  <a:lnTo>
                    <a:pt x="159" y="225"/>
                  </a:lnTo>
                  <a:lnTo>
                    <a:pt x="162" y="234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90" name="Freeform 81">
              <a:extLst>
                <a:ext uri="{FF2B5EF4-FFF2-40B4-BE49-F238E27FC236}">
                  <a16:creationId xmlns:a16="http://schemas.microsoft.com/office/drawing/2014/main" id="{417FDA1C-9BDC-C145-9266-FAB08A2EC0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7247" y="4139887"/>
              <a:ext cx="331788" cy="265113"/>
            </a:xfrm>
            <a:custGeom>
              <a:avLst/>
              <a:gdLst>
                <a:gd name="T0" fmla="*/ 184979 w 226"/>
                <a:gd name="T1" fmla="*/ 26988 h 167"/>
                <a:gd name="T2" fmla="*/ 179107 w 226"/>
                <a:gd name="T3" fmla="*/ 6350 h 167"/>
                <a:gd name="T4" fmla="*/ 162958 w 226"/>
                <a:gd name="T5" fmla="*/ 0 h 167"/>
                <a:gd name="T6" fmla="*/ 152681 w 226"/>
                <a:gd name="T7" fmla="*/ 3175 h 167"/>
                <a:gd name="T8" fmla="*/ 139468 w 226"/>
                <a:gd name="T9" fmla="*/ 20638 h 167"/>
                <a:gd name="T10" fmla="*/ 123319 w 226"/>
                <a:gd name="T11" fmla="*/ 34925 h 167"/>
                <a:gd name="T12" fmla="*/ 89553 w 226"/>
                <a:gd name="T13" fmla="*/ 26988 h 167"/>
                <a:gd name="T14" fmla="*/ 79277 w 226"/>
                <a:gd name="T15" fmla="*/ 33338 h 167"/>
                <a:gd name="T16" fmla="*/ 69000 w 226"/>
                <a:gd name="T17" fmla="*/ 47625 h 167"/>
                <a:gd name="T18" fmla="*/ 60192 w 226"/>
                <a:gd name="T19" fmla="*/ 96838 h 167"/>
                <a:gd name="T20" fmla="*/ 52851 w 226"/>
                <a:gd name="T21" fmla="*/ 147638 h 167"/>
                <a:gd name="T22" fmla="*/ 33766 w 226"/>
                <a:gd name="T23" fmla="*/ 155575 h 167"/>
                <a:gd name="T24" fmla="*/ 11745 w 226"/>
                <a:gd name="T25" fmla="*/ 173038 h 167"/>
                <a:gd name="T26" fmla="*/ 2936 w 226"/>
                <a:gd name="T27" fmla="*/ 203200 h 167"/>
                <a:gd name="T28" fmla="*/ 14681 w 226"/>
                <a:gd name="T29" fmla="*/ 220663 h 167"/>
                <a:gd name="T30" fmla="*/ 35234 w 226"/>
                <a:gd name="T31" fmla="*/ 225425 h 167"/>
                <a:gd name="T32" fmla="*/ 57255 w 226"/>
                <a:gd name="T33" fmla="*/ 234950 h 167"/>
                <a:gd name="T34" fmla="*/ 79277 w 226"/>
                <a:gd name="T35" fmla="*/ 252413 h 167"/>
                <a:gd name="T36" fmla="*/ 92490 w 226"/>
                <a:gd name="T37" fmla="*/ 258763 h 167"/>
                <a:gd name="T38" fmla="*/ 101298 w 226"/>
                <a:gd name="T39" fmla="*/ 258763 h 167"/>
                <a:gd name="T40" fmla="*/ 105702 w 226"/>
                <a:gd name="T41" fmla="*/ 246063 h 167"/>
                <a:gd name="T42" fmla="*/ 111575 w 226"/>
                <a:gd name="T43" fmla="*/ 206375 h 167"/>
                <a:gd name="T44" fmla="*/ 127724 w 226"/>
                <a:gd name="T45" fmla="*/ 176213 h 167"/>
                <a:gd name="T46" fmla="*/ 142405 w 226"/>
                <a:gd name="T47" fmla="*/ 176213 h 167"/>
                <a:gd name="T48" fmla="*/ 152681 w 226"/>
                <a:gd name="T49" fmla="*/ 185738 h 167"/>
                <a:gd name="T50" fmla="*/ 177639 w 226"/>
                <a:gd name="T51" fmla="*/ 182563 h 167"/>
                <a:gd name="T52" fmla="*/ 204064 w 226"/>
                <a:gd name="T53" fmla="*/ 185738 h 167"/>
                <a:gd name="T54" fmla="*/ 245171 w 226"/>
                <a:gd name="T55" fmla="*/ 231775 h 167"/>
                <a:gd name="T56" fmla="*/ 271596 w 226"/>
                <a:gd name="T57" fmla="*/ 249238 h 167"/>
                <a:gd name="T58" fmla="*/ 283341 w 226"/>
                <a:gd name="T59" fmla="*/ 231775 h 167"/>
                <a:gd name="T60" fmla="*/ 306831 w 226"/>
                <a:gd name="T61" fmla="*/ 211138 h 167"/>
                <a:gd name="T62" fmla="*/ 325916 w 226"/>
                <a:gd name="T63" fmla="*/ 179388 h 167"/>
                <a:gd name="T64" fmla="*/ 325916 w 226"/>
                <a:gd name="T65" fmla="*/ 144463 h 167"/>
                <a:gd name="T66" fmla="*/ 303894 w 226"/>
                <a:gd name="T67" fmla="*/ 120650 h 167"/>
                <a:gd name="T68" fmla="*/ 271596 w 226"/>
                <a:gd name="T69" fmla="*/ 111125 h 167"/>
                <a:gd name="T70" fmla="*/ 258384 w 226"/>
                <a:gd name="T71" fmla="*/ 96838 h 167"/>
                <a:gd name="T72" fmla="*/ 248107 w 226"/>
                <a:gd name="T73" fmla="*/ 90488 h 167"/>
                <a:gd name="T74" fmla="*/ 230490 w 226"/>
                <a:gd name="T75" fmla="*/ 90488 h 167"/>
                <a:gd name="T76" fmla="*/ 223149 w 226"/>
                <a:gd name="T77" fmla="*/ 76200 h 167"/>
                <a:gd name="T78" fmla="*/ 204064 w 226"/>
                <a:gd name="T79" fmla="*/ 61913 h 167"/>
                <a:gd name="T80" fmla="*/ 190852 w 226"/>
                <a:gd name="T81" fmla="*/ 52388 h 167"/>
                <a:gd name="T82" fmla="*/ 187915 w 226"/>
                <a:gd name="T83" fmla="*/ 44450 h 16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6"/>
                <a:gd name="T127" fmla="*/ 0 h 167"/>
                <a:gd name="T128" fmla="*/ 226 w 226"/>
                <a:gd name="T129" fmla="*/ 167 h 16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6" h="167">
                  <a:moveTo>
                    <a:pt x="128" y="24"/>
                  </a:moveTo>
                  <a:lnTo>
                    <a:pt x="126" y="17"/>
                  </a:lnTo>
                  <a:lnTo>
                    <a:pt x="126" y="11"/>
                  </a:lnTo>
                  <a:lnTo>
                    <a:pt x="122" y="4"/>
                  </a:lnTo>
                  <a:lnTo>
                    <a:pt x="119" y="0"/>
                  </a:lnTo>
                  <a:lnTo>
                    <a:pt x="111" y="0"/>
                  </a:lnTo>
                  <a:lnTo>
                    <a:pt x="108" y="0"/>
                  </a:lnTo>
                  <a:lnTo>
                    <a:pt x="104" y="2"/>
                  </a:lnTo>
                  <a:lnTo>
                    <a:pt x="100" y="6"/>
                  </a:lnTo>
                  <a:lnTo>
                    <a:pt x="95" y="13"/>
                  </a:lnTo>
                  <a:lnTo>
                    <a:pt x="91" y="21"/>
                  </a:lnTo>
                  <a:lnTo>
                    <a:pt x="84" y="22"/>
                  </a:lnTo>
                  <a:lnTo>
                    <a:pt x="72" y="21"/>
                  </a:lnTo>
                  <a:lnTo>
                    <a:pt x="61" y="17"/>
                  </a:lnTo>
                  <a:lnTo>
                    <a:pt x="50" y="13"/>
                  </a:lnTo>
                  <a:lnTo>
                    <a:pt x="54" y="21"/>
                  </a:lnTo>
                  <a:lnTo>
                    <a:pt x="54" y="26"/>
                  </a:lnTo>
                  <a:lnTo>
                    <a:pt x="47" y="30"/>
                  </a:lnTo>
                  <a:lnTo>
                    <a:pt x="41" y="35"/>
                  </a:lnTo>
                  <a:lnTo>
                    <a:pt x="41" y="61"/>
                  </a:lnTo>
                  <a:lnTo>
                    <a:pt x="41" y="87"/>
                  </a:lnTo>
                  <a:lnTo>
                    <a:pt x="36" y="93"/>
                  </a:lnTo>
                  <a:lnTo>
                    <a:pt x="30" y="96"/>
                  </a:lnTo>
                  <a:lnTo>
                    <a:pt x="23" y="98"/>
                  </a:lnTo>
                  <a:lnTo>
                    <a:pt x="17" y="98"/>
                  </a:lnTo>
                  <a:lnTo>
                    <a:pt x="8" y="109"/>
                  </a:lnTo>
                  <a:lnTo>
                    <a:pt x="0" y="120"/>
                  </a:lnTo>
                  <a:lnTo>
                    <a:pt x="2" y="128"/>
                  </a:lnTo>
                  <a:lnTo>
                    <a:pt x="6" y="133"/>
                  </a:lnTo>
                  <a:lnTo>
                    <a:pt x="10" y="139"/>
                  </a:lnTo>
                  <a:lnTo>
                    <a:pt x="15" y="142"/>
                  </a:lnTo>
                  <a:lnTo>
                    <a:pt x="24" y="142"/>
                  </a:lnTo>
                  <a:lnTo>
                    <a:pt x="34" y="142"/>
                  </a:lnTo>
                  <a:lnTo>
                    <a:pt x="39" y="148"/>
                  </a:lnTo>
                  <a:lnTo>
                    <a:pt x="45" y="157"/>
                  </a:lnTo>
                  <a:lnTo>
                    <a:pt x="54" y="159"/>
                  </a:lnTo>
                  <a:lnTo>
                    <a:pt x="61" y="161"/>
                  </a:lnTo>
                  <a:lnTo>
                    <a:pt x="63" y="163"/>
                  </a:lnTo>
                  <a:lnTo>
                    <a:pt x="65" y="167"/>
                  </a:lnTo>
                  <a:lnTo>
                    <a:pt x="69" y="163"/>
                  </a:lnTo>
                  <a:lnTo>
                    <a:pt x="72" y="159"/>
                  </a:lnTo>
                  <a:lnTo>
                    <a:pt x="72" y="155"/>
                  </a:lnTo>
                  <a:lnTo>
                    <a:pt x="72" y="152"/>
                  </a:lnTo>
                  <a:lnTo>
                    <a:pt x="76" y="130"/>
                  </a:lnTo>
                  <a:lnTo>
                    <a:pt x="80" y="113"/>
                  </a:lnTo>
                  <a:lnTo>
                    <a:pt x="87" y="111"/>
                  </a:lnTo>
                  <a:lnTo>
                    <a:pt x="93" y="111"/>
                  </a:lnTo>
                  <a:lnTo>
                    <a:pt x="97" y="111"/>
                  </a:lnTo>
                  <a:lnTo>
                    <a:pt x="98" y="113"/>
                  </a:lnTo>
                  <a:lnTo>
                    <a:pt x="104" y="117"/>
                  </a:lnTo>
                  <a:lnTo>
                    <a:pt x="111" y="118"/>
                  </a:lnTo>
                  <a:lnTo>
                    <a:pt x="121" y="115"/>
                  </a:lnTo>
                  <a:lnTo>
                    <a:pt x="130" y="111"/>
                  </a:lnTo>
                  <a:lnTo>
                    <a:pt x="139" y="117"/>
                  </a:lnTo>
                  <a:lnTo>
                    <a:pt x="150" y="128"/>
                  </a:lnTo>
                  <a:lnTo>
                    <a:pt x="167" y="146"/>
                  </a:lnTo>
                  <a:lnTo>
                    <a:pt x="180" y="159"/>
                  </a:lnTo>
                  <a:lnTo>
                    <a:pt x="185" y="157"/>
                  </a:lnTo>
                  <a:lnTo>
                    <a:pt x="191" y="152"/>
                  </a:lnTo>
                  <a:lnTo>
                    <a:pt x="193" y="146"/>
                  </a:lnTo>
                  <a:lnTo>
                    <a:pt x="196" y="141"/>
                  </a:lnTo>
                  <a:lnTo>
                    <a:pt x="209" y="133"/>
                  </a:lnTo>
                  <a:lnTo>
                    <a:pt x="226" y="120"/>
                  </a:lnTo>
                  <a:lnTo>
                    <a:pt x="222" y="113"/>
                  </a:lnTo>
                  <a:lnTo>
                    <a:pt x="220" y="104"/>
                  </a:lnTo>
                  <a:lnTo>
                    <a:pt x="222" y="91"/>
                  </a:lnTo>
                  <a:lnTo>
                    <a:pt x="222" y="80"/>
                  </a:lnTo>
                  <a:lnTo>
                    <a:pt x="207" y="76"/>
                  </a:lnTo>
                  <a:lnTo>
                    <a:pt x="193" y="76"/>
                  </a:lnTo>
                  <a:lnTo>
                    <a:pt x="185" y="70"/>
                  </a:lnTo>
                  <a:lnTo>
                    <a:pt x="180" y="65"/>
                  </a:lnTo>
                  <a:lnTo>
                    <a:pt x="176" y="61"/>
                  </a:lnTo>
                  <a:lnTo>
                    <a:pt x="172" y="59"/>
                  </a:lnTo>
                  <a:lnTo>
                    <a:pt x="169" y="57"/>
                  </a:lnTo>
                  <a:lnTo>
                    <a:pt x="163" y="59"/>
                  </a:lnTo>
                  <a:lnTo>
                    <a:pt x="157" y="57"/>
                  </a:lnTo>
                  <a:lnTo>
                    <a:pt x="156" y="54"/>
                  </a:lnTo>
                  <a:lnTo>
                    <a:pt x="152" y="48"/>
                  </a:lnTo>
                  <a:lnTo>
                    <a:pt x="148" y="39"/>
                  </a:lnTo>
                  <a:lnTo>
                    <a:pt x="139" y="39"/>
                  </a:lnTo>
                  <a:lnTo>
                    <a:pt x="132" y="35"/>
                  </a:lnTo>
                  <a:lnTo>
                    <a:pt x="130" y="33"/>
                  </a:lnTo>
                  <a:lnTo>
                    <a:pt x="128" y="32"/>
                  </a:lnTo>
                  <a:lnTo>
                    <a:pt x="128" y="28"/>
                  </a:lnTo>
                  <a:lnTo>
                    <a:pt x="128" y="24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91" name="Freeform 82">
              <a:extLst>
                <a:ext uri="{FF2B5EF4-FFF2-40B4-BE49-F238E27FC236}">
                  <a16:creationId xmlns:a16="http://schemas.microsoft.com/office/drawing/2014/main" id="{CD46A128-85CE-8240-8EE0-7B8E13BA8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5010" y="3887475"/>
              <a:ext cx="296862" cy="287337"/>
            </a:xfrm>
            <a:custGeom>
              <a:avLst/>
              <a:gdLst>
                <a:gd name="T0" fmla="*/ 2939 w 202"/>
                <a:gd name="T1" fmla="*/ 82550 h 181"/>
                <a:gd name="T2" fmla="*/ 8818 w 202"/>
                <a:gd name="T3" fmla="*/ 71437 h 181"/>
                <a:gd name="T4" fmla="*/ 30862 w 202"/>
                <a:gd name="T5" fmla="*/ 68262 h 181"/>
                <a:gd name="T6" fmla="*/ 47028 w 202"/>
                <a:gd name="T7" fmla="*/ 65087 h 181"/>
                <a:gd name="T8" fmla="*/ 57315 w 202"/>
                <a:gd name="T9" fmla="*/ 53975 h 181"/>
                <a:gd name="T10" fmla="*/ 76420 w 202"/>
                <a:gd name="T11" fmla="*/ 38100 h 181"/>
                <a:gd name="T12" fmla="*/ 92586 w 202"/>
                <a:gd name="T13" fmla="*/ 12700 h 181"/>
                <a:gd name="T14" fmla="*/ 111691 w 202"/>
                <a:gd name="T15" fmla="*/ 12700 h 181"/>
                <a:gd name="T16" fmla="*/ 141083 w 202"/>
                <a:gd name="T17" fmla="*/ 34925 h 181"/>
                <a:gd name="T18" fmla="*/ 160188 w 202"/>
                <a:gd name="T19" fmla="*/ 61912 h 181"/>
                <a:gd name="T20" fmla="*/ 160188 w 202"/>
                <a:gd name="T21" fmla="*/ 88900 h 181"/>
                <a:gd name="T22" fmla="*/ 166066 w 202"/>
                <a:gd name="T23" fmla="*/ 112712 h 181"/>
                <a:gd name="T24" fmla="*/ 166066 w 202"/>
                <a:gd name="T25" fmla="*/ 131762 h 181"/>
                <a:gd name="T26" fmla="*/ 185171 w 202"/>
                <a:gd name="T27" fmla="*/ 152400 h 181"/>
                <a:gd name="T28" fmla="*/ 214564 w 202"/>
                <a:gd name="T29" fmla="*/ 158750 h 181"/>
                <a:gd name="T30" fmla="*/ 239547 w 202"/>
                <a:gd name="T31" fmla="*/ 152400 h 181"/>
                <a:gd name="T32" fmla="*/ 258652 w 202"/>
                <a:gd name="T33" fmla="*/ 138112 h 181"/>
                <a:gd name="T34" fmla="*/ 271879 w 202"/>
                <a:gd name="T35" fmla="*/ 138112 h 181"/>
                <a:gd name="T36" fmla="*/ 274818 w 202"/>
                <a:gd name="T37" fmla="*/ 144462 h 181"/>
                <a:gd name="T38" fmla="*/ 268939 w 202"/>
                <a:gd name="T39" fmla="*/ 161925 h 181"/>
                <a:gd name="T40" fmla="*/ 274818 w 202"/>
                <a:gd name="T41" fmla="*/ 173037 h 181"/>
                <a:gd name="T42" fmla="*/ 288044 w 202"/>
                <a:gd name="T43" fmla="*/ 179387 h 181"/>
                <a:gd name="T44" fmla="*/ 296862 w 202"/>
                <a:gd name="T45" fmla="*/ 188912 h 181"/>
                <a:gd name="T46" fmla="*/ 290984 w 202"/>
                <a:gd name="T47" fmla="*/ 227012 h 181"/>
                <a:gd name="T48" fmla="*/ 271879 w 202"/>
                <a:gd name="T49" fmla="*/ 258762 h 181"/>
                <a:gd name="T50" fmla="*/ 261591 w 202"/>
                <a:gd name="T51" fmla="*/ 276225 h 181"/>
                <a:gd name="T52" fmla="*/ 245426 w 202"/>
                <a:gd name="T53" fmla="*/ 287337 h 181"/>
                <a:gd name="T54" fmla="*/ 211624 w 202"/>
                <a:gd name="T55" fmla="*/ 279400 h 181"/>
                <a:gd name="T56" fmla="*/ 192519 w 202"/>
                <a:gd name="T57" fmla="*/ 269875 h 181"/>
                <a:gd name="T58" fmla="*/ 169006 w 202"/>
                <a:gd name="T59" fmla="*/ 261937 h 181"/>
                <a:gd name="T60" fmla="*/ 139613 w 202"/>
                <a:gd name="T61" fmla="*/ 231775 h 181"/>
                <a:gd name="T62" fmla="*/ 127856 w 202"/>
                <a:gd name="T63" fmla="*/ 206375 h 181"/>
                <a:gd name="T64" fmla="*/ 120508 w 202"/>
                <a:gd name="T65" fmla="*/ 207962 h 181"/>
                <a:gd name="T66" fmla="*/ 111691 w 202"/>
                <a:gd name="T67" fmla="*/ 214312 h 181"/>
                <a:gd name="T68" fmla="*/ 92586 w 202"/>
                <a:gd name="T69" fmla="*/ 211137 h 181"/>
                <a:gd name="T70" fmla="*/ 79359 w 202"/>
                <a:gd name="T71" fmla="*/ 190500 h 181"/>
                <a:gd name="T72" fmla="*/ 76420 w 202"/>
                <a:gd name="T73" fmla="*/ 169862 h 181"/>
                <a:gd name="T74" fmla="*/ 70541 w 202"/>
                <a:gd name="T75" fmla="*/ 147637 h 181"/>
                <a:gd name="T76" fmla="*/ 41149 w 202"/>
                <a:gd name="T77" fmla="*/ 120650 h 181"/>
                <a:gd name="T78" fmla="*/ 8818 w 202"/>
                <a:gd name="T79" fmla="*/ 93662 h 18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02"/>
                <a:gd name="T121" fmla="*/ 0 h 181"/>
                <a:gd name="T122" fmla="*/ 202 w 202"/>
                <a:gd name="T123" fmla="*/ 181 h 18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02" h="181">
                  <a:moveTo>
                    <a:pt x="0" y="52"/>
                  </a:moveTo>
                  <a:lnTo>
                    <a:pt x="2" y="52"/>
                  </a:lnTo>
                  <a:lnTo>
                    <a:pt x="2" y="50"/>
                  </a:lnTo>
                  <a:lnTo>
                    <a:pt x="6" y="45"/>
                  </a:lnTo>
                  <a:lnTo>
                    <a:pt x="11" y="39"/>
                  </a:lnTo>
                  <a:lnTo>
                    <a:pt x="21" y="43"/>
                  </a:lnTo>
                  <a:lnTo>
                    <a:pt x="30" y="46"/>
                  </a:lnTo>
                  <a:lnTo>
                    <a:pt x="32" y="41"/>
                  </a:lnTo>
                  <a:lnTo>
                    <a:pt x="35" y="35"/>
                  </a:lnTo>
                  <a:lnTo>
                    <a:pt x="39" y="34"/>
                  </a:lnTo>
                  <a:lnTo>
                    <a:pt x="45" y="32"/>
                  </a:lnTo>
                  <a:lnTo>
                    <a:pt x="52" y="24"/>
                  </a:lnTo>
                  <a:lnTo>
                    <a:pt x="58" y="17"/>
                  </a:lnTo>
                  <a:lnTo>
                    <a:pt x="63" y="8"/>
                  </a:lnTo>
                  <a:lnTo>
                    <a:pt x="71" y="0"/>
                  </a:lnTo>
                  <a:lnTo>
                    <a:pt x="76" y="8"/>
                  </a:lnTo>
                  <a:lnTo>
                    <a:pt x="80" y="19"/>
                  </a:lnTo>
                  <a:lnTo>
                    <a:pt x="96" y="22"/>
                  </a:lnTo>
                  <a:lnTo>
                    <a:pt x="109" y="28"/>
                  </a:lnTo>
                  <a:lnTo>
                    <a:pt x="109" y="39"/>
                  </a:lnTo>
                  <a:lnTo>
                    <a:pt x="106" y="52"/>
                  </a:lnTo>
                  <a:lnTo>
                    <a:pt x="109" y="56"/>
                  </a:lnTo>
                  <a:lnTo>
                    <a:pt x="113" y="61"/>
                  </a:lnTo>
                  <a:lnTo>
                    <a:pt x="113" y="71"/>
                  </a:lnTo>
                  <a:lnTo>
                    <a:pt x="111" y="78"/>
                  </a:lnTo>
                  <a:lnTo>
                    <a:pt x="113" y="83"/>
                  </a:lnTo>
                  <a:lnTo>
                    <a:pt x="119" y="91"/>
                  </a:lnTo>
                  <a:lnTo>
                    <a:pt x="126" y="96"/>
                  </a:lnTo>
                  <a:lnTo>
                    <a:pt x="135" y="100"/>
                  </a:lnTo>
                  <a:lnTo>
                    <a:pt x="146" y="100"/>
                  </a:lnTo>
                  <a:lnTo>
                    <a:pt x="155" y="98"/>
                  </a:lnTo>
                  <a:lnTo>
                    <a:pt x="163" y="96"/>
                  </a:lnTo>
                  <a:lnTo>
                    <a:pt x="168" y="93"/>
                  </a:lnTo>
                  <a:lnTo>
                    <a:pt x="176" y="87"/>
                  </a:lnTo>
                  <a:lnTo>
                    <a:pt x="183" y="85"/>
                  </a:lnTo>
                  <a:lnTo>
                    <a:pt x="185" y="87"/>
                  </a:lnTo>
                  <a:lnTo>
                    <a:pt x="187" y="89"/>
                  </a:lnTo>
                  <a:lnTo>
                    <a:pt x="187" y="91"/>
                  </a:lnTo>
                  <a:lnTo>
                    <a:pt x="185" y="95"/>
                  </a:lnTo>
                  <a:lnTo>
                    <a:pt x="183" y="102"/>
                  </a:lnTo>
                  <a:lnTo>
                    <a:pt x="183" y="107"/>
                  </a:lnTo>
                  <a:lnTo>
                    <a:pt x="187" y="109"/>
                  </a:lnTo>
                  <a:lnTo>
                    <a:pt x="192" y="111"/>
                  </a:lnTo>
                  <a:lnTo>
                    <a:pt x="196" y="113"/>
                  </a:lnTo>
                  <a:lnTo>
                    <a:pt x="200" y="115"/>
                  </a:lnTo>
                  <a:lnTo>
                    <a:pt x="202" y="119"/>
                  </a:lnTo>
                  <a:lnTo>
                    <a:pt x="202" y="126"/>
                  </a:lnTo>
                  <a:lnTo>
                    <a:pt x="198" y="143"/>
                  </a:lnTo>
                  <a:lnTo>
                    <a:pt x="191" y="159"/>
                  </a:lnTo>
                  <a:lnTo>
                    <a:pt x="185" y="163"/>
                  </a:lnTo>
                  <a:lnTo>
                    <a:pt x="181" y="168"/>
                  </a:lnTo>
                  <a:lnTo>
                    <a:pt x="178" y="174"/>
                  </a:lnTo>
                  <a:lnTo>
                    <a:pt x="174" y="180"/>
                  </a:lnTo>
                  <a:lnTo>
                    <a:pt x="167" y="181"/>
                  </a:lnTo>
                  <a:lnTo>
                    <a:pt x="155" y="180"/>
                  </a:lnTo>
                  <a:lnTo>
                    <a:pt x="144" y="176"/>
                  </a:lnTo>
                  <a:lnTo>
                    <a:pt x="133" y="172"/>
                  </a:lnTo>
                  <a:lnTo>
                    <a:pt x="131" y="170"/>
                  </a:lnTo>
                  <a:lnTo>
                    <a:pt x="130" y="168"/>
                  </a:lnTo>
                  <a:lnTo>
                    <a:pt x="115" y="165"/>
                  </a:lnTo>
                  <a:lnTo>
                    <a:pt x="100" y="163"/>
                  </a:lnTo>
                  <a:lnTo>
                    <a:pt x="95" y="146"/>
                  </a:lnTo>
                  <a:lnTo>
                    <a:pt x="93" y="131"/>
                  </a:lnTo>
                  <a:lnTo>
                    <a:pt x="87" y="130"/>
                  </a:lnTo>
                  <a:lnTo>
                    <a:pt x="83" y="130"/>
                  </a:lnTo>
                  <a:lnTo>
                    <a:pt x="82" y="131"/>
                  </a:lnTo>
                  <a:lnTo>
                    <a:pt x="80" y="131"/>
                  </a:lnTo>
                  <a:lnTo>
                    <a:pt x="76" y="135"/>
                  </a:lnTo>
                  <a:lnTo>
                    <a:pt x="72" y="137"/>
                  </a:lnTo>
                  <a:lnTo>
                    <a:pt x="63" y="133"/>
                  </a:lnTo>
                  <a:lnTo>
                    <a:pt x="58" y="128"/>
                  </a:lnTo>
                  <a:lnTo>
                    <a:pt x="54" y="120"/>
                  </a:lnTo>
                  <a:lnTo>
                    <a:pt x="52" y="113"/>
                  </a:lnTo>
                  <a:lnTo>
                    <a:pt x="52" y="107"/>
                  </a:lnTo>
                  <a:lnTo>
                    <a:pt x="50" y="100"/>
                  </a:lnTo>
                  <a:lnTo>
                    <a:pt x="48" y="93"/>
                  </a:lnTo>
                  <a:lnTo>
                    <a:pt x="45" y="87"/>
                  </a:lnTo>
                  <a:lnTo>
                    <a:pt x="28" y="76"/>
                  </a:lnTo>
                  <a:lnTo>
                    <a:pt x="11" y="67"/>
                  </a:lnTo>
                  <a:lnTo>
                    <a:pt x="6" y="59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92" name="Freeform 83">
              <a:extLst>
                <a:ext uri="{FF2B5EF4-FFF2-40B4-BE49-F238E27FC236}">
                  <a16:creationId xmlns:a16="http://schemas.microsoft.com/office/drawing/2014/main" id="{4DD19F5A-D07D-6B44-9FD0-147617785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2360" y="3887475"/>
              <a:ext cx="247650" cy="231775"/>
            </a:xfrm>
            <a:custGeom>
              <a:avLst/>
              <a:gdLst>
                <a:gd name="T0" fmla="*/ 5862 w 169"/>
                <a:gd name="T1" fmla="*/ 100012 h 146"/>
                <a:gd name="T2" fmla="*/ 2931 w 169"/>
                <a:gd name="T3" fmla="*/ 73025 h 146"/>
                <a:gd name="T4" fmla="*/ 2931 w 169"/>
                <a:gd name="T5" fmla="*/ 47625 h 146"/>
                <a:gd name="T6" fmla="*/ 0 w 169"/>
                <a:gd name="T7" fmla="*/ 34925 h 146"/>
                <a:gd name="T8" fmla="*/ 2931 w 169"/>
                <a:gd name="T9" fmla="*/ 23812 h 146"/>
                <a:gd name="T10" fmla="*/ 2931 w 169"/>
                <a:gd name="T11" fmla="*/ 12700 h 146"/>
                <a:gd name="T12" fmla="*/ 8792 w 169"/>
                <a:gd name="T13" fmla="*/ 3175 h 146"/>
                <a:gd name="T14" fmla="*/ 30773 w 169"/>
                <a:gd name="T15" fmla="*/ 0 h 146"/>
                <a:gd name="T16" fmla="*/ 52754 w 169"/>
                <a:gd name="T17" fmla="*/ 3175 h 146"/>
                <a:gd name="T18" fmla="*/ 65942 w 169"/>
                <a:gd name="T19" fmla="*/ 6350 h 146"/>
                <a:gd name="T20" fmla="*/ 79131 w 169"/>
                <a:gd name="T21" fmla="*/ 15875 h 146"/>
                <a:gd name="T22" fmla="*/ 92319 w 169"/>
                <a:gd name="T23" fmla="*/ 23812 h 146"/>
                <a:gd name="T24" fmla="*/ 106973 w 169"/>
                <a:gd name="T25" fmla="*/ 34925 h 146"/>
                <a:gd name="T26" fmla="*/ 106973 w 169"/>
                <a:gd name="T27" fmla="*/ 34925 h 146"/>
                <a:gd name="T28" fmla="*/ 117231 w 169"/>
                <a:gd name="T29" fmla="*/ 53975 h 146"/>
                <a:gd name="T30" fmla="*/ 130419 w 169"/>
                <a:gd name="T31" fmla="*/ 68262 h 146"/>
                <a:gd name="T32" fmla="*/ 142142 w 169"/>
                <a:gd name="T33" fmla="*/ 79375 h 146"/>
                <a:gd name="T34" fmla="*/ 152400 w 169"/>
                <a:gd name="T35" fmla="*/ 88900 h 146"/>
                <a:gd name="T36" fmla="*/ 162658 w 169"/>
                <a:gd name="T37" fmla="*/ 93662 h 146"/>
                <a:gd name="T38" fmla="*/ 174381 w 169"/>
                <a:gd name="T39" fmla="*/ 96837 h 146"/>
                <a:gd name="T40" fmla="*/ 184638 w 169"/>
                <a:gd name="T41" fmla="*/ 96837 h 146"/>
                <a:gd name="T42" fmla="*/ 194896 w 169"/>
                <a:gd name="T43" fmla="*/ 96837 h 146"/>
                <a:gd name="T44" fmla="*/ 206619 w 169"/>
                <a:gd name="T45" fmla="*/ 100012 h 146"/>
                <a:gd name="T46" fmla="*/ 213946 w 169"/>
                <a:gd name="T47" fmla="*/ 106363 h 146"/>
                <a:gd name="T48" fmla="*/ 219808 w 169"/>
                <a:gd name="T49" fmla="*/ 114300 h 146"/>
                <a:gd name="T50" fmla="*/ 225669 w 169"/>
                <a:gd name="T51" fmla="*/ 127000 h 146"/>
                <a:gd name="T52" fmla="*/ 232996 w 169"/>
                <a:gd name="T53" fmla="*/ 117475 h 146"/>
                <a:gd name="T54" fmla="*/ 241788 w 169"/>
                <a:gd name="T55" fmla="*/ 112713 h 146"/>
                <a:gd name="T56" fmla="*/ 241788 w 169"/>
                <a:gd name="T57" fmla="*/ 127000 h 146"/>
                <a:gd name="T58" fmla="*/ 235927 w 169"/>
                <a:gd name="T59" fmla="*/ 144462 h 146"/>
                <a:gd name="T60" fmla="*/ 241788 w 169"/>
                <a:gd name="T61" fmla="*/ 150812 h 146"/>
                <a:gd name="T62" fmla="*/ 247650 w 169"/>
                <a:gd name="T63" fmla="*/ 161925 h 146"/>
                <a:gd name="T64" fmla="*/ 244719 w 169"/>
                <a:gd name="T65" fmla="*/ 185737 h 146"/>
                <a:gd name="T66" fmla="*/ 238858 w 169"/>
                <a:gd name="T67" fmla="*/ 211138 h 146"/>
                <a:gd name="T68" fmla="*/ 232996 w 169"/>
                <a:gd name="T69" fmla="*/ 220663 h 146"/>
                <a:gd name="T70" fmla="*/ 225669 w 169"/>
                <a:gd name="T71" fmla="*/ 227013 h 146"/>
                <a:gd name="T72" fmla="*/ 216877 w 169"/>
                <a:gd name="T73" fmla="*/ 231775 h 146"/>
                <a:gd name="T74" fmla="*/ 206619 w 169"/>
                <a:gd name="T75" fmla="*/ 231775 h 146"/>
                <a:gd name="T76" fmla="*/ 206619 w 169"/>
                <a:gd name="T77" fmla="*/ 220663 h 146"/>
                <a:gd name="T78" fmla="*/ 200758 w 169"/>
                <a:gd name="T79" fmla="*/ 211138 h 146"/>
                <a:gd name="T80" fmla="*/ 190500 w 169"/>
                <a:gd name="T81" fmla="*/ 214313 h 146"/>
                <a:gd name="T82" fmla="*/ 178777 w 169"/>
                <a:gd name="T83" fmla="*/ 214313 h 146"/>
                <a:gd name="T84" fmla="*/ 177312 w 169"/>
                <a:gd name="T85" fmla="*/ 206375 h 146"/>
                <a:gd name="T86" fmla="*/ 177312 w 169"/>
                <a:gd name="T87" fmla="*/ 200025 h 146"/>
                <a:gd name="T88" fmla="*/ 159727 w 169"/>
                <a:gd name="T89" fmla="*/ 200025 h 146"/>
                <a:gd name="T90" fmla="*/ 149469 w 169"/>
                <a:gd name="T91" fmla="*/ 206375 h 146"/>
                <a:gd name="T92" fmla="*/ 143608 w 169"/>
                <a:gd name="T93" fmla="*/ 211138 h 146"/>
                <a:gd name="T94" fmla="*/ 136281 w 169"/>
                <a:gd name="T95" fmla="*/ 217488 h 146"/>
                <a:gd name="T96" fmla="*/ 111369 w 169"/>
                <a:gd name="T97" fmla="*/ 217488 h 146"/>
                <a:gd name="T98" fmla="*/ 87923 w 169"/>
                <a:gd name="T99" fmla="*/ 211138 h 146"/>
                <a:gd name="T100" fmla="*/ 71804 w 169"/>
                <a:gd name="T101" fmla="*/ 176212 h 146"/>
                <a:gd name="T102" fmla="*/ 73269 w 169"/>
                <a:gd name="T103" fmla="*/ 144462 h 146"/>
                <a:gd name="T104" fmla="*/ 73269 w 169"/>
                <a:gd name="T105" fmla="*/ 114300 h 146"/>
                <a:gd name="T106" fmla="*/ 46892 w 169"/>
                <a:gd name="T107" fmla="*/ 106363 h 146"/>
                <a:gd name="T108" fmla="*/ 8792 w 169"/>
                <a:gd name="T109" fmla="*/ 100012 h 146"/>
                <a:gd name="T110" fmla="*/ 5862 w 169"/>
                <a:gd name="T111" fmla="*/ 100012 h 146"/>
                <a:gd name="T112" fmla="*/ 5862 w 169"/>
                <a:gd name="T113" fmla="*/ 100012 h 14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9"/>
                <a:gd name="T172" fmla="*/ 0 h 146"/>
                <a:gd name="T173" fmla="*/ 169 w 169"/>
                <a:gd name="T174" fmla="*/ 146 h 14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9" h="146">
                  <a:moveTo>
                    <a:pt x="4" y="63"/>
                  </a:moveTo>
                  <a:lnTo>
                    <a:pt x="2" y="46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2" y="15"/>
                  </a:lnTo>
                  <a:lnTo>
                    <a:pt x="2" y="8"/>
                  </a:lnTo>
                  <a:lnTo>
                    <a:pt x="6" y="2"/>
                  </a:lnTo>
                  <a:lnTo>
                    <a:pt x="21" y="0"/>
                  </a:lnTo>
                  <a:lnTo>
                    <a:pt x="36" y="2"/>
                  </a:lnTo>
                  <a:lnTo>
                    <a:pt x="45" y="4"/>
                  </a:lnTo>
                  <a:lnTo>
                    <a:pt x="54" y="10"/>
                  </a:lnTo>
                  <a:lnTo>
                    <a:pt x="63" y="15"/>
                  </a:lnTo>
                  <a:lnTo>
                    <a:pt x="73" y="22"/>
                  </a:lnTo>
                  <a:lnTo>
                    <a:pt x="80" y="34"/>
                  </a:lnTo>
                  <a:lnTo>
                    <a:pt x="89" y="43"/>
                  </a:lnTo>
                  <a:lnTo>
                    <a:pt x="97" y="50"/>
                  </a:lnTo>
                  <a:lnTo>
                    <a:pt x="104" y="56"/>
                  </a:lnTo>
                  <a:lnTo>
                    <a:pt x="111" y="59"/>
                  </a:lnTo>
                  <a:lnTo>
                    <a:pt x="119" y="61"/>
                  </a:lnTo>
                  <a:lnTo>
                    <a:pt x="126" y="61"/>
                  </a:lnTo>
                  <a:lnTo>
                    <a:pt x="133" y="61"/>
                  </a:lnTo>
                  <a:lnTo>
                    <a:pt x="141" y="63"/>
                  </a:lnTo>
                  <a:lnTo>
                    <a:pt x="146" y="67"/>
                  </a:lnTo>
                  <a:lnTo>
                    <a:pt x="150" y="72"/>
                  </a:lnTo>
                  <a:lnTo>
                    <a:pt x="154" y="80"/>
                  </a:lnTo>
                  <a:lnTo>
                    <a:pt x="159" y="74"/>
                  </a:lnTo>
                  <a:lnTo>
                    <a:pt x="165" y="71"/>
                  </a:lnTo>
                  <a:lnTo>
                    <a:pt x="165" y="80"/>
                  </a:lnTo>
                  <a:lnTo>
                    <a:pt x="161" y="91"/>
                  </a:lnTo>
                  <a:lnTo>
                    <a:pt x="165" y="95"/>
                  </a:lnTo>
                  <a:lnTo>
                    <a:pt x="169" y="102"/>
                  </a:lnTo>
                  <a:lnTo>
                    <a:pt x="167" y="117"/>
                  </a:lnTo>
                  <a:lnTo>
                    <a:pt x="163" y="133"/>
                  </a:lnTo>
                  <a:lnTo>
                    <a:pt x="159" y="139"/>
                  </a:lnTo>
                  <a:lnTo>
                    <a:pt x="154" y="143"/>
                  </a:lnTo>
                  <a:lnTo>
                    <a:pt x="148" y="146"/>
                  </a:lnTo>
                  <a:lnTo>
                    <a:pt x="141" y="146"/>
                  </a:lnTo>
                  <a:lnTo>
                    <a:pt x="141" y="139"/>
                  </a:lnTo>
                  <a:lnTo>
                    <a:pt x="137" y="133"/>
                  </a:lnTo>
                  <a:lnTo>
                    <a:pt x="130" y="135"/>
                  </a:lnTo>
                  <a:lnTo>
                    <a:pt x="122" y="135"/>
                  </a:lnTo>
                  <a:lnTo>
                    <a:pt x="121" y="130"/>
                  </a:lnTo>
                  <a:lnTo>
                    <a:pt x="121" y="126"/>
                  </a:lnTo>
                  <a:lnTo>
                    <a:pt x="109" y="126"/>
                  </a:lnTo>
                  <a:lnTo>
                    <a:pt x="102" y="130"/>
                  </a:lnTo>
                  <a:lnTo>
                    <a:pt x="98" y="133"/>
                  </a:lnTo>
                  <a:lnTo>
                    <a:pt x="93" y="137"/>
                  </a:lnTo>
                  <a:lnTo>
                    <a:pt x="76" y="137"/>
                  </a:lnTo>
                  <a:lnTo>
                    <a:pt x="60" y="133"/>
                  </a:lnTo>
                  <a:lnTo>
                    <a:pt x="49" y="111"/>
                  </a:lnTo>
                  <a:lnTo>
                    <a:pt x="50" y="91"/>
                  </a:lnTo>
                  <a:lnTo>
                    <a:pt x="50" y="72"/>
                  </a:lnTo>
                  <a:lnTo>
                    <a:pt x="32" y="67"/>
                  </a:lnTo>
                  <a:lnTo>
                    <a:pt x="6" y="63"/>
                  </a:lnTo>
                  <a:lnTo>
                    <a:pt x="4" y="63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93" name="Freeform 84">
              <a:extLst>
                <a:ext uri="{FF2B5EF4-FFF2-40B4-BE49-F238E27FC236}">
                  <a16:creationId xmlns:a16="http://schemas.microsoft.com/office/drawing/2014/main" id="{746D37C1-D22D-B247-B56C-22AA7DF85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998" y="3987487"/>
              <a:ext cx="193675" cy="193675"/>
            </a:xfrm>
            <a:custGeom>
              <a:avLst/>
              <a:gdLst>
                <a:gd name="T0" fmla="*/ 1456 w 133"/>
                <a:gd name="T1" fmla="*/ 76200 h 122"/>
                <a:gd name="T2" fmla="*/ 20387 w 133"/>
                <a:gd name="T3" fmla="*/ 69850 h 122"/>
                <a:gd name="T4" fmla="*/ 42230 w 133"/>
                <a:gd name="T5" fmla="*/ 68263 h 122"/>
                <a:gd name="T6" fmla="*/ 55336 w 133"/>
                <a:gd name="T7" fmla="*/ 73025 h 122"/>
                <a:gd name="T8" fmla="*/ 66985 w 133"/>
                <a:gd name="T9" fmla="*/ 69850 h 122"/>
                <a:gd name="T10" fmla="*/ 71354 w 133"/>
                <a:gd name="T11" fmla="*/ 58738 h 122"/>
                <a:gd name="T12" fmla="*/ 71354 w 133"/>
                <a:gd name="T13" fmla="*/ 41275 h 122"/>
                <a:gd name="T14" fmla="*/ 85916 w 133"/>
                <a:gd name="T15" fmla="*/ 31750 h 122"/>
                <a:gd name="T16" fmla="*/ 96109 w 133"/>
                <a:gd name="T17" fmla="*/ 26988 h 122"/>
                <a:gd name="T18" fmla="*/ 106303 w 133"/>
                <a:gd name="T19" fmla="*/ 9525 h 122"/>
                <a:gd name="T20" fmla="*/ 115040 w 133"/>
                <a:gd name="T21" fmla="*/ 0 h 122"/>
                <a:gd name="T22" fmla="*/ 152901 w 133"/>
                <a:gd name="T23" fmla="*/ 6350 h 122"/>
                <a:gd name="T24" fmla="*/ 179113 w 133"/>
                <a:gd name="T25" fmla="*/ 14288 h 122"/>
                <a:gd name="T26" fmla="*/ 179113 w 133"/>
                <a:gd name="T27" fmla="*/ 44450 h 122"/>
                <a:gd name="T28" fmla="*/ 177657 w 133"/>
                <a:gd name="T29" fmla="*/ 76200 h 122"/>
                <a:gd name="T30" fmla="*/ 193675 w 133"/>
                <a:gd name="T31" fmla="*/ 111125 h 122"/>
                <a:gd name="T32" fmla="*/ 182025 w 133"/>
                <a:gd name="T33" fmla="*/ 111125 h 122"/>
                <a:gd name="T34" fmla="*/ 171832 w 133"/>
                <a:gd name="T35" fmla="*/ 107950 h 122"/>
                <a:gd name="T36" fmla="*/ 152901 w 133"/>
                <a:gd name="T37" fmla="*/ 107950 h 122"/>
                <a:gd name="T38" fmla="*/ 133971 w 133"/>
                <a:gd name="T39" fmla="*/ 111125 h 122"/>
                <a:gd name="T40" fmla="*/ 128146 w 133"/>
                <a:gd name="T41" fmla="*/ 114300 h 122"/>
                <a:gd name="T42" fmla="*/ 123777 w 133"/>
                <a:gd name="T43" fmla="*/ 117475 h 122"/>
                <a:gd name="T44" fmla="*/ 117952 w 133"/>
                <a:gd name="T45" fmla="*/ 123825 h 122"/>
                <a:gd name="T46" fmla="*/ 115040 w 133"/>
                <a:gd name="T47" fmla="*/ 128588 h 122"/>
                <a:gd name="T48" fmla="*/ 115040 w 133"/>
                <a:gd name="T49" fmla="*/ 131763 h 122"/>
                <a:gd name="T50" fmla="*/ 120865 w 133"/>
                <a:gd name="T51" fmla="*/ 138113 h 122"/>
                <a:gd name="T52" fmla="*/ 123777 w 133"/>
                <a:gd name="T53" fmla="*/ 138113 h 122"/>
                <a:gd name="T54" fmla="*/ 125233 w 133"/>
                <a:gd name="T55" fmla="*/ 141288 h 122"/>
                <a:gd name="T56" fmla="*/ 125233 w 133"/>
                <a:gd name="T57" fmla="*/ 147638 h 122"/>
                <a:gd name="T58" fmla="*/ 125233 w 133"/>
                <a:gd name="T59" fmla="*/ 152400 h 122"/>
                <a:gd name="T60" fmla="*/ 115040 w 133"/>
                <a:gd name="T61" fmla="*/ 166688 h 122"/>
                <a:gd name="T62" fmla="*/ 104847 w 133"/>
                <a:gd name="T63" fmla="*/ 179388 h 122"/>
                <a:gd name="T64" fmla="*/ 88828 w 133"/>
                <a:gd name="T65" fmla="*/ 185738 h 122"/>
                <a:gd name="T66" fmla="*/ 71354 w 133"/>
                <a:gd name="T67" fmla="*/ 193675 h 122"/>
                <a:gd name="T68" fmla="*/ 69898 w 133"/>
                <a:gd name="T69" fmla="*/ 193675 h 122"/>
                <a:gd name="T70" fmla="*/ 66985 w 133"/>
                <a:gd name="T71" fmla="*/ 190500 h 122"/>
                <a:gd name="T72" fmla="*/ 64073 w 133"/>
                <a:gd name="T73" fmla="*/ 190500 h 122"/>
                <a:gd name="T74" fmla="*/ 61161 w 133"/>
                <a:gd name="T75" fmla="*/ 185738 h 122"/>
                <a:gd name="T76" fmla="*/ 58248 w 133"/>
                <a:gd name="T77" fmla="*/ 179388 h 122"/>
                <a:gd name="T78" fmla="*/ 55336 w 133"/>
                <a:gd name="T79" fmla="*/ 173038 h 122"/>
                <a:gd name="T80" fmla="*/ 50967 w 133"/>
                <a:gd name="T81" fmla="*/ 173038 h 122"/>
                <a:gd name="T82" fmla="*/ 42230 w 133"/>
                <a:gd name="T83" fmla="*/ 173038 h 122"/>
                <a:gd name="T84" fmla="*/ 34949 w 133"/>
                <a:gd name="T85" fmla="*/ 176213 h 122"/>
                <a:gd name="T86" fmla="*/ 29124 w 133"/>
                <a:gd name="T87" fmla="*/ 185738 h 122"/>
                <a:gd name="T88" fmla="*/ 29124 w 133"/>
                <a:gd name="T89" fmla="*/ 187325 h 122"/>
                <a:gd name="T90" fmla="*/ 29124 w 133"/>
                <a:gd name="T91" fmla="*/ 190500 h 122"/>
                <a:gd name="T92" fmla="*/ 26212 w 133"/>
                <a:gd name="T93" fmla="*/ 179388 h 122"/>
                <a:gd name="T94" fmla="*/ 26212 w 133"/>
                <a:gd name="T95" fmla="*/ 169863 h 122"/>
                <a:gd name="T96" fmla="*/ 20387 w 133"/>
                <a:gd name="T97" fmla="*/ 158750 h 122"/>
                <a:gd name="T98" fmla="*/ 16018 w 133"/>
                <a:gd name="T99" fmla="*/ 152400 h 122"/>
                <a:gd name="T100" fmla="*/ 7281 w 133"/>
                <a:gd name="T101" fmla="*/ 152400 h 122"/>
                <a:gd name="T102" fmla="*/ 0 w 133"/>
                <a:gd name="T103" fmla="*/ 152400 h 122"/>
                <a:gd name="T104" fmla="*/ 10193 w 133"/>
                <a:gd name="T105" fmla="*/ 127000 h 122"/>
                <a:gd name="T106" fmla="*/ 16018 w 133"/>
                <a:gd name="T107" fmla="*/ 100012 h 122"/>
                <a:gd name="T108" fmla="*/ 16018 w 133"/>
                <a:gd name="T109" fmla="*/ 88900 h 122"/>
                <a:gd name="T110" fmla="*/ 10193 w 133"/>
                <a:gd name="T111" fmla="*/ 82550 h 122"/>
                <a:gd name="T112" fmla="*/ 7281 w 133"/>
                <a:gd name="T113" fmla="*/ 76200 h 122"/>
                <a:gd name="T114" fmla="*/ 1456 w 133"/>
                <a:gd name="T115" fmla="*/ 76200 h 12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33"/>
                <a:gd name="T175" fmla="*/ 0 h 122"/>
                <a:gd name="T176" fmla="*/ 133 w 133"/>
                <a:gd name="T177" fmla="*/ 122 h 12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33" h="122">
                  <a:moveTo>
                    <a:pt x="1" y="48"/>
                  </a:moveTo>
                  <a:lnTo>
                    <a:pt x="14" y="44"/>
                  </a:lnTo>
                  <a:lnTo>
                    <a:pt x="29" y="43"/>
                  </a:lnTo>
                  <a:lnTo>
                    <a:pt x="38" y="46"/>
                  </a:lnTo>
                  <a:lnTo>
                    <a:pt x="46" y="44"/>
                  </a:lnTo>
                  <a:lnTo>
                    <a:pt x="49" y="37"/>
                  </a:lnTo>
                  <a:lnTo>
                    <a:pt x="49" y="26"/>
                  </a:lnTo>
                  <a:lnTo>
                    <a:pt x="59" y="20"/>
                  </a:lnTo>
                  <a:lnTo>
                    <a:pt x="66" y="17"/>
                  </a:lnTo>
                  <a:lnTo>
                    <a:pt x="73" y="6"/>
                  </a:lnTo>
                  <a:lnTo>
                    <a:pt x="79" y="0"/>
                  </a:lnTo>
                  <a:lnTo>
                    <a:pt x="105" y="4"/>
                  </a:lnTo>
                  <a:lnTo>
                    <a:pt x="123" y="9"/>
                  </a:lnTo>
                  <a:lnTo>
                    <a:pt x="123" y="28"/>
                  </a:lnTo>
                  <a:lnTo>
                    <a:pt x="122" y="48"/>
                  </a:lnTo>
                  <a:lnTo>
                    <a:pt x="133" y="70"/>
                  </a:lnTo>
                  <a:lnTo>
                    <a:pt x="125" y="70"/>
                  </a:lnTo>
                  <a:lnTo>
                    <a:pt x="118" y="68"/>
                  </a:lnTo>
                  <a:lnTo>
                    <a:pt x="105" y="68"/>
                  </a:lnTo>
                  <a:lnTo>
                    <a:pt x="92" y="70"/>
                  </a:lnTo>
                  <a:lnTo>
                    <a:pt x="88" y="72"/>
                  </a:lnTo>
                  <a:lnTo>
                    <a:pt x="85" y="74"/>
                  </a:lnTo>
                  <a:lnTo>
                    <a:pt x="81" y="78"/>
                  </a:lnTo>
                  <a:lnTo>
                    <a:pt x="79" y="81"/>
                  </a:lnTo>
                  <a:lnTo>
                    <a:pt x="79" y="83"/>
                  </a:lnTo>
                  <a:lnTo>
                    <a:pt x="83" y="87"/>
                  </a:lnTo>
                  <a:lnTo>
                    <a:pt x="85" y="87"/>
                  </a:lnTo>
                  <a:lnTo>
                    <a:pt x="86" y="89"/>
                  </a:lnTo>
                  <a:lnTo>
                    <a:pt x="86" y="93"/>
                  </a:lnTo>
                  <a:lnTo>
                    <a:pt x="86" y="96"/>
                  </a:lnTo>
                  <a:lnTo>
                    <a:pt x="79" y="105"/>
                  </a:lnTo>
                  <a:lnTo>
                    <a:pt x="72" y="113"/>
                  </a:lnTo>
                  <a:lnTo>
                    <a:pt x="61" y="117"/>
                  </a:lnTo>
                  <a:lnTo>
                    <a:pt x="49" y="122"/>
                  </a:lnTo>
                  <a:lnTo>
                    <a:pt x="48" y="122"/>
                  </a:lnTo>
                  <a:lnTo>
                    <a:pt x="46" y="120"/>
                  </a:lnTo>
                  <a:lnTo>
                    <a:pt x="44" y="120"/>
                  </a:lnTo>
                  <a:lnTo>
                    <a:pt x="42" y="117"/>
                  </a:lnTo>
                  <a:lnTo>
                    <a:pt x="40" y="113"/>
                  </a:lnTo>
                  <a:lnTo>
                    <a:pt x="38" y="109"/>
                  </a:lnTo>
                  <a:lnTo>
                    <a:pt x="35" y="109"/>
                  </a:lnTo>
                  <a:lnTo>
                    <a:pt x="29" y="109"/>
                  </a:lnTo>
                  <a:lnTo>
                    <a:pt x="24" y="111"/>
                  </a:lnTo>
                  <a:lnTo>
                    <a:pt x="20" y="117"/>
                  </a:lnTo>
                  <a:lnTo>
                    <a:pt x="20" y="118"/>
                  </a:lnTo>
                  <a:lnTo>
                    <a:pt x="20" y="120"/>
                  </a:lnTo>
                  <a:lnTo>
                    <a:pt x="18" y="113"/>
                  </a:lnTo>
                  <a:lnTo>
                    <a:pt x="18" y="107"/>
                  </a:lnTo>
                  <a:lnTo>
                    <a:pt x="14" y="100"/>
                  </a:lnTo>
                  <a:lnTo>
                    <a:pt x="11" y="96"/>
                  </a:lnTo>
                  <a:lnTo>
                    <a:pt x="5" y="96"/>
                  </a:lnTo>
                  <a:lnTo>
                    <a:pt x="0" y="96"/>
                  </a:lnTo>
                  <a:lnTo>
                    <a:pt x="7" y="80"/>
                  </a:lnTo>
                  <a:lnTo>
                    <a:pt x="11" y="63"/>
                  </a:lnTo>
                  <a:lnTo>
                    <a:pt x="11" y="56"/>
                  </a:lnTo>
                  <a:lnTo>
                    <a:pt x="7" y="52"/>
                  </a:lnTo>
                  <a:lnTo>
                    <a:pt x="5" y="48"/>
                  </a:lnTo>
                  <a:lnTo>
                    <a:pt x="1" y="48"/>
                  </a:lnTo>
                  <a:close/>
                </a:path>
              </a:pathLst>
            </a:custGeom>
            <a:solidFill>
              <a:srgbClr val="00B0F0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94" name="Freeform 85">
              <a:extLst>
                <a:ext uri="{FF2B5EF4-FFF2-40B4-BE49-F238E27FC236}">
                  <a16:creationId xmlns:a16="http://schemas.microsoft.com/office/drawing/2014/main" id="{E1B208EC-62BE-F149-A13E-F5626B919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1373" y="3714436"/>
              <a:ext cx="498475" cy="349250"/>
            </a:xfrm>
            <a:custGeom>
              <a:avLst/>
              <a:gdLst>
                <a:gd name="T0" fmla="*/ 16127 w 340"/>
                <a:gd name="T1" fmla="*/ 109538 h 220"/>
                <a:gd name="T2" fmla="*/ 49848 w 340"/>
                <a:gd name="T3" fmla="*/ 100012 h 220"/>
                <a:gd name="T4" fmla="*/ 85034 w 340"/>
                <a:gd name="T5" fmla="*/ 100012 h 220"/>
                <a:gd name="T6" fmla="*/ 114356 w 340"/>
                <a:gd name="T7" fmla="*/ 106363 h 220"/>
                <a:gd name="T8" fmla="*/ 139280 w 340"/>
                <a:gd name="T9" fmla="*/ 111125 h 220"/>
                <a:gd name="T10" fmla="*/ 155407 w 340"/>
                <a:gd name="T11" fmla="*/ 109538 h 220"/>
                <a:gd name="T12" fmla="*/ 155407 w 340"/>
                <a:gd name="T13" fmla="*/ 92075 h 220"/>
                <a:gd name="T14" fmla="*/ 149542 w 340"/>
                <a:gd name="T15" fmla="*/ 65088 h 220"/>
                <a:gd name="T16" fmla="*/ 174466 w 340"/>
                <a:gd name="T17" fmla="*/ 50800 h 220"/>
                <a:gd name="T18" fmla="*/ 203788 w 340"/>
                <a:gd name="T19" fmla="*/ 34925 h 220"/>
                <a:gd name="T20" fmla="*/ 252170 w 340"/>
                <a:gd name="T21" fmla="*/ 17463 h 220"/>
                <a:gd name="T22" fmla="*/ 293221 w 340"/>
                <a:gd name="T23" fmla="*/ 6350 h 220"/>
                <a:gd name="T24" fmla="*/ 303483 w 340"/>
                <a:gd name="T25" fmla="*/ 15875 h 220"/>
                <a:gd name="T26" fmla="*/ 328407 w 340"/>
                <a:gd name="T27" fmla="*/ 33338 h 220"/>
                <a:gd name="T28" fmla="*/ 357729 w 340"/>
                <a:gd name="T29" fmla="*/ 33338 h 220"/>
                <a:gd name="T30" fmla="*/ 379721 w 340"/>
                <a:gd name="T31" fmla="*/ 23812 h 220"/>
                <a:gd name="T32" fmla="*/ 398780 w 340"/>
                <a:gd name="T33" fmla="*/ 20638 h 220"/>
                <a:gd name="T34" fmla="*/ 409043 w 340"/>
                <a:gd name="T35" fmla="*/ 26988 h 220"/>
                <a:gd name="T36" fmla="*/ 414907 w 340"/>
                <a:gd name="T37" fmla="*/ 41275 h 220"/>
                <a:gd name="T38" fmla="*/ 420772 w 340"/>
                <a:gd name="T39" fmla="*/ 58738 h 220"/>
                <a:gd name="T40" fmla="*/ 453026 w 340"/>
                <a:gd name="T41" fmla="*/ 71438 h 220"/>
                <a:gd name="T42" fmla="*/ 475017 w 340"/>
                <a:gd name="T43" fmla="*/ 82550 h 220"/>
                <a:gd name="T44" fmla="*/ 488212 w 340"/>
                <a:gd name="T45" fmla="*/ 114300 h 220"/>
                <a:gd name="T46" fmla="*/ 485280 w 340"/>
                <a:gd name="T47" fmla="*/ 165100 h 220"/>
                <a:gd name="T48" fmla="*/ 463289 w 340"/>
                <a:gd name="T49" fmla="*/ 176212 h 220"/>
                <a:gd name="T50" fmla="*/ 439831 w 340"/>
                <a:gd name="T51" fmla="*/ 165100 h 220"/>
                <a:gd name="T52" fmla="*/ 411975 w 340"/>
                <a:gd name="T53" fmla="*/ 176212 h 220"/>
                <a:gd name="T54" fmla="*/ 388517 w 340"/>
                <a:gd name="T55" fmla="*/ 207963 h 220"/>
                <a:gd name="T56" fmla="*/ 373856 w 340"/>
                <a:gd name="T57" fmla="*/ 196850 h 220"/>
                <a:gd name="T58" fmla="*/ 347466 w 340"/>
                <a:gd name="T59" fmla="*/ 179387 h 220"/>
                <a:gd name="T60" fmla="*/ 312280 w 340"/>
                <a:gd name="T61" fmla="*/ 173038 h 220"/>
                <a:gd name="T62" fmla="*/ 284424 w 340"/>
                <a:gd name="T63" fmla="*/ 185737 h 220"/>
                <a:gd name="T64" fmla="*/ 281492 w 340"/>
                <a:gd name="T65" fmla="*/ 207963 h 220"/>
                <a:gd name="T66" fmla="*/ 284424 w 340"/>
                <a:gd name="T67" fmla="*/ 246063 h 220"/>
                <a:gd name="T68" fmla="*/ 281492 w 340"/>
                <a:gd name="T69" fmla="*/ 285750 h 220"/>
                <a:gd name="T70" fmla="*/ 260966 w 340"/>
                <a:gd name="T71" fmla="*/ 304800 h 220"/>
                <a:gd name="T72" fmla="*/ 246305 w 340"/>
                <a:gd name="T73" fmla="*/ 331788 h 220"/>
                <a:gd name="T74" fmla="*/ 230178 w 340"/>
                <a:gd name="T75" fmla="*/ 346075 h 220"/>
                <a:gd name="T76" fmla="*/ 194992 w 340"/>
                <a:gd name="T77" fmla="*/ 342900 h 220"/>
                <a:gd name="T78" fmla="*/ 168602 w 340"/>
                <a:gd name="T79" fmla="*/ 346075 h 220"/>
                <a:gd name="T80" fmla="*/ 162737 w 340"/>
                <a:gd name="T81" fmla="*/ 334963 h 220"/>
                <a:gd name="T82" fmla="*/ 168602 w 340"/>
                <a:gd name="T83" fmla="*/ 317500 h 220"/>
                <a:gd name="T84" fmla="*/ 165670 w 340"/>
                <a:gd name="T85" fmla="*/ 311150 h 220"/>
                <a:gd name="T86" fmla="*/ 152475 w 340"/>
                <a:gd name="T87" fmla="*/ 311150 h 220"/>
                <a:gd name="T88" fmla="*/ 133415 w 340"/>
                <a:gd name="T89" fmla="*/ 325438 h 220"/>
                <a:gd name="T90" fmla="*/ 108492 w 340"/>
                <a:gd name="T91" fmla="*/ 331788 h 220"/>
                <a:gd name="T92" fmla="*/ 79170 w 340"/>
                <a:gd name="T93" fmla="*/ 325438 h 220"/>
                <a:gd name="T94" fmla="*/ 60110 w 340"/>
                <a:gd name="T95" fmla="*/ 304800 h 220"/>
                <a:gd name="T96" fmla="*/ 60110 w 340"/>
                <a:gd name="T97" fmla="*/ 285750 h 220"/>
                <a:gd name="T98" fmla="*/ 54246 w 340"/>
                <a:gd name="T99" fmla="*/ 261938 h 220"/>
                <a:gd name="T100" fmla="*/ 54246 w 340"/>
                <a:gd name="T101" fmla="*/ 234950 h 220"/>
                <a:gd name="T102" fmla="*/ 35186 w 340"/>
                <a:gd name="T103" fmla="*/ 207963 h 220"/>
                <a:gd name="T104" fmla="*/ 5864 w 340"/>
                <a:gd name="T105" fmla="*/ 188912 h 220"/>
                <a:gd name="T106" fmla="*/ 0 w 340"/>
                <a:gd name="T107" fmla="*/ 173038 h 220"/>
                <a:gd name="T108" fmla="*/ 2932 w 340"/>
                <a:gd name="T109" fmla="*/ 161925 h 220"/>
                <a:gd name="T110" fmla="*/ 14661 w 340"/>
                <a:gd name="T111" fmla="*/ 147638 h 220"/>
                <a:gd name="T112" fmla="*/ 2932 w 340"/>
                <a:gd name="T113" fmla="*/ 131763 h 220"/>
                <a:gd name="T114" fmla="*/ 0 w 340"/>
                <a:gd name="T115" fmla="*/ 111125 h 22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0"/>
                <a:gd name="T175" fmla="*/ 0 h 220"/>
                <a:gd name="T176" fmla="*/ 340 w 340"/>
                <a:gd name="T177" fmla="*/ 220 h 22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0" h="220">
                  <a:moveTo>
                    <a:pt x="0" y="70"/>
                  </a:moveTo>
                  <a:lnTo>
                    <a:pt x="11" y="69"/>
                  </a:lnTo>
                  <a:lnTo>
                    <a:pt x="23" y="65"/>
                  </a:lnTo>
                  <a:lnTo>
                    <a:pt x="34" y="63"/>
                  </a:lnTo>
                  <a:lnTo>
                    <a:pt x="47" y="63"/>
                  </a:lnTo>
                  <a:lnTo>
                    <a:pt x="58" y="63"/>
                  </a:lnTo>
                  <a:lnTo>
                    <a:pt x="67" y="65"/>
                  </a:lnTo>
                  <a:lnTo>
                    <a:pt x="78" y="67"/>
                  </a:lnTo>
                  <a:lnTo>
                    <a:pt x="89" y="70"/>
                  </a:lnTo>
                  <a:lnTo>
                    <a:pt x="95" y="70"/>
                  </a:lnTo>
                  <a:lnTo>
                    <a:pt x="100" y="70"/>
                  </a:lnTo>
                  <a:lnTo>
                    <a:pt x="106" y="69"/>
                  </a:lnTo>
                  <a:lnTo>
                    <a:pt x="109" y="67"/>
                  </a:lnTo>
                  <a:lnTo>
                    <a:pt x="106" y="58"/>
                  </a:lnTo>
                  <a:lnTo>
                    <a:pt x="100" y="48"/>
                  </a:lnTo>
                  <a:lnTo>
                    <a:pt x="102" y="41"/>
                  </a:lnTo>
                  <a:lnTo>
                    <a:pt x="108" y="32"/>
                  </a:lnTo>
                  <a:lnTo>
                    <a:pt x="119" y="32"/>
                  </a:lnTo>
                  <a:lnTo>
                    <a:pt x="128" y="28"/>
                  </a:lnTo>
                  <a:lnTo>
                    <a:pt x="139" y="22"/>
                  </a:lnTo>
                  <a:lnTo>
                    <a:pt x="150" y="17"/>
                  </a:lnTo>
                  <a:lnTo>
                    <a:pt x="172" y="11"/>
                  </a:lnTo>
                  <a:lnTo>
                    <a:pt x="194" y="6"/>
                  </a:lnTo>
                  <a:lnTo>
                    <a:pt x="200" y="4"/>
                  </a:lnTo>
                  <a:lnTo>
                    <a:pt x="204" y="0"/>
                  </a:lnTo>
                  <a:lnTo>
                    <a:pt x="207" y="10"/>
                  </a:lnTo>
                  <a:lnTo>
                    <a:pt x="211" y="17"/>
                  </a:lnTo>
                  <a:lnTo>
                    <a:pt x="224" y="21"/>
                  </a:lnTo>
                  <a:lnTo>
                    <a:pt x="235" y="21"/>
                  </a:lnTo>
                  <a:lnTo>
                    <a:pt x="244" y="21"/>
                  </a:lnTo>
                  <a:lnTo>
                    <a:pt x="252" y="19"/>
                  </a:lnTo>
                  <a:lnTo>
                    <a:pt x="259" y="15"/>
                  </a:lnTo>
                  <a:lnTo>
                    <a:pt x="266" y="13"/>
                  </a:lnTo>
                  <a:lnTo>
                    <a:pt x="272" y="13"/>
                  </a:lnTo>
                  <a:lnTo>
                    <a:pt x="276" y="15"/>
                  </a:lnTo>
                  <a:lnTo>
                    <a:pt x="279" y="17"/>
                  </a:lnTo>
                  <a:lnTo>
                    <a:pt x="281" y="22"/>
                  </a:lnTo>
                  <a:lnTo>
                    <a:pt x="283" y="26"/>
                  </a:lnTo>
                  <a:lnTo>
                    <a:pt x="283" y="34"/>
                  </a:lnTo>
                  <a:lnTo>
                    <a:pt x="287" y="37"/>
                  </a:lnTo>
                  <a:lnTo>
                    <a:pt x="296" y="41"/>
                  </a:lnTo>
                  <a:lnTo>
                    <a:pt x="309" y="45"/>
                  </a:lnTo>
                  <a:lnTo>
                    <a:pt x="325" y="50"/>
                  </a:lnTo>
                  <a:lnTo>
                    <a:pt x="324" y="52"/>
                  </a:lnTo>
                  <a:lnTo>
                    <a:pt x="333" y="72"/>
                  </a:lnTo>
                  <a:lnTo>
                    <a:pt x="340" y="102"/>
                  </a:lnTo>
                  <a:lnTo>
                    <a:pt x="331" y="104"/>
                  </a:lnTo>
                  <a:lnTo>
                    <a:pt x="322" y="106"/>
                  </a:lnTo>
                  <a:lnTo>
                    <a:pt x="316" y="111"/>
                  </a:lnTo>
                  <a:lnTo>
                    <a:pt x="311" y="113"/>
                  </a:lnTo>
                  <a:lnTo>
                    <a:pt x="300" y="104"/>
                  </a:lnTo>
                  <a:lnTo>
                    <a:pt x="290" y="98"/>
                  </a:lnTo>
                  <a:lnTo>
                    <a:pt x="281" y="111"/>
                  </a:lnTo>
                  <a:lnTo>
                    <a:pt x="265" y="131"/>
                  </a:lnTo>
                  <a:lnTo>
                    <a:pt x="255" y="124"/>
                  </a:lnTo>
                  <a:lnTo>
                    <a:pt x="246" y="119"/>
                  </a:lnTo>
                  <a:lnTo>
                    <a:pt x="237" y="113"/>
                  </a:lnTo>
                  <a:lnTo>
                    <a:pt x="228" y="111"/>
                  </a:lnTo>
                  <a:lnTo>
                    <a:pt x="213" y="109"/>
                  </a:lnTo>
                  <a:lnTo>
                    <a:pt x="198" y="111"/>
                  </a:lnTo>
                  <a:lnTo>
                    <a:pt x="194" y="117"/>
                  </a:lnTo>
                  <a:lnTo>
                    <a:pt x="194" y="124"/>
                  </a:lnTo>
                  <a:lnTo>
                    <a:pt x="192" y="131"/>
                  </a:lnTo>
                  <a:lnTo>
                    <a:pt x="194" y="139"/>
                  </a:lnTo>
                  <a:lnTo>
                    <a:pt x="194" y="155"/>
                  </a:lnTo>
                  <a:lnTo>
                    <a:pt x="196" y="172"/>
                  </a:lnTo>
                  <a:lnTo>
                    <a:pt x="192" y="180"/>
                  </a:lnTo>
                  <a:lnTo>
                    <a:pt x="185" y="189"/>
                  </a:lnTo>
                  <a:lnTo>
                    <a:pt x="178" y="192"/>
                  </a:lnTo>
                  <a:lnTo>
                    <a:pt x="168" y="198"/>
                  </a:lnTo>
                  <a:lnTo>
                    <a:pt x="168" y="209"/>
                  </a:lnTo>
                  <a:lnTo>
                    <a:pt x="165" y="216"/>
                  </a:lnTo>
                  <a:lnTo>
                    <a:pt x="157" y="218"/>
                  </a:lnTo>
                  <a:lnTo>
                    <a:pt x="148" y="215"/>
                  </a:lnTo>
                  <a:lnTo>
                    <a:pt x="133" y="216"/>
                  </a:lnTo>
                  <a:lnTo>
                    <a:pt x="120" y="220"/>
                  </a:lnTo>
                  <a:lnTo>
                    <a:pt x="115" y="218"/>
                  </a:lnTo>
                  <a:lnTo>
                    <a:pt x="111" y="216"/>
                  </a:lnTo>
                  <a:lnTo>
                    <a:pt x="111" y="211"/>
                  </a:lnTo>
                  <a:lnTo>
                    <a:pt x="113" y="204"/>
                  </a:lnTo>
                  <a:lnTo>
                    <a:pt x="115" y="200"/>
                  </a:lnTo>
                  <a:lnTo>
                    <a:pt x="115" y="198"/>
                  </a:lnTo>
                  <a:lnTo>
                    <a:pt x="113" y="196"/>
                  </a:lnTo>
                  <a:lnTo>
                    <a:pt x="111" y="194"/>
                  </a:lnTo>
                  <a:lnTo>
                    <a:pt x="104" y="196"/>
                  </a:lnTo>
                  <a:lnTo>
                    <a:pt x="96" y="202"/>
                  </a:lnTo>
                  <a:lnTo>
                    <a:pt x="91" y="205"/>
                  </a:lnTo>
                  <a:lnTo>
                    <a:pt x="83" y="207"/>
                  </a:lnTo>
                  <a:lnTo>
                    <a:pt x="74" y="209"/>
                  </a:lnTo>
                  <a:lnTo>
                    <a:pt x="63" y="209"/>
                  </a:lnTo>
                  <a:lnTo>
                    <a:pt x="54" y="205"/>
                  </a:lnTo>
                  <a:lnTo>
                    <a:pt x="47" y="200"/>
                  </a:lnTo>
                  <a:lnTo>
                    <a:pt x="41" y="192"/>
                  </a:lnTo>
                  <a:lnTo>
                    <a:pt x="39" y="187"/>
                  </a:lnTo>
                  <a:lnTo>
                    <a:pt x="41" y="180"/>
                  </a:lnTo>
                  <a:lnTo>
                    <a:pt x="41" y="170"/>
                  </a:lnTo>
                  <a:lnTo>
                    <a:pt x="37" y="165"/>
                  </a:lnTo>
                  <a:lnTo>
                    <a:pt x="34" y="161"/>
                  </a:lnTo>
                  <a:lnTo>
                    <a:pt x="37" y="148"/>
                  </a:lnTo>
                  <a:lnTo>
                    <a:pt x="37" y="137"/>
                  </a:lnTo>
                  <a:lnTo>
                    <a:pt x="24" y="131"/>
                  </a:lnTo>
                  <a:lnTo>
                    <a:pt x="8" y="128"/>
                  </a:lnTo>
                  <a:lnTo>
                    <a:pt x="4" y="119"/>
                  </a:lnTo>
                  <a:lnTo>
                    <a:pt x="0" y="109"/>
                  </a:lnTo>
                  <a:lnTo>
                    <a:pt x="0" y="106"/>
                  </a:lnTo>
                  <a:lnTo>
                    <a:pt x="2" y="102"/>
                  </a:lnTo>
                  <a:lnTo>
                    <a:pt x="6" y="98"/>
                  </a:lnTo>
                  <a:lnTo>
                    <a:pt x="10" y="93"/>
                  </a:lnTo>
                  <a:lnTo>
                    <a:pt x="8" y="89"/>
                  </a:lnTo>
                  <a:lnTo>
                    <a:pt x="2" y="83"/>
                  </a:lnTo>
                  <a:lnTo>
                    <a:pt x="0" y="78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95" name="Freeform 86">
              <a:extLst>
                <a:ext uri="{FF2B5EF4-FFF2-40B4-BE49-F238E27FC236}">
                  <a16:creationId xmlns:a16="http://schemas.microsoft.com/office/drawing/2014/main" id="{922CFA62-D253-A246-9157-E5C04DBF6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073" y="3773175"/>
              <a:ext cx="233363" cy="338137"/>
            </a:xfrm>
            <a:custGeom>
              <a:avLst/>
              <a:gdLst>
                <a:gd name="T0" fmla="*/ 48434 w 159"/>
                <a:gd name="T1" fmla="*/ 0 h 213"/>
                <a:gd name="T2" fmla="*/ 20548 w 159"/>
                <a:gd name="T3" fmla="*/ 17462 h 213"/>
                <a:gd name="T4" fmla="*/ 0 w 159"/>
                <a:gd name="T5" fmla="*/ 34925 h 213"/>
                <a:gd name="T6" fmla="*/ 0 w 159"/>
                <a:gd name="T7" fmla="*/ 47625 h 213"/>
                <a:gd name="T8" fmla="*/ 2935 w 159"/>
                <a:gd name="T9" fmla="*/ 55562 h 213"/>
                <a:gd name="T10" fmla="*/ 10274 w 159"/>
                <a:gd name="T11" fmla="*/ 68262 h 213"/>
                <a:gd name="T12" fmla="*/ 19080 w 159"/>
                <a:gd name="T13" fmla="*/ 82550 h 213"/>
                <a:gd name="T14" fmla="*/ 19080 w 159"/>
                <a:gd name="T15" fmla="*/ 96837 h 213"/>
                <a:gd name="T16" fmla="*/ 16145 w 159"/>
                <a:gd name="T17" fmla="*/ 111125 h 213"/>
                <a:gd name="T18" fmla="*/ 19080 w 159"/>
                <a:gd name="T19" fmla="*/ 127000 h 213"/>
                <a:gd name="T20" fmla="*/ 23483 w 159"/>
                <a:gd name="T21" fmla="*/ 138112 h 213"/>
                <a:gd name="T22" fmla="*/ 58708 w 159"/>
                <a:gd name="T23" fmla="*/ 155575 h 213"/>
                <a:gd name="T24" fmla="*/ 89529 w 159"/>
                <a:gd name="T25" fmla="*/ 173037 h 213"/>
                <a:gd name="T26" fmla="*/ 77788 w 159"/>
                <a:gd name="T27" fmla="*/ 203200 h 213"/>
                <a:gd name="T28" fmla="*/ 64578 w 159"/>
                <a:gd name="T29" fmla="*/ 238125 h 213"/>
                <a:gd name="T30" fmla="*/ 67514 w 159"/>
                <a:gd name="T31" fmla="*/ 249237 h 213"/>
                <a:gd name="T32" fmla="*/ 74852 w 159"/>
                <a:gd name="T33" fmla="*/ 258762 h 213"/>
                <a:gd name="T34" fmla="*/ 86594 w 159"/>
                <a:gd name="T35" fmla="*/ 266700 h 213"/>
                <a:gd name="T36" fmla="*/ 93932 w 159"/>
                <a:gd name="T37" fmla="*/ 276225 h 213"/>
                <a:gd name="T38" fmla="*/ 96868 w 159"/>
                <a:gd name="T39" fmla="*/ 300037 h 213"/>
                <a:gd name="T40" fmla="*/ 108609 w 159"/>
                <a:gd name="T41" fmla="*/ 338137 h 213"/>
                <a:gd name="T42" fmla="*/ 121818 w 159"/>
                <a:gd name="T43" fmla="*/ 334962 h 213"/>
                <a:gd name="T44" fmla="*/ 135028 w 159"/>
                <a:gd name="T45" fmla="*/ 325437 h 213"/>
                <a:gd name="T46" fmla="*/ 145301 w 159"/>
                <a:gd name="T47" fmla="*/ 311150 h 213"/>
                <a:gd name="T48" fmla="*/ 157043 w 159"/>
                <a:gd name="T49" fmla="*/ 287337 h 213"/>
                <a:gd name="T50" fmla="*/ 170252 w 159"/>
                <a:gd name="T51" fmla="*/ 269875 h 213"/>
                <a:gd name="T52" fmla="*/ 180526 w 159"/>
                <a:gd name="T53" fmla="*/ 258762 h 213"/>
                <a:gd name="T54" fmla="*/ 183461 w 159"/>
                <a:gd name="T55" fmla="*/ 244475 h 213"/>
                <a:gd name="T56" fmla="*/ 183461 w 159"/>
                <a:gd name="T57" fmla="*/ 228600 h 213"/>
                <a:gd name="T58" fmla="*/ 199606 w 159"/>
                <a:gd name="T59" fmla="*/ 223837 h 213"/>
                <a:gd name="T60" fmla="*/ 215751 w 159"/>
                <a:gd name="T61" fmla="*/ 214312 h 213"/>
                <a:gd name="T62" fmla="*/ 211348 w 159"/>
                <a:gd name="T63" fmla="*/ 193675 h 213"/>
                <a:gd name="T64" fmla="*/ 208412 w 159"/>
                <a:gd name="T65" fmla="*/ 176212 h 213"/>
                <a:gd name="T66" fmla="*/ 218686 w 159"/>
                <a:gd name="T67" fmla="*/ 173037 h 213"/>
                <a:gd name="T68" fmla="*/ 233363 w 159"/>
                <a:gd name="T69" fmla="*/ 173037 h 213"/>
                <a:gd name="T70" fmla="*/ 233363 w 159"/>
                <a:gd name="T71" fmla="*/ 161925 h 213"/>
                <a:gd name="T72" fmla="*/ 227492 w 159"/>
                <a:gd name="T73" fmla="*/ 147637 h 213"/>
                <a:gd name="T74" fmla="*/ 215751 w 159"/>
                <a:gd name="T75" fmla="*/ 127000 h 213"/>
                <a:gd name="T76" fmla="*/ 202541 w 159"/>
                <a:gd name="T77" fmla="*/ 106362 h 213"/>
                <a:gd name="T78" fmla="*/ 189332 w 159"/>
                <a:gd name="T79" fmla="*/ 85725 h 213"/>
                <a:gd name="T80" fmla="*/ 173188 w 159"/>
                <a:gd name="T81" fmla="*/ 73025 h 213"/>
                <a:gd name="T82" fmla="*/ 143834 w 159"/>
                <a:gd name="T83" fmla="*/ 61912 h 213"/>
                <a:gd name="T84" fmla="*/ 113012 w 159"/>
                <a:gd name="T85" fmla="*/ 50800 h 213"/>
                <a:gd name="T86" fmla="*/ 80723 w 159"/>
                <a:gd name="T87" fmla="*/ 23812 h 213"/>
                <a:gd name="T88" fmla="*/ 48434 w 159"/>
                <a:gd name="T89" fmla="*/ 0 h 21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59"/>
                <a:gd name="T136" fmla="*/ 0 h 213"/>
                <a:gd name="T137" fmla="*/ 159 w 159"/>
                <a:gd name="T138" fmla="*/ 213 h 21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59" h="213">
                  <a:moveTo>
                    <a:pt x="33" y="0"/>
                  </a:moveTo>
                  <a:lnTo>
                    <a:pt x="14" y="11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2" y="35"/>
                  </a:lnTo>
                  <a:lnTo>
                    <a:pt x="7" y="43"/>
                  </a:lnTo>
                  <a:lnTo>
                    <a:pt x="13" y="52"/>
                  </a:lnTo>
                  <a:lnTo>
                    <a:pt x="13" y="61"/>
                  </a:lnTo>
                  <a:lnTo>
                    <a:pt x="11" y="70"/>
                  </a:lnTo>
                  <a:lnTo>
                    <a:pt x="13" y="80"/>
                  </a:lnTo>
                  <a:lnTo>
                    <a:pt x="16" y="87"/>
                  </a:lnTo>
                  <a:lnTo>
                    <a:pt x="40" y="98"/>
                  </a:lnTo>
                  <a:lnTo>
                    <a:pt x="61" y="109"/>
                  </a:lnTo>
                  <a:lnTo>
                    <a:pt x="53" y="128"/>
                  </a:lnTo>
                  <a:lnTo>
                    <a:pt x="44" y="150"/>
                  </a:lnTo>
                  <a:lnTo>
                    <a:pt x="46" y="157"/>
                  </a:lnTo>
                  <a:lnTo>
                    <a:pt x="51" y="163"/>
                  </a:lnTo>
                  <a:lnTo>
                    <a:pt x="59" y="168"/>
                  </a:lnTo>
                  <a:lnTo>
                    <a:pt x="64" y="174"/>
                  </a:lnTo>
                  <a:lnTo>
                    <a:pt x="66" y="189"/>
                  </a:lnTo>
                  <a:lnTo>
                    <a:pt x="74" y="213"/>
                  </a:lnTo>
                  <a:lnTo>
                    <a:pt x="83" y="211"/>
                  </a:lnTo>
                  <a:lnTo>
                    <a:pt x="92" y="205"/>
                  </a:lnTo>
                  <a:lnTo>
                    <a:pt x="99" y="196"/>
                  </a:lnTo>
                  <a:lnTo>
                    <a:pt x="107" y="181"/>
                  </a:lnTo>
                  <a:lnTo>
                    <a:pt x="116" y="170"/>
                  </a:lnTo>
                  <a:lnTo>
                    <a:pt x="123" y="163"/>
                  </a:lnTo>
                  <a:lnTo>
                    <a:pt x="125" y="154"/>
                  </a:lnTo>
                  <a:lnTo>
                    <a:pt x="125" y="144"/>
                  </a:lnTo>
                  <a:lnTo>
                    <a:pt x="136" y="141"/>
                  </a:lnTo>
                  <a:lnTo>
                    <a:pt x="147" y="135"/>
                  </a:lnTo>
                  <a:lnTo>
                    <a:pt x="144" y="122"/>
                  </a:lnTo>
                  <a:lnTo>
                    <a:pt x="142" y="111"/>
                  </a:lnTo>
                  <a:lnTo>
                    <a:pt x="149" y="109"/>
                  </a:lnTo>
                  <a:lnTo>
                    <a:pt x="159" y="109"/>
                  </a:lnTo>
                  <a:lnTo>
                    <a:pt x="159" y="102"/>
                  </a:lnTo>
                  <a:lnTo>
                    <a:pt x="155" y="93"/>
                  </a:lnTo>
                  <a:lnTo>
                    <a:pt x="147" y="80"/>
                  </a:lnTo>
                  <a:lnTo>
                    <a:pt x="138" y="67"/>
                  </a:lnTo>
                  <a:lnTo>
                    <a:pt x="129" y="54"/>
                  </a:lnTo>
                  <a:lnTo>
                    <a:pt x="118" y="46"/>
                  </a:lnTo>
                  <a:lnTo>
                    <a:pt x="98" y="39"/>
                  </a:lnTo>
                  <a:lnTo>
                    <a:pt x="77" y="32"/>
                  </a:lnTo>
                  <a:lnTo>
                    <a:pt x="55" y="15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96" name="Freeform 87">
              <a:extLst>
                <a:ext uri="{FF2B5EF4-FFF2-40B4-BE49-F238E27FC236}">
                  <a16:creationId xmlns:a16="http://schemas.microsoft.com/office/drawing/2014/main" id="{F2E98F3F-2B35-7C4B-804A-CF6F74245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0023" y="3870012"/>
              <a:ext cx="346075" cy="360363"/>
            </a:xfrm>
            <a:custGeom>
              <a:avLst/>
              <a:gdLst>
                <a:gd name="T0" fmla="*/ 0 w 236"/>
                <a:gd name="T1" fmla="*/ 246063 h 227"/>
                <a:gd name="T2" fmla="*/ 7332 w 236"/>
                <a:gd name="T3" fmla="*/ 255588 h 227"/>
                <a:gd name="T4" fmla="*/ 10265 w 236"/>
                <a:gd name="T5" fmla="*/ 273050 h 227"/>
                <a:gd name="T6" fmla="*/ 7332 w 236"/>
                <a:gd name="T7" fmla="*/ 300038 h 227"/>
                <a:gd name="T8" fmla="*/ 4399 w 236"/>
                <a:gd name="T9" fmla="*/ 320675 h 227"/>
                <a:gd name="T10" fmla="*/ 4399 w 236"/>
                <a:gd name="T11" fmla="*/ 320675 h 227"/>
                <a:gd name="T12" fmla="*/ 20530 w 236"/>
                <a:gd name="T13" fmla="*/ 331788 h 227"/>
                <a:gd name="T14" fmla="*/ 55724 w 236"/>
                <a:gd name="T15" fmla="*/ 352425 h 227"/>
                <a:gd name="T16" fmla="*/ 93851 w 236"/>
                <a:gd name="T17" fmla="*/ 360363 h 227"/>
                <a:gd name="T18" fmla="*/ 126112 w 236"/>
                <a:gd name="T19" fmla="*/ 349250 h 227"/>
                <a:gd name="T20" fmla="*/ 142243 w 236"/>
                <a:gd name="T21" fmla="*/ 342900 h 227"/>
                <a:gd name="T22" fmla="*/ 142243 w 236"/>
                <a:gd name="T23" fmla="*/ 342900 h 227"/>
                <a:gd name="T24" fmla="*/ 142243 w 236"/>
                <a:gd name="T25" fmla="*/ 342900 h 227"/>
                <a:gd name="T26" fmla="*/ 167172 w 236"/>
                <a:gd name="T27" fmla="*/ 341313 h 227"/>
                <a:gd name="T28" fmla="*/ 196500 w 236"/>
                <a:gd name="T29" fmla="*/ 307975 h 227"/>
                <a:gd name="T30" fmla="*/ 218497 w 236"/>
                <a:gd name="T31" fmla="*/ 287338 h 227"/>
                <a:gd name="T32" fmla="*/ 230228 w 236"/>
                <a:gd name="T33" fmla="*/ 293688 h 227"/>
                <a:gd name="T34" fmla="*/ 249291 w 236"/>
                <a:gd name="T35" fmla="*/ 307975 h 227"/>
                <a:gd name="T36" fmla="*/ 269821 w 236"/>
                <a:gd name="T37" fmla="*/ 334963 h 227"/>
                <a:gd name="T38" fmla="*/ 300616 w 236"/>
                <a:gd name="T39" fmla="*/ 349250 h 227"/>
                <a:gd name="T40" fmla="*/ 324079 w 236"/>
                <a:gd name="T41" fmla="*/ 352425 h 227"/>
                <a:gd name="T42" fmla="*/ 337276 w 236"/>
                <a:gd name="T43" fmla="*/ 342900 h 227"/>
                <a:gd name="T44" fmla="*/ 346075 w 236"/>
                <a:gd name="T45" fmla="*/ 317500 h 227"/>
                <a:gd name="T46" fmla="*/ 343142 w 236"/>
                <a:gd name="T47" fmla="*/ 284163 h 227"/>
                <a:gd name="T48" fmla="*/ 300616 w 236"/>
                <a:gd name="T49" fmla="*/ 225425 h 227"/>
                <a:gd name="T50" fmla="*/ 278620 w 236"/>
                <a:gd name="T51" fmla="*/ 182563 h 227"/>
                <a:gd name="T52" fmla="*/ 285952 w 236"/>
                <a:gd name="T53" fmla="*/ 169863 h 227"/>
                <a:gd name="T54" fmla="*/ 288885 w 236"/>
                <a:gd name="T55" fmla="*/ 161925 h 227"/>
                <a:gd name="T56" fmla="*/ 281553 w 236"/>
                <a:gd name="T57" fmla="*/ 141288 h 227"/>
                <a:gd name="T58" fmla="*/ 269821 w 236"/>
                <a:gd name="T59" fmla="*/ 127000 h 227"/>
                <a:gd name="T60" fmla="*/ 250758 w 236"/>
                <a:gd name="T61" fmla="*/ 117475 h 227"/>
                <a:gd name="T62" fmla="*/ 237560 w 236"/>
                <a:gd name="T63" fmla="*/ 79375 h 227"/>
                <a:gd name="T64" fmla="*/ 224362 w 236"/>
                <a:gd name="T65" fmla="*/ 41275 h 227"/>
                <a:gd name="T66" fmla="*/ 205299 w 236"/>
                <a:gd name="T67" fmla="*/ 12700 h 227"/>
                <a:gd name="T68" fmla="*/ 196500 w 236"/>
                <a:gd name="T69" fmla="*/ 3175 h 227"/>
                <a:gd name="T70" fmla="*/ 186235 w 236"/>
                <a:gd name="T71" fmla="*/ 6350 h 227"/>
                <a:gd name="T72" fmla="*/ 170105 w 236"/>
                <a:gd name="T73" fmla="*/ 20638 h 227"/>
                <a:gd name="T74" fmla="*/ 161306 w 236"/>
                <a:gd name="T75" fmla="*/ 17463 h 227"/>
                <a:gd name="T76" fmla="*/ 140776 w 236"/>
                <a:gd name="T77" fmla="*/ 33338 h 227"/>
                <a:gd name="T78" fmla="*/ 124646 w 236"/>
                <a:gd name="T79" fmla="*/ 68263 h 227"/>
                <a:gd name="T80" fmla="*/ 109981 w 236"/>
                <a:gd name="T81" fmla="*/ 76200 h 227"/>
                <a:gd name="T82" fmla="*/ 102649 w 236"/>
                <a:gd name="T83" fmla="*/ 96838 h 227"/>
                <a:gd name="T84" fmla="*/ 90918 w 236"/>
                <a:gd name="T85" fmla="*/ 127000 h 227"/>
                <a:gd name="T86" fmla="*/ 74787 w 236"/>
                <a:gd name="T87" fmla="*/ 147638 h 227"/>
                <a:gd name="T88" fmla="*/ 61590 w 236"/>
                <a:gd name="T89" fmla="*/ 173038 h 227"/>
                <a:gd name="T90" fmla="*/ 36660 w 236"/>
                <a:gd name="T91" fmla="*/ 214313 h 227"/>
                <a:gd name="T92" fmla="*/ 13198 w 236"/>
                <a:gd name="T93" fmla="*/ 238125 h 22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36"/>
                <a:gd name="T142" fmla="*/ 0 h 227"/>
                <a:gd name="T143" fmla="*/ 236 w 236"/>
                <a:gd name="T144" fmla="*/ 227 h 22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36" h="227">
                  <a:moveTo>
                    <a:pt x="0" y="152"/>
                  </a:moveTo>
                  <a:lnTo>
                    <a:pt x="0" y="155"/>
                  </a:lnTo>
                  <a:lnTo>
                    <a:pt x="1" y="157"/>
                  </a:lnTo>
                  <a:lnTo>
                    <a:pt x="5" y="161"/>
                  </a:lnTo>
                  <a:lnTo>
                    <a:pt x="5" y="167"/>
                  </a:lnTo>
                  <a:lnTo>
                    <a:pt x="7" y="172"/>
                  </a:lnTo>
                  <a:lnTo>
                    <a:pt x="7" y="178"/>
                  </a:lnTo>
                  <a:lnTo>
                    <a:pt x="5" y="189"/>
                  </a:lnTo>
                  <a:lnTo>
                    <a:pt x="3" y="202"/>
                  </a:lnTo>
                  <a:lnTo>
                    <a:pt x="14" y="209"/>
                  </a:lnTo>
                  <a:lnTo>
                    <a:pt x="27" y="216"/>
                  </a:lnTo>
                  <a:lnTo>
                    <a:pt x="38" y="222"/>
                  </a:lnTo>
                  <a:lnTo>
                    <a:pt x="51" y="227"/>
                  </a:lnTo>
                  <a:lnTo>
                    <a:pt x="64" y="227"/>
                  </a:lnTo>
                  <a:lnTo>
                    <a:pt x="75" y="224"/>
                  </a:lnTo>
                  <a:lnTo>
                    <a:pt x="86" y="220"/>
                  </a:lnTo>
                  <a:lnTo>
                    <a:pt x="97" y="216"/>
                  </a:lnTo>
                  <a:lnTo>
                    <a:pt x="114" y="215"/>
                  </a:lnTo>
                  <a:lnTo>
                    <a:pt x="127" y="209"/>
                  </a:lnTo>
                  <a:lnTo>
                    <a:pt x="134" y="194"/>
                  </a:lnTo>
                  <a:lnTo>
                    <a:pt x="144" y="181"/>
                  </a:lnTo>
                  <a:lnTo>
                    <a:pt x="149" y="181"/>
                  </a:lnTo>
                  <a:lnTo>
                    <a:pt x="153" y="183"/>
                  </a:lnTo>
                  <a:lnTo>
                    <a:pt x="157" y="185"/>
                  </a:lnTo>
                  <a:lnTo>
                    <a:pt x="162" y="187"/>
                  </a:lnTo>
                  <a:lnTo>
                    <a:pt x="170" y="194"/>
                  </a:lnTo>
                  <a:lnTo>
                    <a:pt x="177" y="203"/>
                  </a:lnTo>
                  <a:lnTo>
                    <a:pt x="184" y="211"/>
                  </a:lnTo>
                  <a:lnTo>
                    <a:pt x="195" y="216"/>
                  </a:lnTo>
                  <a:lnTo>
                    <a:pt x="205" y="220"/>
                  </a:lnTo>
                  <a:lnTo>
                    <a:pt x="216" y="224"/>
                  </a:lnTo>
                  <a:lnTo>
                    <a:pt x="221" y="222"/>
                  </a:lnTo>
                  <a:lnTo>
                    <a:pt x="225" y="220"/>
                  </a:lnTo>
                  <a:lnTo>
                    <a:pt x="230" y="216"/>
                  </a:lnTo>
                  <a:lnTo>
                    <a:pt x="234" y="213"/>
                  </a:lnTo>
                  <a:lnTo>
                    <a:pt x="236" y="200"/>
                  </a:lnTo>
                  <a:lnTo>
                    <a:pt x="236" y="189"/>
                  </a:lnTo>
                  <a:lnTo>
                    <a:pt x="234" y="179"/>
                  </a:lnTo>
                  <a:lnTo>
                    <a:pt x="230" y="170"/>
                  </a:lnTo>
                  <a:lnTo>
                    <a:pt x="205" y="142"/>
                  </a:lnTo>
                  <a:lnTo>
                    <a:pt x="188" y="120"/>
                  </a:lnTo>
                  <a:lnTo>
                    <a:pt x="190" y="115"/>
                  </a:lnTo>
                  <a:lnTo>
                    <a:pt x="194" y="111"/>
                  </a:lnTo>
                  <a:lnTo>
                    <a:pt x="195" y="107"/>
                  </a:lnTo>
                  <a:lnTo>
                    <a:pt x="197" y="106"/>
                  </a:lnTo>
                  <a:lnTo>
                    <a:pt x="197" y="102"/>
                  </a:lnTo>
                  <a:lnTo>
                    <a:pt x="195" y="98"/>
                  </a:lnTo>
                  <a:lnTo>
                    <a:pt x="192" y="89"/>
                  </a:lnTo>
                  <a:lnTo>
                    <a:pt x="188" y="83"/>
                  </a:lnTo>
                  <a:lnTo>
                    <a:pt x="184" y="80"/>
                  </a:lnTo>
                  <a:lnTo>
                    <a:pt x="181" y="78"/>
                  </a:lnTo>
                  <a:lnTo>
                    <a:pt x="171" y="74"/>
                  </a:lnTo>
                  <a:lnTo>
                    <a:pt x="164" y="69"/>
                  </a:lnTo>
                  <a:lnTo>
                    <a:pt x="162" y="50"/>
                  </a:lnTo>
                  <a:lnTo>
                    <a:pt x="160" y="33"/>
                  </a:lnTo>
                  <a:lnTo>
                    <a:pt x="153" y="26"/>
                  </a:lnTo>
                  <a:lnTo>
                    <a:pt x="147" y="21"/>
                  </a:lnTo>
                  <a:lnTo>
                    <a:pt x="140" y="8"/>
                  </a:lnTo>
                  <a:lnTo>
                    <a:pt x="134" y="2"/>
                  </a:lnTo>
                  <a:lnTo>
                    <a:pt x="133" y="0"/>
                  </a:lnTo>
                  <a:lnTo>
                    <a:pt x="127" y="4"/>
                  </a:lnTo>
                  <a:lnTo>
                    <a:pt x="118" y="6"/>
                  </a:lnTo>
                  <a:lnTo>
                    <a:pt x="116" y="13"/>
                  </a:lnTo>
                  <a:lnTo>
                    <a:pt x="114" y="19"/>
                  </a:lnTo>
                  <a:lnTo>
                    <a:pt x="110" y="11"/>
                  </a:lnTo>
                  <a:lnTo>
                    <a:pt x="105" y="8"/>
                  </a:lnTo>
                  <a:lnTo>
                    <a:pt x="96" y="21"/>
                  </a:lnTo>
                  <a:lnTo>
                    <a:pt x="83" y="35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75" y="48"/>
                  </a:lnTo>
                  <a:lnTo>
                    <a:pt x="68" y="50"/>
                  </a:lnTo>
                  <a:lnTo>
                    <a:pt x="70" y="61"/>
                  </a:lnTo>
                  <a:lnTo>
                    <a:pt x="73" y="74"/>
                  </a:lnTo>
                  <a:lnTo>
                    <a:pt x="62" y="80"/>
                  </a:lnTo>
                  <a:lnTo>
                    <a:pt x="51" y="83"/>
                  </a:lnTo>
                  <a:lnTo>
                    <a:pt x="51" y="93"/>
                  </a:lnTo>
                  <a:lnTo>
                    <a:pt x="49" y="102"/>
                  </a:lnTo>
                  <a:lnTo>
                    <a:pt x="42" y="109"/>
                  </a:lnTo>
                  <a:lnTo>
                    <a:pt x="33" y="120"/>
                  </a:lnTo>
                  <a:lnTo>
                    <a:pt x="25" y="135"/>
                  </a:lnTo>
                  <a:lnTo>
                    <a:pt x="18" y="144"/>
                  </a:lnTo>
                  <a:lnTo>
                    <a:pt x="9" y="150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97" name="Freeform 88">
              <a:extLst>
                <a:ext uri="{FF2B5EF4-FFF2-40B4-BE49-F238E27FC236}">
                  <a16:creationId xmlns:a16="http://schemas.microsoft.com/office/drawing/2014/main" id="{CD1731BD-A00F-BE48-9743-7F814D9E6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9061" y="3617600"/>
              <a:ext cx="276225" cy="307975"/>
            </a:xfrm>
            <a:custGeom>
              <a:avLst/>
              <a:gdLst>
                <a:gd name="T0" fmla="*/ 64306 w 189"/>
                <a:gd name="T1" fmla="*/ 9525 h 194"/>
                <a:gd name="T2" fmla="*/ 29230 w 189"/>
                <a:gd name="T3" fmla="*/ 30163 h 194"/>
                <a:gd name="T4" fmla="*/ 0 w 189"/>
                <a:gd name="T5" fmla="*/ 44450 h 194"/>
                <a:gd name="T6" fmla="*/ 11692 w 189"/>
                <a:gd name="T7" fmla="*/ 65088 h 194"/>
                <a:gd name="T8" fmla="*/ 27769 w 189"/>
                <a:gd name="T9" fmla="*/ 96837 h 194"/>
                <a:gd name="T10" fmla="*/ 29230 w 189"/>
                <a:gd name="T11" fmla="*/ 117475 h 194"/>
                <a:gd name="T12" fmla="*/ 29230 w 189"/>
                <a:gd name="T13" fmla="*/ 134938 h 194"/>
                <a:gd name="T14" fmla="*/ 27769 w 189"/>
                <a:gd name="T15" fmla="*/ 147638 h 194"/>
                <a:gd name="T16" fmla="*/ 21923 w 189"/>
                <a:gd name="T17" fmla="*/ 155575 h 194"/>
                <a:gd name="T18" fmla="*/ 54076 w 189"/>
                <a:gd name="T19" fmla="*/ 179387 h 194"/>
                <a:gd name="T20" fmla="*/ 86229 w 189"/>
                <a:gd name="T21" fmla="*/ 206375 h 194"/>
                <a:gd name="T22" fmla="*/ 116921 w 189"/>
                <a:gd name="T23" fmla="*/ 217488 h 194"/>
                <a:gd name="T24" fmla="*/ 146151 w 189"/>
                <a:gd name="T25" fmla="*/ 228600 h 194"/>
                <a:gd name="T26" fmla="*/ 162227 w 189"/>
                <a:gd name="T27" fmla="*/ 241300 h 194"/>
                <a:gd name="T28" fmla="*/ 175381 w 189"/>
                <a:gd name="T29" fmla="*/ 261938 h 194"/>
                <a:gd name="T30" fmla="*/ 188535 w 189"/>
                <a:gd name="T31" fmla="*/ 282575 h 194"/>
                <a:gd name="T32" fmla="*/ 200227 w 189"/>
                <a:gd name="T33" fmla="*/ 303213 h 194"/>
                <a:gd name="T34" fmla="*/ 203150 w 189"/>
                <a:gd name="T35" fmla="*/ 304800 h 194"/>
                <a:gd name="T36" fmla="*/ 203150 w 189"/>
                <a:gd name="T37" fmla="*/ 307975 h 194"/>
                <a:gd name="T38" fmla="*/ 222149 w 189"/>
                <a:gd name="T39" fmla="*/ 285750 h 194"/>
                <a:gd name="T40" fmla="*/ 235303 w 189"/>
                <a:gd name="T41" fmla="*/ 265113 h 194"/>
                <a:gd name="T42" fmla="*/ 242610 w 189"/>
                <a:gd name="T43" fmla="*/ 269875 h 194"/>
                <a:gd name="T44" fmla="*/ 248456 w 189"/>
                <a:gd name="T45" fmla="*/ 282575 h 194"/>
                <a:gd name="T46" fmla="*/ 251379 w 189"/>
                <a:gd name="T47" fmla="*/ 273050 h 194"/>
                <a:gd name="T48" fmla="*/ 254302 w 189"/>
                <a:gd name="T49" fmla="*/ 261938 h 194"/>
                <a:gd name="T50" fmla="*/ 267456 w 189"/>
                <a:gd name="T51" fmla="*/ 258763 h 194"/>
                <a:gd name="T52" fmla="*/ 276225 w 189"/>
                <a:gd name="T53" fmla="*/ 252413 h 194"/>
                <a:gd name="T54" fmla="*/ 258687 w 189"/>
                <a:gd name="T55" fmla="*/ 247650 h 194"/>
                <a:gd name="T56" fmla="*/ 248456 w 189"/>
                <a:gd name="T57" fmla="*/ 238125 h 194"/>
                <a:gd name="T58" fmla="*/ 241149 w 189"/>
                <a:gd name="T59" fmla="*/ 228600 h 194"/>
                <a:gd name="T60" fmla="*/ 232380 w 189"/>
                <a:gd name="T61" fmla="*/ 217488 h 194"/>
                <a:gd name="T62" fmla="*/ 223611 w 189"/>
                <a:gd name="T63" fmla="*/ 214313 h 194"/>
                <a:gd name="T64" fmla="*/ 216303 w 189"/>
                <a:gd name="T65" fmla="*/ 211138 h 194"/>
                <a:gd name="T66" fmla="*/ 207534 w 189"/>
                <a:gd name="T67" fmla="*/ 203200 h 194"/>
                <a:gd name="T68" fmla="*/ 203150 w 189"/>
                <a:gd name="T69" fmla="*/ 193675 h 194"/>
                <a:gd name="T70" fmla="*/ 200227 w 189"/>
                <a:gd name="T71" fmla="*/ 173037 h 194"/>
                <a:gd name="T72" fmla="*/ 200227 w 189"/>
                <a:gd name="T73" fmla="*/ 150813 h 194"/>
                <a:gd name="T74" fmla="*/ 203150 w 189"/>
                <a:gd name="T75" fmla="*/ 127000 h 194"/>
                <a:gd name="T76" fmla="*/ 207534 w 189"/>
                <a:gd name="T77" fmla="*/ 103188 h 194"/>
                <a:gd name="T78" fmla="*/ 206073 w 189"/>
                <a:gd name="T79" fmla="*/ 93662 h 194"/>
                <a:gd name="T80" fmla="*/ 203150 w 189"/>
                <a:gd name="T81" fmla="*/ 85725 h 194"/>
                <a:gd name="T82" fmla="*/ 194381 w 189"/>
                <a:gd name="T83" fmla="*/ 76200 h 194"/>
                <a:gd name="T84" fmla="*/ 187073 w 189"/>
                <a:gd name="T85" fmla="*/ 73025 h 194"/>
                <a:gd name="T86" fmla="*/ 172458 w 189"/>
                <a:gd name="T87" fmla="*/ 65088 h 194"/>
                <a:gd name="T88" fmla="*/ 168073 w 189"/>
                <a:gd name="T89" fmla="*/ 55563 h 194"/>
                <a:gd name="T90" fmla="*/ 168073 w 189"/>
                <a:gd name="T91" fmla="*/ 50800 h 194"/>
                <a:gd name="T92" fmla="*/ 168073 w 189"/>
                <a:gd name="T93" fmla="*/ 44450 h 194"/>
                <a:gd name="T94" fmla="*/ 168073 w 189"/>
                <a:gd name="T95" fmla="*/ 38100 h 194"/>
                <a:gd name="T96" fmla="*/ 165150 w 189"/>
                <a:gd name="T97" fmla="*/ 34925 h 194"/>
                <a:gd name="T98" fmla="*/ 162227 w 189"/>
                <a:gd name="T99" fmla="*/ 30163 h 194"/>
                <a:gd name="T100" fmla="*/ 156381 w 189"/>
                <a:gd name="T101" fmla="*/ 23812 h 194"/>
                <a:gd name="T102" fmla="*/ 146151 w 189"/>
                <a:gd name="T103" fmla="*/ 15875 h 194"/>
                <a:gd name="T104" fmla="*/ 132997 w 189"/>
                <a:gd name="T105" fmla="*/ 3175 h 194"/>
                <a:gd name="T106" fmla="*/ 124228 w 189"/>
                <a:gd name="T107" fmla="*/ 9525 h 194"/>
                <a:gd name="T108" fmla="*/ 113998 w 189"/>
                <a:gd name="T109" fmla="*/ 17463 h 194"/>
                <a:gd name="T110" fmla="*/ 105229 w 189"/>
                <a:gd name="T111" fmla="*/ 17463 h 194"/>
                <a:gd name="T112" fmla="*/ 99383 w 189"/>
                <a:gd name="T113" fmla="*/ 12700 h 194"/>
                <a:gd name="T114" fmla="*/ 92075 w 189"/>
                <a:gd name="T115" fmla="*/ 6350 h 194"/>
                <a:gd name="T116" fmla="*/ 86229 w 189"/>
                <a:gd name="T117" fmla="*/ 0 h 194"/>
                <a:gd name="T118" fmla="*/ 78921 w 189"/>
                <a:gd name="T119" fmla="*/ 3175 h 194"/>
                <a:gd name="T120" fmla="*/ 64306 w 189"/>
                <a:gd name="T121" fmla="*/ 9525 h 1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89"/>
                <a:gd name="T184" fmla="*/ 0 h 194"/>
                <a:gd name="T185" fmla="*/ 189 w 189"/>
                <a:gd name="T186" fmla="*/ 194 h 1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89" h="194">
                  <a:moveTo>
                    <a:pt x="44" y="6"/>
                  </a:moveTo>
                  <a:lnTo>
                    <a:pt x="20" y="19"/>
                  </a:lnTo>
                  <a:lnTo>
                    <a:pt x="0" y="28"/>
                  </a:lnTo>
                  <a:lnTo>
                    <a:pt x="8" y="41"/>
                  </a:lnTo>
                  <a:lnTo>
                    <a:pt x="19" y="61"/>
                  </a:lnTo>
                  <a:lnTo>
                    <a:pt x="20" y="74"/>
                  </a:lnTo>
                  <a:lnTo>
                    <a:pt x="20" y="85"/>
                  </a:lnTo>
                  <a:lnTo>
                    <a:pt x="19" y="93"/>
                  </a:lnTo>
                  <a:lnTo>
                    <a:pt x="15" y="98"/>
                  </a:lnTo>
                  <a:lnTo>
                    <a:pt x="37" y="113"/>
                  </a:lnTo>
                  <a:lnTo>
                    <a:pt x="59" y="130"/>
                  </a:lnTo>
                  <a:lnTo>
                    <a:pt x="80" y="137"/>
                  </a:lnTo>
                  <a:lnTo>
                    <a:pt x="100" y="144"/>
                  </a:lnTo>
                  <a:lnTo>
                    <a:pt x="111" y="152"/>
                  </a:lnTo>
                  <a:lnTo>
                    <a:pt x="120" y="165"/>
                  </a:lnTo>
                  <a:lnTo>
                    <a:pt x="129" y="178"/>
                  </a:lnTo>
                  <a:lnTo>
                    <a:pt x="137" y="191"/>
                  </a:lnTo>
                  <a:lnTo>
                    <a:pt x="139" y="192"/>
                  </a:lnTo>
                  <a:lnTo>
                    <a:pt x="139" y="194"/>
                  </a:lnTo>
                  <a:lnTo>
                    <a:pt x="152" y="180"/>
                  </a:lnTo>
                  <a:lnTo>
                    <a:pt x="161" y="167"/>
                  </a:lnTo>
                  <a:lnTo>
                    <a:pt x="166" y="170"/>
                  </a:lnTo>
                  <a:lnTo>
                    <a:pt x="170" y="178"/>
                  </a:lnTo>
                  <a:lnTo>
                    <a:pt x="172" y="172"/>
                  </a:lnTo>
                  <a:lnTo>
                    <a:pt x="174" y="165"/>
                  </a:lnTo>
                  <a:lnTo>
                    <a:pt x="183" y="163"/>
                  </a:lnTo>
                  <a:lnTo>
                    <a:pt x="189" y="159"/>
                  </a:lnTo>
                  <a:lnTo>
                    <a:pt x="177" y="156"/>
                  </a:lnTo>
                  <a:lnTo>
                    <a:pt x="170" y="150"/>
                  </a:lnTo>
                  <a:lnTo>
                    <a:pt x="165" y="144"/>
                  </a:lnTo>
                  <a:lnTo>
                    <a:pt x="159" y="137"/>
                  </a:lnTo>
                  <a:lnTo>
                    <a:pt x="153" y="135"/>
                  </a:lnTo>
                  <a:lnTo>
                    <a:pt x="148" y="133"/>
                  </a:lnTo>
                  <a:lnTo>
                    <a:pt x="142" y="128"/>
                  </a:lnTo>
                  <a:lnTo>
                    <a:pt x="139" y="122"/>
                  </a:lnTo>
                  <a:lnTo>
                    <a:pt x="137" y="109"/>
                  </a:lnTo>
                  <a:lnTo>
                    <a:pt x="137" y="95"/>
                  </a:lnTo>
                  <a:lnTo>
                    <a:pt x="139" y="80"/>
                  </a:lnTo>
                  <a:lnTo>
                    <a:pt x="142" y="65"/>
                  </a:lnTo>
                  <a:lnTo>
                    <a:pt x="141" y="59"/>
                  </a:lnTo>
                  <a:lnTo>
                    <a:pt x="139" y="54"/>
                  </a:lnTo>
                  <a:lnTo>
                    <a:pt x="133" y="48"/>
                  </a:lnTo>
                  <a:lnTo>
                    <a:pt x="128" y="46"/>
                  </a:lnTo>
                  <a:lnTo>
                    <a:pt x="118" y="41"/>
                  </a:lnTo>
                  <a:lnTo>
                    <a:pt x="115" y="35"/>
                  </a:lnTo>
                  <a:lnTo>
                    <a:pt x="115" y="32"/>
                  </a:lnTo>
                  <a:lnTo>
                    <a:pt x="115" y="28"/>
                  </a:lnTo>
                  <a:lnTo>
                    <a:pt x="115" y="24"/>
                  </a:lnTo>
                  <a:lnTo>
                    <a:pt x="113" y="22"/>
                  </a:lnTo>
                  <a:lnTo>
                    <a:pt x="111" y="19"/>
                  </a:lnTo>
                  <a:lnTo>
                    <a:pt x="107" y="15"/>
                  </a:lnTo>
                  <a:lnTo>
                    <a:pt x="100" y="10"/>
                  </a:lnTo>
                  <a:lnTo>
                    <a:pt x="91" y="2"/>
                  </a:lnTo>
                  <a:lnTo>
                    <a:pt x="85" y="6"/>
                  </a:lnTo>
                  <a:lnTo>
                    <a:pt x="78" y="11"/>
                  </a:lnTo>
                  <a:lnTo>
                    <a:pt x="72" y="11"/>
                  </a:lnTo>
                  <a:lnTo>
                    <a:pt x="68" y="8"/>
                  </a:lnTo>
                  <a:lnTo>
                    <a:pt x="63" y="4"/>
                  </a:lnTo>
                  <a:lnTo>
                    <a:pt x="59" y="0"/>
                  </a:lnTo>
                  <a:lnTo>
                    <a:pt x="54" y="2"/>
                  </a:lnTo>
                  <a:lnTo>
                    <a:pt x="44" y="6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98" name="Freeform 89">
              <a:extLst>
                <a:ext uri="{FF2B5EF4-FFF2-40B4-BE49-F238E27FC236}">
                  <a16:creationId xmlns:a16="http://schemas.microsoft.com/office/drawing/2014/main" id="{D061A3B9-21B2-BC42-BFE1-8160D16E2F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2098" y="3133411"/>
              <a:ext cx="333375" cy="306388"/>
            </a:xfrm>
            <a:custGeom>
              <a:avLst/>
              <a:gdLst>
                <a:gd name="T0" fmla="*/ 138906 w 228"/>
                <a:gd name="T1" fmla="*/ 9525 h 193"/>
                <a:gd name="T2" fmla="*/ 121360 w 228"/>
                <a:gd name="T3" fmla="*/ 17463 h 193"/>
                <a:gd name="T4" fmla="*/ 105276 w 228"/>
                <a:gd name="T5" fmla="*/ 30163 h 193"/>
                <a:gd name="T6" fmla="*/ 89192 w 228"/>
                <a:gd name="T7" fmla="*/ 41275 h 193"/>
                <a:gd name="T8" fmla="*/ 70184 w 228"/>
                <a:gd name="T9" fmla="*/ 53975 h 193"/>
                <a:gd name="T10" fmla="*/ 57025 w 228"/>
                <a:gd name="T11" fmla="*/ 71438 h 193"/>
                <a:gd name="T12" fmla="*/ 27781 w 228"/>
                <a:gd name="T13" fmla="*/ 106363 h 193"/>
                <a:gd name="T14" fmla="*/ 24857 w 228"/>
                <a:gd name="T15" fmla="*/ 130175 h 193"/>
                <a:gd name="T16" fmla="*/ 14622 w 228"/>
                <a:gd name="T17" fmla="*/ 182563 h 193"/>
                <a:gd name="T18" fmla="*/ 5849 w 228"/>
                <a:gd name="T19" fmla="*/ 220663 h 193"/>
                <a:gd name="T20" fmla="*/ 5849 w 228"/>
                <a:gd name="T21" fmla="*/ 244475 h 193"/>
                <a:gd name="T22" fmla="*/ 21933 w 228"/>
                <a:gd name="T23" fmla="*/ 268288 h 193"/>
                <a:gd name="T24" fmla="*/ 65798 w 228"/>
                <a:gd name="T25" fmla="*/ 282575 h 193"/>
                <a:gd name="T26" fmla="*/ 111125 w 228"/>
                <a:gd name="T27" fmla="*/ 265113 h 193"/>
                <a:gd name="T28" fmla="*/ 143293 w 228"/>
                <a:gd name="T29" fmla="*/ 265113 h 193"/>
                <a:gd name="T30" fmla="*/ 157914 w 228"/>
                <a:gd name="T31" fmla="*/ 290513 h 193"/>
                <a:gd name="T32" fmla="*/ 173998 w 228"/>
                <a:gd name="T33" fmla="*/ 303213 h 193"/>
                <a:gd name="T34" fmla="*/ 197393 w 228"/>
                <a:gd name="T35" fmla="*/ 306388 h 193"/>
                <a:gd name="T36" fmla="*/ 222250 w 228"/>
                <a:gd name="T37" fmla="*/ 303213 h 193"/>
                <a:gd name="T38" fmla="*/ 260266 w 228"/>
                <a:gd name="T39" fmla="*/ 290513 h 193"/>
                <a:gd name="T40" fmla="*/ 279275 w 228"/>
                <a:gd name="T41" fmla="*/ 276225 h 193"/>
                <a:gd name="T42" fmla="*/ 295359 w 228"/>
                <a:gd name="T43" fmla="*/ 258763 h 193"/>
                <a:gd name="T44" fmla="*/ 315829 w 228"/>
                <a:gd name="T45" fmla="*/ 252413 h 193"/>
                <a:gd name="T46" fmla="*/ 327526 w 228"/>
                <a:gd name="T47" fmla="*/ 247650 h 193"/>
                <a:gd name="T48" fmla="*/ 333375 w 228"/>
                <a:gd name="T49" fmla="*/ 230188 h 193"/>
                <a:gd name="T50" fmla="*/ 324602 w 228"/>
                <a:gd name="T51" fmla="*/ 203200 h 193"/>
                <a:gd name="T52" fmla="*/ 308518 w 228"/>
                <a:gd name="T53" fmla="*/ 182563 h 193"/>
                <a:gd name="T54" fmla="*/ 295359 w 228"/>
                <a:gd name="T55" fmla="*/ 152400 h 193"/>
                <a:gd name="T56" fmla="*/ 267577 w 228"/>
                <a:gd name="T57" fmla="*/ 141288 h 193"/>
                <a:gd name="T58" fmla="*/ 210553 w 228"/>
                <a:gd name="T59" fmla="*/ 106363 h 193"/>
                <a:gd name="T60" fmla="*/ 190082 w 228"/>
                <a:gd name="T61" fmla="*/ 57150 h 193"/>
                <a:gd name="T62" fmla="*/ 173998 w 228"/>
                <a:gd name="T63" fmla="*/ 23813 h 193"/>
                <a:gd name="T64" fmla="*/ 157914 w 228"/>
                <a:gd name="T65" fmla="*/ 9525 h 19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8"/>
                <a:gd name="T100" fmla="*/ 0 h 193"/>
                <a:gd name="T101" fmla="*/ 228 w 228"/>
                <a:gd name="T102" fmla="*/ 193 h 19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8" h="193">
                  <a:moveTo>
                    <a:pt x="100" y="0"/>
                  </a:moveTo>
                  <a:lnTo>
                    <a:pt x="95" y="6"/>
                  </a:lnTo>
                  <a:lnTo>
                    <a:pt x="89" y="8"/>
                  </a:lnTo>
                  <a:lnTo>
                    <a:pt x="83" y="11"/>
                  </a:lnTo>
                  <a:lnTo>
                    <a:pt x="76" y="13"/>
                  </a:lnTo>
                  <a:lnTo>
                    <a:pt x="72" y="19"/>
                  </a:lnTo>
                  <a:lnTo>
                    <a:pt x="67" y="24"/>
                  </a:lnTo>
                  <a:lnTo>
                    <a:pt x="61" y="26"/>
                  </a:lnTo>
                  <a:lnTo>
                    <a:pt x="54" y="30"/>
                  </a:lnTo>
                  <a:lnTo>
                    <a:pt x="48" y="34"/>
                  </a:lnTo>
                  <a:lnTo>
                    <a:pt x="43" y="37"/>
                  </a:lnTo>
                  <a:lnTo>
                    <a:pt x="39" y="45"/>
                  </a:lnTo>
                  <a:lnTo>
                    <a:pt x="35" y="54"/>
                  </a:lnTo>
                  <a:lnTo>
                    <a:pt x="19" y="67"/>
                  </a:lnTo>
                  <a:lnTo>
                    <a:pt x="15" y="74"/>
                  </a:lnTo>
                  <a:lnTo>
                    <a:pt x="17" y="82"/>
                  </a:lnTo>
                  <a:lnTo>
                    <a:pt x="19" y="100"/>
                  </a:lnTo>
                  <a:lnTo>
                    <a:pt x="10" y="115"/>
                  </a:lnTo>
                  <a:lnTo>
                    <a:pt x="2" y="130"/>
                  </a:lnTo>
                  <a:lnTo>
                    <a:pt x="4" y="139"/>
                  </a:lnTo>
                  <a:lnTo>
                    <a:pt x="6" y="150"/>
                  </a:lnTo>
                  <a:lnTo>
                    <a:pt x="4" y="154"/>
                  </a:lnTo>
                  <a:lnTo>
                    <a:pt x="0" y="161"/>
                  </a:lnTo>
                  <a:lnTo>
                    <a:pt x="15" y="169"/>
                  </a:lnTo>
                  <a:lnTo>
                    <a:pt x="30" y="174"/>
                  </a:lnTo>
                  <a:lnTo>
                    <a:pt x="45" y="178"/>
                  </a:lnTo>
                  <a:lnTo>
                    <a:pt x="59" y="180"/>
                  </a:lnTo>
                  <a:lnTo>
                    <a:pt x="76" y="167"/>
                  </a:lnTo>
                  <a:lnTo>
                    <a:pt x="89" y="159"/>
                  </a:lnTo>
                  <a:lnTo>
                    <a:pt x="98" y="167"/>
                  </a:lnTo>
                  <a:lnTo>
                    <a:pt x="104" y="178"/>
                  </a:lnTo>
                  <a:lnTo>
                    <a:pt x="108" y="183"/>
                  </a:lnTo>
                  <a:lnTo>
                    <a:pt x="113" y="187"/>
                  </a:lnTo>
                  <a:lnTo>
                    <a:pt x="119" y="191"/>
                  </a:lnTo>
                  <a:lnTo>
                    <a:pt x="124" y="193"/>
                  </a:lnTo>
                  <a:lnTo>
                    <a:pt x="135" y="193"/>
                  </a:lnTo>
                  <a:lnTo>
                    <a:pt x="144" y="193"/>
                  </a:lnTo>
                  <a:lnTo>
                    <a:pt x="152" y="191"/>
                  </a:lnTo>
                  <a:lnTo>
                    <a:pt x="161" y="189"/>
                  </a:lnTo>
                  <a:lnTo>
                    <a:pt x="178" y="183"/>
                  </a:lnTo>
                  <a:lnTo>
                    <a:pt x="191" y="181"/>
                  </a:lnTo>
                  <a:lnTo>
                    <a:pt x="191" y="174"/>
                  </a:lnTo>
                  <a:lnTo>
                    <a:pt x="194" y="167"/>
                  </a:lnTo>
                  <a:lnTo>
                    <a:pt x="202" y="163"/>
                  </a:lnTo>
                  <a:lnTo>
                    <a:pt x="211" y="161"/>
                  </a:lnTo>
                  <a:lnTo>
                    <a:pt x="216" y="159"/>
                  </a:lnTo>
                  <a:lnTo>
                    <a:pt x="220" y="157"/>
                  </a:lnTo>
                  <a:lnTo>
                    <a:pt x="224" y="156"/>
                  </a:lnTo>
                  <a:lnTo>
                    <a:pt x="226" y="152"/>
                  </a:lnTo>
                  <a:lnTo>
                    <a:pt x="228" y="145"/>
                  </a:lnTo>
                  <a:lnTo>
                    <a:pt x="228" y="133"/>
                  </a:lnTo>
                  <a:lnTo>
                    <a:pt x="222" y="128"/>
                  </a:lnTo>
                  <a:lnTo>
                    <a:pt x="216" y="122"/>
                  </a:lnTo>
                  <a:lnTo>
                    <a:pt x="211" y="115"/>
                  </a:lnTo>
                  <a:lnTo>
                    <a:pt x="207" y="109"/>
                  </a:lnTo>
                  <a:lnTo>
                    <a:pt x="202" y="96"/>
                  </a:lnTo>
                  <a:lnTo>
                    <a:pt x="196" y="89"/>
                  </a:lnTo>
                  <a:lnTo>
                    <a:pt x="183" y="89"/>
                  </a:lnTo>
                  <a:lnTo>
                    <a:pt x="154" y="82"/>
                  </a:lnTo>
                  <a:lnTo>
                    <a:pt x="144" y="67"/>
                  </a:lnTo>
                  <a:lnTo>
                    <a:pt x="137" y="52"/>
                  </a:lnTo>
                  <a:lnTo>
                    <a:pt x="130" y="36"/>
                  </a:lnTo>
                  <a:lnTo>
                    <a:pt x="124" y="21"/>
                  </a:lnTo>
                  <a:lnTo>
                    <a:pt x="119" y="15"/>
                  </a:lnTo>
                  <a:lnTo>
                    <a:pt x="113" y="10"/>
                  </a:lnTo>
                  <a:lnTo>
                    <a:pt x="108" y="6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99" name="Freeform 90">
              <a:extLst>
                <a:ext uri="{FF2B5EF4-FFF2-40B4-BE49-F238E27FC236}">
                  <a16:creationId xmlns:a16="http://schemas.microsoft.com/office/drawing/2014/main" id="{23EC6558-120C-DB42-B51E-478C97805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4773" y="3333437"/>
              <a:ext cx="276225" cy="301625"/>
            </a:xfrm>
            <a:custGeom>
              <a:avLst/>
              <a:gdLst>
                <a:gd name="T0" fmla="*/ 185130 w 188"/>
                <a:gd name="T1" fmla="*/ 61913 h 190"/>
                <a:gd name="T2" fmla="*/ 173375 w 188"/>
                <a:gd name="T3" fmla="*/ 69850 h 190"/>
                <a:gd name="T4" fmla="*/ 141051 w 188"/>
                <a:gd name="T5" fmla="*/ 73025 h 190"/>
                <a:gd name="T6" fmla="*/ 119012 w 188"/>
                <a:gd name="T7" fmla="*/ 49212 h 190"/>
                <a:gd name="T8" fmla="*/ 108727 w 188"/>
                <a:gd name="T9" fmla="*/ 17463 h 190"/>
                <a:gd name="T10" fmla="*/ 95503 w 188"/>
                <a:gd name="T11" fmla="*/ 3175 h 190"/>
                <a:gd name="T12" fmla="*/ 76403 w 188"/>
                <a:gd name="T13" fmla="*/ 11112 h 190"/>
                <a:gd name="T14" fmla="*/ 38201 w 188"/>
                <a:gd name="T15" fmla="*/ 49212 h 190"/>
                <a:gd name="T16" fmla="*/ 2939 w 188"/>
                <a:gd name="T17" fmla="*/ 93662 h 190"/>
                <a:gd name="T18" fmla="*/ 5877 w 188"/>
                <a:gd name="T19" fmla="*/ 120650 h 190"/>
                <a:gd name="T20" fmla="*/ 32324 w 188"/>
                <a:gd name="T21" fmla="*/ 138113 h 190"/>
                <a:gd name="T22" fmla="*/ 64648 w 188"/>
                <a:gd name="T23" fmla="*/ 166687 h 190"/>
                <a:gd name="T24" fmla="*/ 96973 w 188"/>
                <a:gd name="T25" fmla="*/ 211138 h 190"/>
                <a:gd name="T26" fmla="*/ 108727 w 188"/>
                <a:gd name="T27" fmla="*/ 246063 h 190"/>
                <a:gd name="T28" fmla="*/ 96973 w 188"/>
                <a:gd name="T29" fmla="*/ 258763 h 190"/>
                <a:gd name="T30" fmla="*/ 80811 w 188"/>
                <a:gd name="T31" fmla="*/ 269875 h 190"/>
                <a:gd name="T32" fmla="*/ 76403 w 188"/>
                <a:gd name="T33" fmla="*/ 284163 h 190"/>
                <a:gd name="T34" fmla="*/ 77872 w 188"/>
                <a:gd name="T35" fmla="*/ 293688 h 190"/>
                <a:gd name="T36" fmla="*/ 92565 w 188"/>
                <a:gd name="T37" fmla="*/ 287338 h 190"/>
                <a:gd name="T38" fmla="*/ 105788 w 188"/>
                <a:gd name="T39" fmla="*/ 290513 h 190"/>
                <a:gd name="T40" fmla="*/ 119012 w 188"/>
                <a:gd name="T41" fmla="*/ 301625 h 190"/>
                <a:gd name="T42" fmla="*/ 135174 w 188"/>
                <a:gd name="T43" fmla="*/ 296863 h 190"/>
                <a:gd name="T44" fmla="*/ 143990 w 188"/>
                <a:gd name="T45" fmla="*/ 290513 h 190"/>
                <a:gd name="T46" fmla="*/ 146928 w 188"/>
                <a:gd name="T47" fmla="*/ 276225 h 190"/>
                <a:gd name="T48" fmla="*/ 163090 w 188"/>
                <a:gd name="T49" fmla="*/ 266700 h 190"/>
                <a:gd name="T50" fmla="*/ 185130 w 188"/>
                <a:gd name="T51" fmla="*/ 249238 h 190"/>
                <a:gd name="T52" fmla="*/ 192476 w 188"/>
                <a:gd name="T53" fmla="*/ 238125 h 190"/>
                <a:gd name="T54" fmla="*/ 208638 w 188"/>
                <a:gd name="T55" fmla="*/ 249238 h 190"/>
                <a:gd name="T56" fmla="*/ 221862 w 188"/>
                <a:gd name="T57" fmla="*/ 252413 h 190"/>
                <a:gd name="T58" fmla="*/ 243901 w 188"/>
                <a:gd name="T59" fmla="*/ 231775 h 190"/>
                <a:gd name="T60" fmla="*/ 263001 w 188"/>
                <a:gd name="T61" fmla="*/ 207963 h 190"/>
                <a:gd name="T62" fmla="*/ 263001 w 188"/>
                <a:gd name="T63" fmla="*/ 196850 h 190"/>
                <a:gd name="T64" fmla="*/ 257124 w 188"/>
                <a:gd name="T65" fmla="*/ 179387 h 190"/>
                <a:gd name="T66" fmla="*/ 265940 w 188"/>
                <a:gd name="T67" fmla="*/ 149225 h 190"/>
                <a:gd name="T68" fmla="*/ 276225 w 188"/>
                <a:gd name="T69" fmla="*/ 107950 h 190"/>
                <a:gd name="T70" fmla="*/ 271817 w 188"/>
                <a:gd name="T71" fmla="*/ 87312 h 190"/>
                <a:gd name="T72" fmla="*/ 252716 w 188"/>
                <a:gd name="T73" fmla="*/ 82550 h 190"/>
                <a:gd name="T74" fmla="*/ 208638 w 188"/>
                <a:gd name="T75" fmla="*/ 68263 h 19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88"/>
                <a:gd name="T115" fmla="*/ 0 h 190"/>
                <a:gd name="T116" fmla="*/ 188 w 188"/>
                <a:gd name="T117" fmla="*/ 190 h 19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88" h="190">
                  <a:moveTo>
                    <a:pt x="127" y="35"/>
                  </a:moveTo>
                  <a:lnTo>
                    <a:pt x="126" y="39"/>
                  </a:lnTo>
                  <a:lnTo>
                    <a:pt x="126" y="41"/>
                  </a:lnTo>
                  <a:lnTo>
                    <a:pt x="118" y="44"/>
                  </a:lnTo>
                  <a:lnTo>
                    <a:pt x="107" y="46"/>
                  </a:lnTo>
                  <a:lnTo>
                    <a:pt x="96" y="46"/>
                  </a:lnTo>
                  <a:lnTo>
                    <a:pt x="87" y="43"/>
                  </a:lnTo>
                  <a:lnTo>
                    <a:pt x="81" y="31"/>
                  </a:lnTo>
                  <a:lnTo>
                    <a:pt x="76" y="17"/>
                  </a:lnTo>
                  <a:lnTo>
                    <a:pt x="74" y="11"/>
                  </a:lnTo>
                  <a:lnTo>
                    <a:pt x="70" y="6"/>
                  </a:lnTo>
                  <a:lnTo>
                    <a:pt x="65" y="2"/>
                  </a:lnTo>
                  <a:lnTo>
                    <a:pt x="59" y="0"/>
                  </a:lnTo>
                  <a:lnTo>
                    <a:pt x="52" y="7"/>
                  </a:lnTo>
                  <a:lnTo>
                    <a:pt x="42" y="19"/>
                  </a:lnTo>
                  <a:lnTo>
                    <a:pt x="26" y="31"/>
                  </a:lnTo>
                  <a:lnTo>
                    <a:pt x="7" y="46"/>
                  </a:lnTo>
                  <a:lnTo>
                    <a:pt x="2" y="59"/>
                  </a:lnTo>
                  <a:lnTo>
                    <a:pt x="0" y="70"/>
                  </a:lnTo>
                  <a:lnTo>
                    <a:pt x="4" y="76"/>
                  </a:lnTo>
                  <a:lnTo>
                    <a:pt x="7" y="81"/>
                  </a:lnTo>
                  <a:lnTo>
                    <a:pt x="22" y="87"/>
                  </a:lnTo>
                  <a:lnTo>
                    <a:pt x="31" y="92"/>
                  </a:lnTo>
                  <a:lnTo>
                    <a:pt x="44" y="105"/>
                  </a:lnTo>
                  <a:lnTo>
                    <a:pt x="55" y="118"/>
                  </a:lnTo>
                  <a:lnTo>
                    <a:pt x="66" y="133"/>
                  </a:lnTo>
                  <a:lnTo>
                    <a:pt x="74" y="150"/>
                  </a:lnTo>
                  <a:lnTo>
                    <a:pt x="74" y="155"/>
                  </a:lnTo>
                  <a:lnTo>
                    <a:pt x="72" y="159"/>
                  </a:lnTo>
                  <a:lnTo>
                    <a:pt x="66" y="163"/>
                  </a:lnTo>
                  <a:lnTo>
                    <a:pt x="61" y="166"/>
                  </a:lnTo>
                  <a:lnTo>
                    <a:pt x="55" y="170"/>
                  </a:lnTo>
                  <a:lnTo>
                    <a:pt x="52" y="174"/>
                  </a:lnTo>
                  <a:lnTo>
                    <a:pt x="52" y="179"/>
                  </a:lnTo>
                  <a:lnTo>
                    <a:pt x="53" y="185"/>
                  </a:lnTo>
                  <a:lnTo>
                    <a:pt x="63" y="181"/>
                  </a:lnTo>
                  <a:lnTo>
                    <a:pt x="68" y="179"/>
                  </a:lnTo>
                  <a:lnTo>
                    <a:pt x="72" y="183"/>
                  </a:lnTo>
                  <a:lnTo>
                    <a:pt x="77" y="187"/>
                  </a:lnTo>
                  <a:lnTo>
                    <a:pt x="81" y="190"/>
                  </a:lnTo>
                  <a:lnTo>
                    <a:pt x="87" y="190"/>
                  </a:lnTo>
                  <a:lnTo>
                    <a:pt x="92" y="187"/>
                  </a:lnTo>
                  <a:lnTo>
                    <a:pt x="96" y="185"/>
                  </a:lnTo>
                  <a:lnTo>
                    <a:pt x="98" y="183"/>
                  </a:lnTo>
                  <a:lnTo>
                    <a:pt x="100" y="179"/>
                  </a:lnTo>
                  <a:lnTo>
                    <a:pt x="100" y="174"/>
                  </a:lnTo>
                  <a:lnTo>
                    <a:pt x="102" y="170"/>
                  </a:lnTo>
                  <a:lnTo>
                    <a:pt x="111" y="168"/>
                  </a:lnTo>
                  <a:lnTo>
                    <a:pt x="122" y="166"/>
                  </a:lnTo>
                  <a:lnTo>
                    <a:pt x="126" y="157"/>
                  </a:lnTo>
                  <a:lnTo>
                    <a:pt x="127" y="150"/>
                  </a:lnTo>
                  <a:lnTo>
                    <a:pt x="131" y="150"/>
                  </a:lnTo>
                  <a:lnTo>
                    <a:pt x="138" y="155"/>
                  </a:lnTo>
                  <a:lnTo>
                    <a:pt x="142" y="157"/>
                  </a:lnTo>
                  <a:lnTo>
                    <a:pt x="148" y="159"/>
                  </a:lnTo>
                  <a:lnTo>
                    <a:pt x="151" y="159"/>
                  </a:lnTo>
                  <a:lnTo>
                    <a:pt x="157" y="159"/>
                  </a:lnTo>
                  <a:lnTo>
                    <a:pt x="166" y="146"/>
                  </a:lnTo>
                  <a:lnTo>
                    <a:pt x="175" y="137"/>
                  </a:lnTo>
                  <a:lnTo>
                    <a:pt x="179" y="131"/>
                  </a:lnTo>
                  <a:lnTo>
                    <a:pt x="179" y="128"/>
                  </a:lnTo>
                  <a:lnTo>
                    <a:pt x="179" y="124"/>
                  </a:lnTo>
                  <a:lnTo>
                    <a:pt x="179" y="120"/>
                  </a:lnTo>
                  <a:lnTo>
                    <a:pt x="175" y="113"/>
                  </a:lnTo>
                  <a:lnTo>
                    <a:pt x="174" y="105"/>
                  </a:lnTo>
                  <a:lnTo>
                    <a:pt x="181" y="94"/>
                  </a:lnTo>
                  <a:lnTo>
                    <a:pt x="188" y="81"/>
                  </a:lnTo>
                  <a:lnTo>
                    <a:pt x="188" y="68"/>
                  </a:lnTo>
                  <a:lnTo>
                    <a:pt x="186" y="57"/>
                  </a:lnTo>
                  <a:lnTo>
                    <a:pt x="185" y="55"/>
                  </a:lnTo>
                  <a:lnTo>
                    <a:pt x="185" y="54"/>
                  </a:lnTo>
                  <a:lnTo>
                    <a:pt x="172" y="52"/>
                  </a:lnTo>
                  <a:lnTo>
                    <a:pt x="157" y="48"/>
                  </a:lnTo>
                  <a:lnTo>
                    <a:pt x="142" y="43"/>
                  </a:lnTo>
                  <a:lnTo>
                    <a:pt x="127" y="35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00" name="Freeform 91">
              <a:extLst>
                <a:ext uri="{FF2B5EF4-FFF2-40B4-BE49-F238E27FC236}">
                  <a16:creationId xmlns:a16="http://schemas.microsoft.com/office/drawing/2014/main" id="{9B1E3D84-98D8-7944-9D83-C1F880DA5F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6248" y="3849375"/>
              <a:ext cx="239713" cy="320675"/>
            </a:xfrm>
            <a:custGeom>
              <a:avLst/>
              <a:gdLst>
                <a:gd name="T0" fmla="*/ 165168 w 164"/>
                <a:gd name="T1" fmla="*/ 276225 h 202"/>
                <a:gd name="T2" fmla="*/ 200248 w 164"/>
                <a:gd name="T3" fmla="*/ 265113 h 202"/>
                <a:gd name="T4" fmla="*/ 200248 w 164"/>
                <a:gd name="T5" fmla="*/ 234950 h 202"/>
                <a:gd name="T6" fmla="*/ 203171 w 164"/>
                <a:gd name="T7" fmla="*/ 206375 h 202"/>
                <a:gd name="T8" fmla="*/ 207556 w 164"/>
                <a:gd name="T9" fmla="*/ 193675 h 202"/>
                <a:gd name="T10" fmla="*/ 219250 w 164"/>
                <a:gd name="T11" fmla="*/ 190500 h 202"/>
                <a:gd name="T12" fmla="*/ 223635 w 164"/>
                <a:gd name="T13" fmla="*/ 161925 h 202"/>
                <a:gd name="T14" fmla="*/ 220711 w 164"/>
                <a:gd name="T15" fmla="*/ 127000 h 202"/>
                <a:gd name="T16" fmla="*/ 229481 w 164"/>
                <a:gd name="T17" fmla="*/ 111125 h 202"/>
                <a:gd name="T18" fmla="*/ 229481 w 164"/>
                <a:gd name="T19" fmla="*/ 85725 h 202"/>
                <a:gd name="T20" fmla="*/ 210480 w 164"/>
                <a:gd name="T21" fmla="*/ 68263 h 202"/>
                <a:gd name="T22" fmla="*/ 194401 w 164"/>
                <a:gd name="T23" fmla="*/ 71438 h 202"/>
                <a:gd name="T24" fmla="*/ 181246 w 164"/>
                <a:gd name="T25" fmla="*/ 79375 h 202"/>
                <a:gd name="T26" fmla="*/ 169553 w 164"/>
                <a:gd name="T27" fmla="*/ 53975 h 202"/>
                <a:gd name="T28" fmla="*/ 162245 w 164"/>
                <a:gd name="T29" fmla="*/ 30163 h 202"/>
                <a:gd name="T30" fmla="*/ 149090 w 164"/>
                <a:gd name="T31" fmla="*/ 30163 h 202"/>
                <a:gd name="T32" fmla="*/ 131550 w 164"/>
                <a:gd name="T33" fmla="*/ 30163 h 202"/>
                <a:gd name="T34" fmla="*/ 124241 w 164"/>
                <a:gd name="T35" fmla="*/ 17463 h 202"/>
                <a:gd name="T36" fmla="*/ 115472 w 164"/>
                <a:gd name="T37" fmla="*/ 3175 h 202"/>
                <a:gd name="T38" fmla="*/ 108163 w 164"/>
                <a:gd name="T39" fmla="*/ 15875 h 202"/>
                <a:gd name="T40" fmla="*/ 108163 w 164"/>
                <a:gd name="T41" fmla="*/ 34925 h 202"/>
                <a:gd name="T42" fmla="*/ 70160 w 164"/>
                <a:gd name="T43" fmla="*/ 61913 h 202"/>
                <a:gd name="T44" fmla="*/ 35080 w 164"/>
                <a:gd name="T45" fmla="*/ 111125 h 202"/>
                <a:gd name="T46" fmla="*/ 24848 w 164"/>
                <a:gd name="T47" fmla="*/ 161925 h 202"/>
                <a:gd name="T48" fmla="*/ 10232 w 164"/>
                <a:gd name="T49" fmla="*/ 173037 h 202"/>
                <a:gd name="T50" fmla="*/ 13155 w 164"/>
                <a:gd name="T51" fmla="*/ 182562 h 202"/>
                <a:gd name="T52" fmla="*/ 10232 w 164"/>
                <a:gd name="T53" fmla="*/ 190500 h 202"/>
                <a:gd name="T54" fmla="*/ 2923 w 164"/>
                <a:gd name="T55" fmla="*/ 203200 h 202"/>
                <a:gd name="T56" fmla="*/ 24848 w 164"/>
                <a:gd name="T57" fmla="*/ 246063 h 202"/>
                <a:gd name="T58" fmla="*/ 67237 w 164"/>
                <a:gd name="T59" fmla="*/ 304800 h 202"/>
                <a:gd name="T60" fmla="*/ 70160 w 164"/>
                <a:gd name="T61" fmla="*/ 320675 h 202"/>
                <a:gd name="T62" fmla="*/ 70160 w 164"/>
                <a:gd name="T63" fmla="*/ 320675 h 202"/>
                <a:gd name="T64" fmla="*/ 127165 w 164"/>
                <a:gd name="T65" fmla="*/ 293688 h 202"/>
                <a:gd name="T66" fmla="*/ 143243 w 164"/>
                <a:gd name="T67" fmla="*/ 279400 h 2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4"/>
                <a:gd name="T103" fmla="*/ 0 h 202"/>
                <a:gd name="T104" fmla="*/ 164 w 164"/>
                <a:gd name="T105" fmla="*/ 202 h 2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4" h="202">
                  <a:moveTo>
                    <a:pt x="98" y="176"/>
                  </a:moveTo>
                  <a:lnTo>
                    <a:pt x="113" y="174"/>
                  </a:lnTo>
                  <a:lnTo>
                    <a:pt x="131" y="172"/>
                  </a:lnTo>
                  <a:lnTo>
                    <a:pt x="137" y="167"/>
                  </a:lnTo>
                  <a:lnTo>
                    <a:pt x="139" y="157"/>
                  </a:lnTo>
                  <a:lnTo>
                    <a:pt x="137" y="148"/>
                  </a:lnTo>
                  <a:lnTo>
                    <a:pt x="137" y="139"/>
                  </a:lnTo>
                  <a:lnTo>
                    <a:pt x="139" y="130"/>
                  </a:lnTo>
                  <a:lnTo>
                    <a:pt x="140" y="126"/>
                  </a:lnTo>
                  <a:lnTo>
                    <a:pt x="142" y="122"/>
                  </a:lnTo>
                  <a:lnTo>
                    <a:pt x="144" y="120"/>
                  </a:lnTo>
                  <a:lnTo>
                    <a:pt x="150" y="120"/>
                  </a:lnTo>
                  <a:lnTo>
                    <a:pt x="153" y="117"/>
                  </a:lnTo>
                  <a:lnTo>
                    <a:pt x="153" y="102"/>
                  </a:lnTo>
                  <a:lnTo>
                    <a:pt x="151" y="87"/>
                  </a:lnTo>
                  <a:lnTo>
                    <a:pt x="151" y="80"/>
                  </a:lnTo>
                  <a:lnTo>
                    <a:pt x="153" y="74"/>
                  </a:lnTo>
                  <a:lnTo>
                    <a:pt x="157" y="70"/>
                  </a:lnTo>
                  <a:lnTo>
                    <a:pt x="164" y="69"/>
                  </a:lnTo>
                  <a:lnTo>
                    <a:pt x="157" y="54"/>
                  </a:lnTo>
                  <a:lnTo>
                    <a:pt x="151" y="45"/>
                  </a:lnTo>
                  <a:lnTo>
                    <a:pt x="144" y="43"/>
                  </a:lnTo>
                  <a:lnTo>
                    <a:pt x="139" y="43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4" y="50"/>
                  </a:lnTo>
                  <a:lnTo>
                    <a:pt x="118" y="48"/>
                  </a:lnTo>
                  <a:lnTo>
                    <a:pt x="116" y="34"/>
                  </a:lnTo>
                  <a:lnTo>
                    <a:pt x="115" y="21"/>
                  </a:lnTo>
                  <a:lnTo>
                    <a:pt x="111" y="19"/>
                  </a:lnTo>
                  <a:lnTo>
                    <a:pt x="107" y="19"/>
                  </a:lnTo>
                  <a:lnTo>
                    <a:pt x="102" y="19"/>
                  </a:lnTo>
                  <a:lnTo>
                    <a:pt x="96" y="21"/>
                  </a:lnTo>
                  <a:lnTo>
                    <a:pt x="90" y="19"/>
                  </a:lnTo>
                  <a:lnTo>
                    <a:pt x="87" y="17"/>
                  </a:lnTo>
                  <a:lnTo>
                    <a:pt x="85" y="11"/>
                  </a:lnTo>
                  <a:lnTo>
                    <a:pt x="85" y="0"/>
                  </a:lnTo>
                  <a:lnTo>
                    <a:pt x="79" y="2"/>
                  </a:lnTo>
                  <a:lnTo>
                    <a:pt x="76" y="6"/>
                  </a:lnTo>
                  <a:lnTo>
                    <a:pt x="74" y="10"/>
                  </a:lnTo>
                  <a:lnTo>
                    <a:pt x="72" y="13"/>
                  </a:lnTo>
                  <a:lnTo>
                    <a:pt x="74" y="22"/>
                  </a:lnTo>
                  <a:lnTo>
                    <a:pt x="72" y="28"/>
                  </a:lnTo>
                  <a:lnTo>
                    <a:pt x="48" y="39"/>
                  </a:lnTo>
                  <a:lnTo>
                    <a:pt x="26" y="50"/>
                  </a:lnTo>
                  <a:lnTo>
                    <a:pt x="24" y="70"/>
                  </a:lnTo>
                  <a:lnTo>
                    <a:pt x="24" y="95"/>
                  </a:lnTo>
                  <a:lnTo>
                    <a:pt x="17" y="102"/>
                  </a:lnTo>
                  <a:lnTo>
                    <a:pt x="7" y="107"/>
                  </a:lnTo>
                  <a:lnTo>
                    <a:pt x="7" y="109"/>
                  </a:lnTo>
                  <a:lnTo>
                    <a:pt x="7" y="111"/>
                  </a:lnTo>
                  <a:lnTo>
                    <a:pt x="9" y="115"/>
                  </a:lnTo>
                  <a:lnTo>
                    <a:pt x="9" y="119"/>
                  </a:lnTo>
                  <a:lnTo>
                    <a:pt x="7" y="120"/>
                  </a:lnTo>
                  <a:lnTo>
                    <a:pt x="6" y="124"/>
                  </a:lnTo>
                  <a:lnTo>
                    <a:pt x="2" y="128"/>
                  </a:lnTo>
                  <a:lnTo>
                    <a:pt x="0" y="133"/>
                  </a:lnTo>
                  <a:lnTo>
                    <a:pt x="17" y="155"/>
                  </a:lnTo>
                  <a:lnTo>
                    <a:pt x="42" y="183"/>
                  </a:lnTo>
                  <a:lnTo>
                    <a:pt x="46" y="192"/>
                  </a:lnTo>
                  <a:lnTo>
                    <a:pt x="48" y="202"/>
                  </a:lnTo>
                  <a:lnTo>
                    <a:pt x="68" y="194"/>
                  </a:lnTo>
                  <a:lnTo>
                    <a:pt x="87" y="185"/>
                  </a:lnTo>
                  <a:lnTo>
                    <a:pt x="92" y="180"/>
                  </a:lnTo>
                  <a:lnTo>
                    <a:pt x="98" y="176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01" name="Freeform 92">
              <a:extLst>
                <a:ext uri="{FF2B5EF4-FFF2-40B4-BE49-F238E27FC236}">
                  <a16:creationId xmlns:a16="http://schemas.microsoft.com/office/drawing/2014/main" id="{175AEEDD-4FBA-EF4C-BA04-4BB20CBB0E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2422" y="3755712"/>
              <a:ext cx="247650" cy="263525"/>
            </a:xfrm>
            <a:custGeom>
              <a:avLst/>
              <a:gdLst>
                <a:gd name="T0" fmla="*/ 247650 w 170"/>
                <a:gd name="T1" fmla="*/ 93662 h 166"/>
                <a:gd name="T2" fmla="*/ 247650 w 170"/>
                <a:gd name="T3" fmla="*/ 85725 h 166"/>
                <a:gd name="T4" fmla="*/ 244736 w 170"/>
                <a:gd name="T5" fmla="*/ 79375 h 166"/>
                <a:gd name="T6" fmla="*/ 228712 w 170"/>
                <a:gd name="T7" fmla="*/ 69850 h 166"/>
                <a:gd name="T8" fmla="*/ 212688 w 170"/>
                <a:gd name="T9" fmla="*/ 68262 h 166"/>
                <a:gd name="T10" fmla="*/ 215601 w 170"/>
                <a:gd name="T11" fmla="*/ 50800 h 166"/>
                <a:gd name="T12" fmla="*/ 215601 w 170"/>
                <a:gd name="T13" fmla="*/ 17462 h 166"/>
                <a:gd name="T14" fmla="*/ 171898 w 170"/>
                <a:gd name="T15" fmla="*/ 34925 h 166"/>
                <a:gd name="T16" fmla="*/ 150047 w 170"/>
                <a:gd name="T17" fmla="*/ 50800 h 166"/>
                <a:gd name="T18" fmla="*/ 145676 w 170"/>
                <a:gd name="T19" fmla="*/ 47625 h 166"/>
                <a:gd name="T20" fmla="*/ 136936 w 170"/>
                <a:gd name="T21" fmla="*/ 41275 h 166"/>
                <a:gd name="T22" fmla="*/ 132566 w 170"/>
                <a:gd name="T23" fmla="*/ 34925 h 166"/>
                <a:gd name="T24" fmla="*/ 123825 w 170"/>
                <a:gd name="T25" fmla="*/ 26988 h 166"/>
                <a:gd name="T26" fmla="*/ 115084 w 170"/>
                <a:gd name="T27" fmla="*/ 12700 h 166"/>
                <a:gd name="T28" fmla="*/ 110714 w 170"/>
                <a:gd name="T29" fmla="*/ 0 h 166"/>
                <a:gd name="T30" fmla="*/ 85949 w 170"/>
                <a:gd name="T31" fmla="*/ 12700 h 166"/>
                <a:gd name="T32" fmla="*/ 53900 w 170"/>
                <a:gd name="T33" fmla="*/ 26988 h 166"/>
                <a:gd name="T34" fmla="*/ 50987 w 170"/>
                <a:gd name="T35" fmla="*/ 41275 h 166"/>
                <a:gd name="T36" fmla="*/ 40789 w 170"/>
                <a:gd name="T37" fmla="*/ 55563 h 166"/>
                <a:gd name="T38" fmla="*/ 34962 w 170"/>
                <a:gd name="T39" fmla="*/ 61913 h 166"/>
                <a:gd name="T40" fmla="*/ 24765 w 170"/>
                <a:gd name="T41" fmla="*/ 69850 h 166"/>
                <a:gd name="T42" fmla="*/ 13111 w 170"/>
                <a:gd name="T43" fmla="*/ 76200 h 166"/>
                <a:gd name="T44" fmla="*/ 0 w 170"/>
                <a:gd name="T45" fmla="*/ 79375 h 166"/>
                <a:gd name="T46" fmla="*/ 0 w 170"/>
                <a:gd name="T47" fmla="*/ 79375 h 166"/>
                <a:gd name="T48" fmla="*/ 0 w 170"/>
                <a:gd name="T49" fmla="*/ 79375 h 166"/>
                <a:gd name="T50" fmla="*/ 8741 w 170"/>
                <a:gd name="T51" fmla="*/ 90487 h 166"/>
                <a:gd name="T52" fmla="*/ 16024 w 170"/>
                <a:gd name="T53" fmla="*/ 100012 h 166"/>
                <a:gd name="T54" fmla="*/ 26222 w 170"/>
                <a:gd name="T55" fmla="*/ 109538 h 166"/>
                <a:gd name="T56" fmla="*/ 43703 w 170"/>
                <a:gd name="T57" fmla="*/ 114300 h 166"/>
                <a:gd name="T58" fmla="*/ 43703 w 170"/>
                <a:gd name="T59" fmla="*/ 114300 h 166"/>
                <a:gd name="T60" fmla="*/ 43703 w 170"/>
                <a:gd name="T61" fmla="*/ 114300 h 166"/>
                <a:gd name="T62" fmla="*/ 43703 w 170"/>
                <a:gd name="T63" fmla="*/ 114300 h 166"/>
                <a:gd name="T64" fmla="*/ 45160 w 170"/>
                <a:gd name="T65" fmla="*/ 117475 h 166"/>
                <a:gd name="T66" fmla="*/ 45160 w 170"/>
                <a:gd name="T67" fmla="*/ 117475 h 166"/>
                <a:gd name="T68" fmla="*/ 53900 w 170"/>
                <a:gd name="T69" fmla="*/ 127000 h 166"/>
                <a:gd name="T70" fmla="*/ 64098 w 170"/>
                <a:gd name="T71" fmla="*/ 147637 h 166"/>
                <a:gd name="T72" fmla="*/ 72838 w 170"/>
                <a:gd name="T73" fmla="*/ 155575 h 166"/>
                <a:gd name="T74" fmla="*/ 83036 w 170"/>
                <a:gd name="T75" fmla="*/ 166687 h 166"/>
                <a:gd name="T76" fmla="*/ 85949 w 170"/>
                <a:gd name="T77" fmla="*/ 193675 h 166"/>
                <a:gd name="T78" fmla="*/ 88863 w 170"/>
                <a:gd name="T79" fmla="*/ 223838 h 166"/>
                <a:gd name="T80" fmla="*/ 99060 w 170"/>
                <a:gd name="T81" fmla="*/ 231775 h 166"/>
                <a:gd name="T82" fmla="*/ 110714 w 170"/>
                <a:gd name="T83" fmla="*/ 238125 h 166"/>
                <a:gd name="T84" fmla="*/ 117998 w 170"/>
                <a:gd name="T85" fmla="*/ 241300 h 166"/>
                <a:gd name="T86" fmla="*/ 123825 w 170"/>
                <a:gd name="T87" fmla="*/ 246063 h 166"/>
                <a:gd name="T88" fmla="*/ 129652 w 170"/>
                <a:gd name="T89" fmla="*/ 252413 h 166"/>
                <a:gd name="T90" fmla="*/ 134022 w 170"/>
                <a:gd name="T91" fmla="*/ 263525 h 166"/>
                <a:gd name="T92" fmla="*/ 148590 w 170"/>
                <a:gd name="T93" fmla="*/ 255588 h 166"/>
                <a:gd name="T94" fmla="*/ 158787 w 170"/>
                <a:gd name="T95" fmla="*/ 244475 h 166"/>
                <a:gd name="T96" fmla="*/ 158787 w 170"/>
                <a:gd name="T97" fmla="*/ 204788 h 166"/>
                <a:gd name="T98" fmla="*/ 161701 w 170"/>
                <a:gd name="T99" fmla="*/ 173037 h 166"/>
                <a:gd name="T100" fmla="*/ 193750 w 170"/>
                <a:gd name="T101" fmla="*/ 155575 h 166"/>
                <a:gd name="T102" fmla="*/ 228712 w 170"/>
                <a:gd name="T103" fmla="*/ 138112 h 166"/>
                <a:gd name="T104" fmla="*/ 231626 w 170"/>
                <a:gd name="T105" fmla="*/ 128588 h 166"/>
                <a:gd name="T106" fmla="*/ 228712 w 170"/>
                <a:gd name="T107" fmla="*/ 114300 h 166"/>
                <a:gd name="T108" fmla="*/ 231626 w 170"/>
                <a:gd name="T109" fmla="*/ 109538 h 166"/>
                <a:gd name="T110" fmla="*/ 234539 w 170"/>
                <a:gd name="T111" fmla="*/ 103188 h 166"/>
                <a:gd name="T112" fmla="*/ 238909 w 170"/>
                <a:gd name="T113" fmla="*/ 96837 h 166"/>
                <a:gd name="T114" fmla="*/ 247650 w 170"/>
                <a:gd name="T115" fmla="*/ 93662 h 16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0"/>
                <a:gd name="T175" fmla="*/ 0 h 166"/>
                <a:gd name="T176" fmla="*/ 170 w 170"/>
                <a:gd name="T177" fmla="*/ 166 h 16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0" h="166">
                  <a:moveTo>
                    <a:pt x="170" y="59"/>
                  </a:moveTo>
                  <a:lnTo>
                    <a:pt x="170" y="54"/>
                  </a:lnTo>
                  <a:lnTo>
                    <a:pt x="168" y="50"/>
                  </a:lnTo>
                  <a:lnTo>
                    <a:pt x="157" y="44"/>
                  </a:lnTo>
                  <a:lnTo>
                    <a:pt x="146" y="43"/>
                  </a:lnTo>
                  <a:lnTo>
                    <a:pt x="148" y="32"/>
                  </a:lnTo>
                  <a:lnTo>
                    <a:pt x="148" y="11"/>
                  </a:lnTo>
                  <a:lnTo>
                    <a:pt x="118" y="22"/>
                  </a:lnTo>
                  <a:lnTo>
                    <a:pt x="103" y="32"/>
                  </a:lnTo>
                  <a:lnTo>
                    <a:pt x="100" y="30"/>
                  </a:lnTo>
                  <a:lnTo>
                    <a:pt x="94" y="26"/>
                  </a:lnTo>
                  <a:lnTo>
                    <a:pt x="91" y="22"/>
                  </a:lnTo>
                  <a:lnTo>
                    <a:pt x="85" y="17"/>
                  </a:lnTo>
                  <a:lnTo>
                    <a:pt x="79" y="8"/>
                  </a:lnTo>
                  <a:lnTo>
                    <a:pt x="76" y="0"/>
                  </a:lnTo>
                  <a:lnTo>
                    <a:pt x="59" y="8"/>
                  </a:lnTo>
                  <a:lnTo>
                    <a:pt x="37" y="17"/>
                  </a:lnTo>
                  <a:lnTo>
                    <a:pt x="35" y="26"/>
                  </a:lnTo>
                  <a:lnTo>
                    <a:pt x="28" y="35"/>
                  </a:lnTo>
                  <a:lnTo>
                    <a:pt x="24" y="39"/>
                  </a:lnTo>
                  <a:lnTo>
                    <a:pt x="17" y="44"/>
                  </a:lnTo>
                  <a:lnTo>
                    <a:pt x="9" y="48"/>
                  </a:lnTo>
                  <a:lnTo>
                    <a:pt x="0" y="50"/>
                  </a:lnTo>
                  <a:lnTo>
                    <a:pt x="6" y="57"/>
                  </a:lnTo>
                  <a:lnTo>
                    <a:pt x="11" y="63"/>
                  </a:lnTo>
                  <a:lnTo>
                    <a:pt x="18" y="69"/>
                  </a:lnTo>
                  <a:lnTo>
                    <a:pt x="30" y="72"/>
                  </a:lnTo>
                  <a:lnTo>
                    <a:pt x="31" y="74"/>
                  </a:lnTo>
                  <a:lnTo>
                    <a:pt x="37" y="80"/>
                  </a:lnTo>
                  <a:lnTo>
                    <a:pt x="44" y="93"/>
                  </a:lnTo>
                  <a:lnTo>
                    <a:pt x="50" y="98"/>
                  </a:lnTo>
                  <a:lnTo>
                    <a:pt x="57" y="105"/>
                  </a:lnTo>
                  <a:lnTo>
                    <a:pt x="59" y="122"/>
                  </a:lnTo>
                  <a:lnTo>
                    <a:pt x="61" y="141"/>
                  </a:lnTo>
                  <a:lnTo>
                    <a:pt x="68" y="146"/>
                  </a:lnTo>
                  <a:lnTo>
                    <a:pt x="76" y="150"/>
                  </a:lnTo>
                  <a:lnTo>
                    <a:pt x="81" y="152"/>
                  </a:lnTo>
                  <a:lnTo>
                    <a:pt x="85" y="155"/>
                  </a:lnTo>
                  <a:lnTo>
                    <a:pt x="89" y="159"/>
                  </a:lnTo>
                  <a:lnTo>
                    <a:pt x="92" y="166"/>
                  </a:lnTo>
                  <a:lnTo>
                    <a:pt x="102" y="161"/>
                  </a:lnTo>
                  <a:lnTo>
                    <a:pt x="109" y="154"/>
                  </a:lnTo>
                  <a:lnTo>
                    <a:pt x="109" y="129"/>
                  </a:lnTo>
                  <a:lnTo>
                    <a:pt x="111" y="109"/>
                  </a:lnTo>
                  <a:lnTo>
                    <a:pt x="133" y="98"/>
                  </a:lnTo>
                  <a:lnTo>
                    <a:pt x="157" y="87"/>
                  </a:lnTo>
                  <a:lnTo>
                    <a:pt x="159" y="81"/>
                  </a:lnTo>
                  <a:lnTo>
                    <a:pt x="157" y="72"/>
                  </a:lnTo>
                  <a:lnTo>
                    <a:pt x="159" y="69"/>
                  </a:lnTo>
                  <a:lnTo>
                    <a:pt x="161" y="65"/>
                  </a:lnTo>
                  <a:lnTo>
                    <a:pt x="164" y="61"/>
                  </a:lnTo>
                  <a:lnTo>
                    <a:pt x="170" y="59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02" name="Freeform 93">
              <a:extLst>
                <a:ext uri="{FF2B5EF4-FFF2-40B4-BE49-F238E27FC236}">
                  <a16:creationId xmlns:a16="http://schemas.microsoft.com/office/drawing/2014/main" id="{F3F3409B-F563-BC40-9E92-1ABCBF296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2411" y="3550924"/>
              <a:ext cx="211137" cy="284162"/>
            </a:xfrm>
            <a:custGeom>
              <a:avLst/>
              <a:gdLst>
                <a:gd name="T0" fmla="*/ 109967 w 144"/>
                <a:gd name="T1" fmla="*/ 0 h 179"/>
                <a:gd name="T2" fmla="*/ 131961 w 144"/>
                <a:gd name="T3" fmla="*/ 11112 h 179"/>
                <a:gd name="T4" fmla="*/ 156886 w 144"/>
                <a:gd name="T5" fmla="*/ 23812 h 179"/>
                <a:gd name="T6" fmla="*/ 159819 w 144"/>
                <a:gd name="T7" fmla="*/ 31750 h 179"/>
                <a:gd name="T8" fmla="*/ 164218 w 144"/>
                <a:gd name="T9" fmla="*/ 41275 h 179"/>
                <a:gd name="T10" fmla="*/ 167150 w 144"/>
                <a:gd name="T11" fmla="*/ 46037 h 179"/>
                <a:gd name="T12" fmla="*/ 175947 w 144"/>
                <a:gd name="T13" fmla="*/ 52387 h 179"/>
                <a:gd name="T14" fmla="*/ 173015 w 144"/>
                <a:gd name="T15" fmla="*/ 82550 h 179"/>
                <a:gd name="T16" fmla="*/ 170083 w 144"/>
                <a:gd name="T17" fmla="*/ 111125 h 179"/>
                <a:gd name="T18" fmla="*/ 175947 w 144"/>
                <a:gd name="T19" fmla="*/ 125412 h 179"/>
                <a:gd name="T20" fmla="*/ 180346 w 144"/>
                <a:gd name="T21" fmla="*/ 138112 h 179"/>
                <a:gd name="T22" fmla="*/ 189144 w 144"/>
                <a:gd name="T23" fmla="*/ 149225 h 179"/>
                <a:gd name="T24" fmla="*/ 199407 w 144"/>
                <a:gd name="T25" fmla="*/ 160337 h 179"/>
                <a:gd name="T26" fmla="*/ 205272 w 144"/>
                <a:gd name="T27" fmla="*/ 180975 h 179"/>
                <a:gd name="T28" fmla="*/ 211137 w 144"/>
                <a:gd name="T29" fmla="*/ 204787 h 179"/>
                <a:gd name="T30" fmla="*/ 186211 w 144"/>
                <a:gd name="T31" fmla="*/ 217487 h 179"/>
                <a:gd name="T32" fmla="*/ 153954 w 144"/>
                <a:gd name="T33" fmla="*/ 231775 h 179"/>
                <a:gd name="T34" fmla="*/ 151022 w 144"/>
                <a:gd name="T35" fmla="*/ 246062 h 179"/>
                <a:gd name="T36" fmla="*/ 140758 w 144"/>
                <a:gd name="T37" fmla="*/ 260350 h 179"/>
                <a:gd name="T38" fmla="*/ 134893 w 144"/>
                <a:gd name="T39" fmla="*/ 266700 h 179"/>
                <a:gd name="T40" fmla="*/ 124629 w 144"/>
                <a:gd name="T41" fmla="*/ 274637 h 179"/>
                <a:gd name="T42" fmla="*/ 112900 w 144"/>
                <a:gd name="T43" fmla="*/ 280987 h 179"/>
                <a:gd name="T44" fmla="*/ 99704 w 144"/>
                <a:gd name="T45" fmla="*/ 284162 h 179"/>
                <a:gd name="T46" fmla="*/ 90906 w 144"/>
                <a:gd name="T47" fmla="*/ 280987 h 179"/>
                <a:gd name="T48" fmla="*/ 83575 w 144"/>
                <a:gd name="T49" fmla="*/ 277812 h 179"/>
                <a:gd name="T50" fmla="*/ 74778 w 144"/>
                <a:gd name="T51" fmla="*/ 269875 h 179"/>
                <a:gd name="T52" fmla="*/ 70379 w 144"/>
                <a:gd name="T53" fmla="*/ 260350 h 179"/>
                <a:gd name="T54" fmla="*/ 67447 w 144"/>
                <a:gd name="T55" fmla="*/ 239712 h 179"/>
                <a:gd name="T56" fmla="*/ 67447 w 144"/>
                <a:gd name="T57" fmla="*/ 217487 h 179"/>
                <a:gd name="T58" fmla="*/ 70379 w 144"/>
                <a:gd name="T59" fmla="*/ 193675 h 179"/>
                <a:gd name="T60" fmla="*/ 74778 w 144"/>
                <a:gd name="T61" fmla="*/ 169862 h 179"/>
                <a:gd name="T62" fmla="*/ 73311 w 144"/>
                <a:gd name="T63" fmla="*/ 160337 h 179"/>
                <a:gd name="T64" fmla="*/ 70379 w 144"/>
                <a:gd name="T65" fmla="*/ 152400 h 179"/>
                <a:gd name="T66" fmla="*/ 61582 w 144"/>
                <a:gd name="T67" fmla="*/ 142875 h 179"/>
                <a:gd name="T68" fmla="*/ 54250 w 144"/>
                <a:gd name="T69" fmla="*/ 139700 h 179"/>
                <a:gd name="T70" fmla="*/ 39588 w 144"/>
                <a:gd name="T71" fmla="*/ 131762 h 179"/>
                <a:gd name="T72" fmla="*/ 35189 w 144"/>
                <a:gd name="T73" fmla="*/ 122237 h 179"/>
                <a:gd name="T74" fmla="*/ 35189 w 144"/>
                <a:gd name="T75" fmla="*/ 117475 h 179"/>
                <a:gd name="T76" fmla="*/ 35189 w 144"/>
                <a:gd name="T77" fmla="*/ 111125 h 179"/>
                <a:gd name="T78" fmla="*/ 35189 w 144"/>
                <a:gd name="T79" fmla="*/ 104775 h 179"/>
                <a:gd name="T80" fmla="*/ 32257 w 144"/>
                <a:gd name="T81" fmla="*/ 101600 h 179"/>
                <a:gd name="T82" fmla="*/ 29325 w 144"/>
                <a:gd name="T83" fmla="*/ 96837 h 179"/>
                <a:gd name="T84" fmla="*/ 23460 w 144"/>
                <a:gd name="T85" fmla="*/ 90487 h 179"/>
                <a:gd name="T86" fmla="*/ 13196 w 144"/>
                <a:gd name="T87" fmla="*/ 82550 h 179"/>
                <a:gd name="T88" fmla="*/ 0 w 144"/>
                <a:gd name="T89" fmla="*/ 69850 h 179"/>
                <a:gd name="T90" fmla="*/ 0 w 144"/>
                <a:gd name="T91" fmla="*/ 61912 h 179"/>
                <a:gd name="T92" fmla="*/ 2932 w 144"/>
                <a:gd name="T93" fmla="*/ 52387 h 179"/>
                <a:gd name="T94" fmla="*/ 16129 w 144"/>
                <a:gd name="T95" fmla="*/ 49212 h 179"/>
                <a:gd name="T96" fmla="*/ 32257 w 144"/>
                <a:gd name="T97" fmla="*/ 46037 h 179"/>
                <a:gd name="T98" fmla="*/ 38122 w 144"/>
                <a:gd name="T99" fmla="*/ 31750 h 179"/>
                <a:gd name="T100" fmla="*/ 39588 w 144"/>
                <a:gd name="T101" fmla="*/ 20637 h 179"/>
                <a:gd name="T102" fmla="*/ 45453 w 144"/>
                <a:gd name="T103" fmla="*/ 20637 h 179"/>
                <a:gd name="T104" fmla="*/ 55717 w 144"/>
                <a:gd name="T105" fmla="*/ 28575 h 179"/>
                <a:gd name="T106" fmla="*/ 61582 w 144"/>
                <a:gd name="T107" fmla="*/ 31750 h 179"/>
                <a:gd name="T108" fmla="*/ 70379 w 144"/>
                <a:gd name="T109" fmla="*/ 34925 h 179"/>
                <a:gd name="T110" fmla="*/ 74778 w 144"/>
                <a:gd name="T111" fmla="*/ 34925 h 179"/>
                <a:gd name="T112" fmla="*/ 83575 w 144"/>
                <a:gd name="T113" fmla="*/ 34925 h 179"/>
                <a:gd name="T114" fmla="*/ 96771 w 144"/>
                <a:gd name="T115" fmla="*/ 17462 h 179"/>
                <a:gd name="T116" fmla="*/ 109967 w 144"/>
                <a:gd name="T117" fmla="*/ 0 h 17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4"/>
                <a:gd name="T178" fmla="*/ 0 h 179"/>
                <a:gd name="T179" fmla="*/ 144 w 144"/>
                <a:gd name="T180" fmla="*/ 179 h 17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4" h="179">
                  <a:moveTo>
                    <a:pt x="75" y="0"/>
                  </a:moveTo>
                  <a:lnTo>
                    <a:pt x="90" y="7"/>
                  </a:lnTo>
                  <a:lnTo>
                    <a:pt x="107" y="15"/>
                  </a:lnTo>
                  <a:lnTo>
                    <a:pt x="109" y="20"/>
                  </a:lnTo>
                  <a:lnTo>
                    <a:pt x="112" y="26"/>
                  </a:lnTo>
                  <a:lnTo>
                    <a:pt x="114" y="29"/>
                  </a:lnTo>
                  <a:lnTo>
                    <a:pt x="120" y="33"/>
                  </a:lnTo>
                  <a:lnTo>
                    <a:pt x="118" y="52"/>
                  </a:lnTo>
                  <a:lnTo>
                    <a:pt x="116" y="70"/>
                  </a:lnTo>
                  <a:lnTo>
                    <a:pt x="120" y="79"/>
                  </a:lnTo>
                  <a:lnTo>
                    <a:pt x="123" y="87"/>
                  </a:lnTo>
                  <a:lnTo>
                    <a:pt x="129" y="94"/>
                  </a:lnTo>
                  <a:lnTo>
                    <a:pt x="136" y="101"/>
                  </a:lnTo>
                  <a:lnTo>
                    <a:pt x="140" y="114"/>
                  </a:lnTo>
                  <a:lnTo>
                    <a:pt x="144" y="129"/>
                  </a:lnTo>
                  <a:lnTo>
                    <a:pt x="127" y="137"/>
                  </a:lnTo>
                  <a:lnTo>
                    <a:pt x="105" y="146"/>
                  </a:lnTo>
                  <a:lnTo>
                    <a:pt x="103" y="155"/>
                  </a:lnTo>
                  <a:lnTo>
                    <a:pt x="96" y="164"/>
                  </a:lnTo>
                  <a:lnTo>
                    <a:pt x="92" y="168"/>
                  </a:lnTo>
                  <a:lnTo>
                    <a:pt x="85" y="173"/>
                  </a:lnTo>
                  <a:lnTo>
                    <a:pt x="77" y="177"/>
                  </a:lnTo>
                  <a:lnTo>
                    <a:pt x="68" y="179"/>
                  </a:lnTo>
                  <a:lnTo>
                    <a:pt x="62" y="177"/>
                  </a:lnTo>
                  <a:lnTo>
                    <a:pt x="57" y="175"/>
                  </a:lnTo>
                  <a:lnTo>
                    <a:pt x="51" y="170"/>
                  </a:lnTo>
                  <a:lnTo>
                    <a:pt x="48" y="164"/>
                  </a:lnTo>
                  <a:lnTo>
                    <a:pt x="46" y="151"/>
                  </a:lnTo>
                  <a:lnTo>
                    <a:pt x="46" y="137"/>
                  </a:lnTo>
                  <a:lnTo>
                    <a:pt x="48" y="122"/>
                  </a:lnTo>
                  <a:lnTo>
                    <a:pt x="51" y="107"/>
                  </a:lnTo>
                  <a:lnTo>
                    <a:pt x="50" y="101"/>
                  </a:lnTo>
                  <a:lnTo>
                    <a:pt x="48" y="96"/>
                  </a:lnTo>
                  <a:lnTo>
                    <a:pt x="42" y="90"/>
                  </a:lnTo>
                  <a:lnTo>
                    <a:pt x="37" y="88"/>
                  </a:lnTo>
                  <a:lnTo>
                    <a:pt x="27" y="83"/>
                  </a:lnTo>
                  <a:lnTo>
                    <a:pt x="24" y="77"/>
                  </a:lnTo>
                  <a:lnTo>
                    <a:pt x="24" y="74"/>
                  </a:lnTo>
                  <a:lnTo>
                    <a:pt x="24" y="70"/>
                  </a:lnTo>
                  <a:lnTo>
                    <a:pt x="24" y="66"/>
                  </a:lnTo>
                  <a:lnTo>
                    <a:pt x="22" y="64"/>
                  </a:lnTo>
                  <a:lnTo>
                    <a:pt x="20" y="61"/>
                  </a:lnTo>
                  <a:lnTo>
                    <a:pt x="16" y="57"/>
                  </a:lnTo>
                  <a:lnTo>
                    <a:pt x="9" y="52"/>
                  </a:lnTo>
                  <a:lnTo>
                    <a:pt x="0" y="44"/>
                  </a:lnTo>
                  <a:lnTo>
                    <a:pt x="0" y="39"/>
                  </a:lnTo>
                  <a:lnTo>
                    <a:pt x="2" y="33"/>
                  </a:lnTo>
                  <a:lnTo>
                    <a:pt x="11" y="31"/>
                  </a:lnTo>
                  <a:lnTo>
                    <a:pt x="22" y="29"/>
                  </a:lnTo>
                  <a:lnTo>
                    <a:pt x="26" y="20"/>
                  </a:lnTo>
                  <a:lnTo>
                    <a:pt x="27" y="13"/>
                  </a:lnTo>
                  <a:lnTo>
                    <a:pt x="31" y="13"/>
                  </a:lnTo>
                  <a:lnTo>
                    <a:pt x="38" y="18"/>
                  </a:lnTo>
                  <a:lnTo>
                    <a:pt x="42" y="20"/>
                  </a:lnTo>
                  <a:lnTo>
                    <a:pt x="48" y="22"/>
                  </a:lnTo>
                  <a:lnTo>
                    <a:pt x="51" y="22"/>
                  </a:lnTo>
                  <a:lnTo>
                    <a:pt x="57" y="22"/>
                  </a:lnTo>
                  <a:lnTo>
                    <a:pt x="66" y="1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03" name="Freeform 94">
              <a:extLst>
                <a:ext uri="{FF2B5EF4-FFF2-40B4-BE49-F238E27FC236}">
                  <a16:creationId xmlns:a16="http://schemas.microsoft.com/office/drawing/2014/main" id="{B59F63CF-163D-E140-903A-44A22511B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3072" y="3055625"/>
              <a:ext cx="508000" cy="433387"/>
            </a:xfrm>
            <a:custGeom>
              <a:avLst/>
              <a:gdLst>
                <a:gd name="T0" fmla="*/ 207885 w 347"/>
                <a:gd name="T1" fmla="*/ 295275 h 273"/>
                <a:gd name="T2" fmla="*/ 223988 w 347"/>
                <a:gd name="T3" fmla="*/ 312737 h 273"/>
                <a:gd name="T4" fmla="*/ 232772 w 347"/>
                <a:gd name="T5" fmla="*/ 350837 h 273"/>
                <a:gd name="T6" fmla="*/ 254732 w 347"/>
                <a:gd name="T7" fmla="*/ 354012 h 273"/>
                <a:gd name="T8" fmla="*/ 276692 w 347"/>
                <a:gd name="T9" fmla="*/ 365125 h 273"/>
                <a:gd name="T10" fmla="*/ 316219 w 347"/>
                <a:gd name="T11" fmla="*/ 384174 h 273"/>
                <a:gd name="T12" fmla="*/ 341107 w 347"/>
                <a:gd name="T13" fmla="*/ 392112 h 273"/>
                <a:gd name="T14" fmla="*/ 357210 w 347"/>
                <a:gd name="T15" fmla="*/ 412750 h 273"/>
                <a:gd name="T16" fmla="*/ 386490 w 347"/>
                <a:gd name="T17" fmla="*/ 409575 h 273"/>
                <a:gd name="T18" fmla="*/ 417233 w 347"/>
                <a:gd name="T19" fmla="*/ 365125 h 273"/>
                <a:gd name="T20" fmla="*/ 430409 w 347"/>
                <a:gd name="T21" fmla="*/ 327025 h 273"/>
                <a:gd name="T22" fmla="*/ 437729 w 347"/>
                <a:gd name="T23" fmla="*/ 304800 h 273"/>
                <a:gd name="T24" fmla="*/ 443585 w 347"/>
                <a:gd name="T25" fmla="*/ 288925 h 273"/>
                <a:gd name="T26" fmla="*/ 462617 w 347"/>
                <a:gd name="T27" fmla="*/ 271462 h 273"/>
                <a:gd name="T28" fmla="*/ 487504 w 347"/>
                <a:gd name="T29" fmla="*/ 254000 h 273"/>
                <a:gd name="T30" fmla="*/ 503608 w 347"/>
                <a:gd name="T31" fmla="*/ 228600 h 273"/>
                <a:gd name="T32" fmla="*/ 508000 w 347"/>
                <a:gd name="T33" fmla="*/ 207962 h 273"/>
                <a:gd name="T34" fmla="*/ 500680 w 347"/>
                <a:gd name="T35" fmla="*/ 195262 h 273"/>
                <a:gd name="T36" fmla="*/ 478720 w 347"/>
                <a:gd name="T37" fmla="*/ 187325 h 273"/>
                <a:gd name="T38" fmla="*/ 462617 w 347"/>
                <a:gd name="T39" fmla="*/ 187325 h 273"/>
                <a:gd name="T40" fmla="*/ 446513 w 347"/>
                <a:gd name="T41" fmla="*/ 187325 h 273"/>
                <a:gd name="T42" fmla="*/ 421625 w 347"/>
                <a:gd name="T43" fmla="*/ 142875 h 273"/>
                <a:gd name="T44" fmla="*/ 392346 w 347"/>
                <a:gd name="T45" fmla="*/ 139700 h 273"/>
                <a:gd name="T46" fmla="*/ 373314 w 347"/>
                <a:gd name="T47" fmla="*/ 125412 h 273"/>
                <a:gd name="T48" fmla="*/ 354282 w 347"/>
                <a:gd name="T49" fmla="*/ 125412 h 273"/>
                <a:gd name="T50" fmla="*/ 351354 w 347"/>
                <a:gd name="T51" fmla="*/ 98425 h 273"/>
                <a:gd name="T52" fmla="*/ 357210 w 347"/>
                <a:gd name="T53" fmla="*/ 73025 h 273"/>
                <a:gd name="T54" fmla="*/ 338179 w 347"/>
                <a:gd name="T55" fmla="*/ 69850 h 273"/>
                <a:gd name="T56" fmla="*/ 303043 w 347"/>
                <a:gd name="T57" fmla="*/ 38100 h 273"/>
                <a:gd name="T58" fmla="*/ 303043 w 347"/>
                <a:gd name="T59" fmla="*/ 52387 h 273"/>
                <a:gd name="T60" fmla="*/ 303043 w 347"/>
                <a:gd name="T61" fmla="*/ 60325 h 273"/>
                <a:gd name="T62" fmla="*/ 294259 w 347"/>
                <a:gd name="T63" fmla="*/ 69850 h 273"/>
                <a:gd name="T64" fmla="*/ 281084 w 347"/>
                <a:gd name="T65" fmla="*/ 77787 h 273"/>
                <a:gd name="T66" fmla="*/ 259124 w 347"/>
                <a:gd name="T67" fmla="*/ 80962 h 273"/>
                <a:gd name="T68" fmla="*/ 226916 w 347"/>
                <a:gd name="T69" fmla="*/ 55562 h 273"/>
                <a:gd name="T70" fmla="*/ 187389 w 347"/>
                <a:gd name="T71" fmla="*/ 57150 h 273"/>
                <a:gd name="T72" fmla="*/ 149326 w 347"/>
                <a:gd name="T73" fmla="*/ 31750 h 273"/>
                <a:gd name="T74" fmla="*/ 114190 w 347"/>
                <a:gd name="T75" fmla="*/ 22225 h 273"/>
                <a:gd name="T76" fmla="*/ 92231 w 347"/>
                <a:gd name="T77" fmla="*/ 1587 h 273"/>
                <a:gd name="T78" fmla="*/ 76127 w 347"/>
                <a:gd name="T79" fmla="*/ 0 h 273"/>
                <a:gd name="T80" fmla="*/ 54167 w 347"/>
                <a:gd name="T81" fmla="*/ 17462 h 273"/>
                <a:gd name="T82" fmla="*/ 51239 w 347"/>
                <a:gd name="T83" fmla="*/ 34925 h 273"/>
                <a:gd name="T84" fmla="*/ 57095 w 347"/>
                <a:gd name="T85" fmla="*/ 57150 h 273"/>
                <a:gd name="T86" fmla="*/ 57095 w 347"/>
                <a:gd name="T87" fmla="*/ 69850 h 273"/>
                <a:gd name="T88" fmla="*/ 46847 w 347"/>
                <a:gd name="T89" fmla="*/ 87312 h 273"/>
                <a:gd name="T90" fmla="*/ 27816 w 347"/>
                <a:gd name="T91" fmla="*/ 101600 h 273"/>
                <a:gd name="T92" fmla="*/ 0 w 347"/>
                <a:gd name="T93" fmla="*/ 114300 h 273"/>
                <a:gd name="T94" fmla="*/ 19032 w 347"/>
                <a:gd name="T95" fmla="*/ 160337 h 273"/>
                <a:gd name="T96" fmla="*/ 43919 w 347"/>
                <a:gd name="T97" fmla="*/ 207962 h 273"/>
                <a:gd name="T98" fmla="*/ 105406 w 347"/>
                <a:gd name="T99" fmla="*/ 219075 h 273"/>
                <a:gd name="T100" fmla="*/ 121510 w 347"/>
                <a:gd name="T101" fmla="*/ 250825 h 273"/>
                <a:gd name="T102" fmla="*/ 134686 w 347"/>
                <a:gd name="T103" fmla="*/ 271462 h 273"/>
                <a:gd name="T104" fmla="*/ 152254 w 347"/>
                <a:gd name="T105" fmla="*/ 288925 h 273"/>
                <a:gd name="T106" fmla="*/ 181533 w 347"/>
                <a:gd name="T107" fmla="*/ 307975 h 27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47"/>
                <a:gd name="T163" fmla="*/ 0 h 273"/>
                <a:gd name="T164" fmla="*/ 347 w 347"/>
                <a:gd name="T165" fmla="*/ 273 h 27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47" h="273">
                  <a:moveTo>
                    <a:pt x="124" y="194"/>
                  </a:moveTo>
                  <a:lnTo>
                    <a:pt x="142" y="186"/>
                  </a:lnTo>
                  <a:lnTo>
                    <a:pt x="152" y="182"/>
                  </a:lnTo>
                  <a:lnTo>
                    <a:pt x="153" y="197"/>
                  </a:lnTo>
                  <a:lnTo>
                    <a:pt x="153" y="218"/>
                  </a:lnTo>
                  <a:lnTo>
                    <a:pt x="159" y="221"/>
                  </a:lnTo>
                  <a:lnTo>
                    <a:pt x="166" y="223"/>
                  </a:lnTo>
                  <a:lnTo>
                    <a:pt x="174" y="223"/>
                  </a:lnTo>
                  <a:lnTo>
                    <a:pt x="179" y="225"/>
                  </a:lnTo>
                  <a:lnTo>
                    <a:pt x="189" y="230"/>
                  </a:lnTo>
                  <a:lnTo>
                    <a:pt x="209" y="236"/>
                  </a:lnTo>
                  <a:lnTo>
                    <a:pt x="216" y="242"/>
                  </a:lnTo>
                  <a:lnTo>
                    <a:pt x="222" y="249"/>
                  </a:lnTo>
                  <a:lnTo>
                    <a:pt x="233" y="247"/>
                  </a:lnTo>
                  <a:lnTo>
                    <a:pt x="242" y="247"/>
                  </a:lnTo>
                  <a:lnTo>
                    <a:pt x="244" y="260"/>
                  </a:lnTo>
                  <a:lnTo>
                    <a:pt x="246" y="273"/>
                  </a:lnTo>
                  <a:lnTo>
                    <a:pt x="264" y="258"/>
                  </a:lnTo>
                  <a:lnTo>
                    <a:pt x="283" y="243"/>
                  </a:lnTo>
                  <a:lnTo>
                    <a:pt x="285" y="230"/>
                  </a:lnTo>
                  <a:lnTo>
                    <a:pt x="286" y="218"/>
                  </a:lnTo>
                  <a:lnTo>
                    <a:pt x="294" y="206"/>
                  </a:lnTo>
                  <a:lnTo>
                    <a:pt x="298" y="197"/>
                  </a:lnTo>
                  <a:lnTo>
                    <a:pt x="299" y="192"/>
                  </a:lnTo>
                  <a:lnTo>
                    <a:pt x="301" y="186"/>
                  </a:lnTo>
                  <a:lnTo>
                    <a:pt x="303" y="182"/>
                  </a:lnTo>
                  <a:lnTo>
                    <a:pt x="307" y="177"/>
                  </a:lnTo>
                  <a:lnTo>
                    <a:pt x="316" y="171"/>
                  </a:lnTo>
                  <a:lnTo>
                    <a:pt x="327" y="164"/>
                  </a:lnTo>
                  <a:lnTo>
                    <a:pt x="333" y="160"/>
                  </a:lnTo>
                  <a:lnTo>
                    <a:pt x="340" y="157"/>
                  </a:lnTo>
                  <a:lnTo>
                    <a:pt x="344" y="144"/>
                  </a:lnTo>
                  <a:lnTo>
                    <a:pt x="347" y="131"/>
                  </a:lnTo>
                  <a:lnTo>
                    <a:pt x="342" y="123"/>
                  </a:lnTo>
                  <a:lnTo>
                    <a:pt x="336" y="120"/>
                  </a:lnTo>
                  <a:lnTo>
                    <a:pt x="327" y="118"/>
                  </a:lnTo>
                  <a:lnTo>
                    <a:pt x="316" y="118"/>
                  </a:lnTo>
                  <a:lnTo>
                    <a:pt x="310" y="120"/>
                  </a:lnTo>
                  <a:lnTo>
                    <a:pt x="305" y="118"/>
                  </a:lnTo>
                  <a:lnTo>
                    <a:pt x="298" y="103"/>
                  </a:lnTo>
                  <a:lnTo>
                    <a:pt x="288" y="90"/>
                  </a:lnTo>
                  <a:lnTo>
                    <a:pt x="275" y="86"/>
                  </a:lnTo>
                  <a:lnTo>
                    <a:pt x="268" y="88"/>
                  </a:lnTo>
                  <a:lnTo>
                    <a:pt x="259" y="83"/>
                  </a:lnTo>
                  <a:lnTo>
                    <a:pt x="255" y="79"/>
                  </a:lnTo>
                  <a:lnTo>
                    <a:pt x="248" y="79"/>
                  </a:lnTo>
                  <a:lnTo>
                    <a:pt x="242" y="79"/>
                  </a:lnTo>
                  <a:lnTo>
                    <a:pt x="240" y="70"/>
                  </a:lnTo>
                  <a:lnTo>
                    <a:pt x="240" y="62"/>
                  </a:lnTo>
                  <a:lnTo>
                    <a:pt x="242" y="53"/>
                  </a:lnTo>
                  <a:lnTo>
                    <a:pt x="244" y="46"/>
                  </a:lnTo>
                  <a:lnTo>
                    <a:pt x="237" y="44"/>
                  </a:lnTo>
                  <a:lnTo>
                    <a:pt x="231" y="44"/>
                  </a:lnTo>
                  <a:lnTo>
                    <a:pt x="218" y="31"/>
                  </a:lnTo>
                  <a:lnTo>
                    <a:pt x="207" y="24"/>
                  </a:lnTo>
                  <a:lnTo>
                    <a:pt x="205" y="27"/>
                  </a:lnTo>
                  <a:lnTo>
                    <a:pt x="207" y="33"/>
                  </a:lnTo>
                  <a:lnTo>
                    <a:pt x="207" y="36"/>
                  </a:lnTo>
                  <a:lnTo>
                    <a:pt x="207" y="38"/>
                  </a:lnTo>
                  <a:lnTo>
                    <a:pt x="205" y="42"/>
                  </a:lnTo>
                  <a:lnTo>
                    <a:pt x="201" y="44"/>
                  </a:lnTo>
                  <a:lnTo>
                    <a:pt x="198" y="48"/>
                  </a:lnTo>
                  <a:lnTo>
                    <a:pt x="192" y="49"/>
                  </a:lnTo>
                  <a:lnTo>
                    <a:pt x="185" y="51"/>
                  </a:lnTo>
                  <a:lnTo>
                    <a:pt x="177" y="51"/>
                  </a:lnTo>
                  <a:lnTo>
                    <a:pt x="166" y="44"/>
                  </a:lnTo>
                  <a:lnTo>
                    <a:pt x="155" y="35"/>
                  </a:lnTo>
                  <a:lnTo>
                    <a:pt x="142" y="35"/>
                  </a:lnTo>
                  <a:lnTo>
                    <a:pt x="128" y="36"/>
                  </a:lnTo>
                  <a:lnTo>
                    <a:pt x="115" y="29"/>
                  </a:lnTo>
                  <a:lnTo>
                    <a:pt x="102" y="20"/>
                  </a:lnTo>
                  <a:lnTo>
                    <a:pt x="89" y="20"/>
                  </a:lnTo>
                  <a:lnTo>
                    <a:pt x="78" y="14"/>
                  </a:lnTo>
                  <a:lnTo>
                    <a:pt x="70" y="7"/>
                  </a:lnTo>
                  <a:lnTo>
                    <a:pt x="63" y="1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3" y="5"/>
                  </a:lnTo>
                  <a:lnTo>
                    <a:pt x="37" y="11"/>
                  </a:lnTo>
                  <a:lnTo>
                    <a:pt x="35" y="16"/>
                  </a:lnTo>
                  <a:lnTo>
                    <a:pt x="35" y="22"/>
                  </a:lnTo>
                  <a:lnTo>
                    <a:pt x="37" y="29"/>
                  </a:lnTo>
                  <a:lnTo>
                    <a:pt x="39" y="36"/>
                  </a:lnTo>
                  <a:lnTo>
                    <a:pt x="39" y="40"/>
                  </a:lnTo>
                  <a:lnTo>
                    <a:pt x="39" y="44"/>
                  </a:lnTo>
                  <a:lnTo>
                    <a:pt x="35" y="49"/>
                  </a:lnTo>
                  <a:lnTo>
                    <a:pt x="32" y="55"/>
                  </a:lnTo>
                  <a:lnTo>
                    <a:pt x="26" y="60"/>
                  </a:lnTo>
                  <a:lnTo>
                    <a:pt x="19" y="64"/>
                  </a:lnTo>
                  <a:lnTo>
                    <a:pt x="9" y="68"/>
                  </a:lnTo>
                  <a:lnTo>
                    <a:pt x="0" y="72"/>
                  </a:lnTo>
                  <a:lnTo>
                    <a:pt x="8" y="86"/>
                  </a:lnTo>
                  <a:lnTo>
                    <a:pt x="13" y="101"/>
                  </a:lnTo>
                  <a:lnTo>
                    <a:pt x="20" y="116"/>
                  </a:lnTo>
                  <a:lnTo>
                    <a:pt x="30" y="131"/>
                  </a:lnTo>
                  <a:lnTo>
                    <a:pt x="59" y="138"/>
                  </a:lnTo>
                  <a:lnTo>
                    <a:pt x="72" y="138"/>
                  </a:lnTo>
                  <a:lnTo>
                    <a:pt x="78" y="145"/>
                  </a:lnTo>
                  <a:lnTo>
                    <a:pt x="83" y="158"/>
                  </a:lnTo>
                  <a:lnTo>
                    <a:pt x="87" y="164"/>
                  </a:lnTo>
                  <a:lnTo>
                    <a:pt x="92" y="171"/>
                  </a:lnTo>
                  <a:lnTo>
                    <a:pt x="98" y="177"/>
                  </a:lnTo>
                  <a:lnTo>
                    <a:pt x="104" y="182"/>
                  </a:lnTo>
                  <a:lnTo>
                    <a:pt x="115" y="190"/>
                  </a:lnTo>
                  <a:lnTo>
                    <a:pt x="124" y="194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04" name="Freeform 95">
              <a:extLst>
                <a:ext uri="{FF2B5EF4-FFF2-40B4-BE49-F238E27FC236}">
                  <a16:creationId xmlns:a16="http://schemas.microsoft.com/office/drawing/2014/main" id="{4C82ACAE-9430-5044-96DB-E7E638A20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0361" y="3385825"/>
              <a:ext cx="276225" cy="217487"/>
            </a:xfrm>
            <a:custGeom>
              <a:avLst/>
              <a:gdLst>
                <a:gd name="T0" fmla="*/ 227739 w 188"/>
                <a:gd name="T1" fmla="*/ 44450 h 137"/>
                <a:gd name="T2" fmla="*/ 227739 w 188"/>
                <a:gd name="T3" fmla="*/ 61912 h 137"/>
                <a:gd name="T4" fmla="*/ 230677 w 188"/>
                <a:gd name="T5" fmla="*/ 79375 h 137"/>
                <a:gd name="T6" fmla="*/ 248309 w 188"/>
                <a:gd name="T7" fmla="*/ 92075 h 137"/>
                <a:gd name="T8" fmla="*/ 265940 w 188"/>
                <a:gd name="T9" fmla="*/ 100012 h 137"/>
                <a:gd name="T10" fmla="*/ 270348 w 188"/>
                <a:gd name="T11" fmla="*/ 109537 h 137"/>
                <a:gd name="T12" fmla="*/ 273286 w 188"/>
                <a:gd name="T13" fmla="*/ 114300 h 137"/>
                <a:gd name="T14" fmla="*/ 276225 w 188"/>
                <a:gd name="T15" fmla="*/ 123825 h 137"/>
                <a:gd name="T16" fmla="*/ 276225 w 188"/>
                <a:gd name="T17" fmla="*/ 131762 h 137"/>
                <a:gd name="T18" fmla="*/ 251247 w 188"/>
                <a:gd name="T19" fmla="*/ 169862 h 137"/>
                <a:gd name="T20" fmla="*/ 235085 w 188"/>
                <a:gd name="T21" fmla="*/ 209550 h 137"/>
                <a:gd name="T22" fmla="*/ 213046 w 188"/>
                <a:gd name="T23" fmla="*/ 196850 h 137"/>
                <a:gd name="T24" fmla="*/ 195415 w 188"/>
                <a:gd name="T25" fmla="*/ 190500 h 137"/>
                <a:gd name="T26" fmla="*/ 177783 w 188"/>
                <a:gd name="T27" fmla="*/ 182562 h 137"/>
                <a:gd name="T28" fmla="*/ 161621 w 188"/>
                <a:gd name="T29" fmla="*/ 182562 h 137"/>
                <a:gd name="T30" fmla="*/ 148397 w 188"/>
                <a:gd name="T31" fmla="*/ 176212 h 137"/>
                <a:gd name="T32" fmla="*/ 135174 w 188"/>
                <a:gd name="T33" fmla="*/ 173037 h 137"/>
                <a:gd name="T34" fmla="*/ 121950 w 188"/>
                <a:gd name="T35" fmla="*/ 185737 h 137"/>
                <a:gd name="T36" fmla="*/ 119012 w 188"/>
                <a:gd name="T37" fmla="*/ 196850 h 137"/>
                <a:gd name="T38" fmla="*/ 105788 w 188"/>
                <a:gd name="T39" fmla="*/ 193675 h 137"/>
                <a:gd name="T40" fmla="*/ 91095 w 188"/>
                <a:gd name="T41" fmla="*/ 190500 h 137"/>
                <a:gd name="T42" fmla="*/ 80811 w 188"/>
                <a:gd name="T43" fmla="*/ 203200 h 137"/>
                <a:gd name="T44" fmla="*/ 67587 w 188"/>
                <a:gd name="T45" fmla="*/ 217487 h 137"/>
                <a:gd name="T46" fmla="*/ 67587 w 188"/>
                <a:gd name="T47" fmla="*/ 217487 h 137"/>
                <a:gd name="T48" fmla="*/ 67587 w 188"/>
                <a:gd name="T49" fmla="*/ 217487 h 137"/>
                <a:gd name="T50" fmla="*/ 58771 w 188"/>
                <a:gd name="T51" fmla="*/ 211137 h 137"/>
                <a:gd name="T52" fmla="*/ 55833 w 188"/>
                <a:gd name="T53" fmla="*/ 206375 h 137"/>
                <a:gd name="T54" fmla="*/ 51425 w 188"/>
                <a:gd name="T55" fmla="*/ 196850 h 137"/>
                <a:gd name="T56" fmla="*/ 48486 w 188"/>
                <a:gd name="T57" fmla="*/ 188912 h 137"/>
                <a:gd name="T58" fmla="*/ 23509 w 188"/>
                <a:gd name="T59" fmla="*/ 176212 h 137"/>
                <a:gd name="T60" fmla="*/ 1469 w 188"/>
                <a:gd name="T61" fmla="*/ 165100 h 137"/>
                <a:gd name="T62" fmla="*/ 1469 w 188"/>
                <a:gd name="T63" fmla="*/ 165100 h 137"/>
                <a:gd name="T64" fmla="*/ 1469 w 188"/>
                <a:gd name="T65" fmla="*/ 165100 h 137"/>
                <a:gd name="T66" fmla="*/ 7346 w 188"/>
                <a:gd name="T67" fmla="*/ 155575 h 137"/>
                <a:gd name="T68" fmla="*/ 7346 w 188"/>
                <a:gd name="T69" fmla="*/ 150812 h 137"/>
                <a:gd name="T70" fmla="*/ 7346 w 188"/>
                <a:gd name="T71" fmla="*/ 144462 h 137"/>
                <a:gd name="T72" fmla="*/ 7346 w 188"/>
                <a:gd name="T73" fmla="*/ 138112 h 137"/>
                <a:gd name="T74" fmla="*/ 1469 w 188"/>
                <a:gd name="T75" fmla="*/ 127000 h 137"/>
                <a:gd name="T76" fmla="*/ 0 w 188"/>
                <a:gd name="T77" fmla="*/ 114300 h 137"/>
                <a:gd name="T78" fmla="*/ 10285 w 188"/>
                <a:gd name="T79" fmla="*/ 96837 h 137"/>
                <a:gd name="T80" fmla="*/ 20570 w 188"/>
                <a:gd name="T81" fmla="*/ 76200 h 137"/>
                <a:gd name="T82" fmla="*/ 20570 w 188"/>
                <a:gd name="T83" fmla="*/ 55562 h 137"/>
                <a:gd name="T84" fmla="*/ 17631 w 188"/>
                <a:gd name="T85" fmla="*/ 38100 h 137"/>
                <a:gd name="T86" fmla="*/ 16162 w 188"/>
                <a:gd name="T87" fmla="*/ 34925 h 137"/>
                <a:gd name="T88" fmla="*/ 16162 w 188"/>
                <a:gd name="T89" fmla="*/ 33337 h 137"/>
                <a:gd name="T90" fmla="*/ 16162 w 188"/>
                <a:gd name="T91" fmla="*/ 33337 h 137"/>
                <a:gd name="T92" fmla="*/ 17631 w 188"/>
                <a:gd name="T93" fmla="*/ 33337 h 137"/>
                <a:gd name="T94" fmla="*/ 42609 w 188"/>
                <a:gd name="T95" fmla="*/ 12700 h 137"/>
                <a:gd name="T96" fmla="*/ 61710 w 188"/>
                <a:gd name="T97" fmla="*/ 0 h 137"/>
                <a:gd name="T98" fmla="*/ 74933 w 188"/>
                <a:gd name="T99" fmla="*/ 12700 h 137"/>
                <a:gd name="T100" fmla="*/ 83749 w 188"/>
                <a:gd name="T101" fmla="*/ 30162 h 137"/>
                <a:gd name="T102" fmla="*/ 89626 w 188"/>
                <a:gd name="T103" fmla="*/ 38100 h 137"/>
                <a:gd name="T104" fmla="*/ 96973 w 188"/>
                <a:gd name="T105" fmla="*/ 44450 h 137"/>
                <a:gd name="T106" fmla="*/ 105788 w 188"/>
                <a:gd name="T107" fmla="*/ 50800 h 137"/>
                <a:gd name="T108" fmla="*/ 113135 w 188"/>
                <a:gd name="T109" fmla="*/ 53975 h 137"/>
                <a:gd name="T110" fmla="*/ 129297 w 188"/>
                <a:gd name="T111" fmla="*/ 53975 h 137"/>
                <a:gd name="T112" fmla="*/ 142520 w 188"/>
                <a:gd name="T113" fmla="*/ 53975 h 137"/>
                <a:gd name="T114" fmla="*/ 154275 w 188"/>
                <a:gd name="T115" fmla="*/ 50800 h 137"/>
                <a:gd name="T116" fmla="*/ 167498 w 188"/>
                <a:gd name="T117" fmla="*/ 47625 h 137"/>
                <a:gd name="T118" fmla="*/ 192476 w 188"/>
                <a:gd name="T119" fmla="*/ 38100 h 137"/>
                <a:gd name="T120" fmla="*/ 211577 w 188"/>
                <a:gd name="T121" fmla="*/ 34925 h 137"/>
                <a:gd name="T122" fmla="*/ 218923 w 188"/>
                <a:gd name="T123" fmla="*/ 38100 h 137"/>
                <a:gd name="T124" fmla="*/ 227739 w 188"/>
                <a:gd name="T125" fmla="*/ 44450 h 13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8"/>
                <a:gd name="T190" fmla="*/ 0 h 137"/>
                <a:gd name="T191" fmla="*/ 188 w 188"/>
                <a:gd name="T192" fmla="*/ 137 h 13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8" h="137">
                  <a:moveTo>
                    <a:pt x="155" y="28"/>
                  </a:moveTo>
                  <a:lnTo>
                    <a:pt x="155" y="39"/>
                  </a:lnTo>
                  <a:lnTo>
                    <a:pt x="157" y="50"/>
                  </a:lnTo>
                  <a:lnTo>
                    <a:pt x="169" y="58"/>
                  </a:lnTo>
                  <a:lnTo>
                    <a:pt x="181" y="63"/>
                  </a:lnTo>
                  <a:lnTo>
                    <a:pt x="184" y="69"/>
                  </a:lnTo>
                  <a:lnTo>
                    <a:pt x="186" y="72"/>
                  </a:lnTo>
                  <a:lnTo>
                    <a:pt x="188" y="78"/>
                  </a:lnTo>
                  <a:lnTo>
                    <a:pt x="188" y="83"/>
                  </a:lnTo>
                  <a:lnTo>
                    <a:pt x="171" y="107"/>
                  </a:lnTo>
                  <a:lnTo>
                    <a:pt x="160" y="132"/>
                  </a:lnTo>
                  <a:lnTo>
                    <a:pt x="145" y="124"/>
                  </a:lnTo>
                  <a:lnTo>
                    <a:pt x="133" y="120"/>
                  </a:lnTo>
                  <a:lnTo>
                    <a:pt x="121" y="115"/>
                  </a:lnTo>
                  <a:lnTo>
                    <a:pt x="110" y="115"/>
                  </a:lnTo>
                  <a:lnTo>
                    <a:pt x="101" y="111"/>
                  </a:lnTo>
                  <a:lnTo>
                    <a:pt x="92" y="109"/>
                  </a:lnTo>
                  <a:lnTo>
                    <a:pt x="83" y="117"/>
                  </a:lnTo>
                  <a:lnTo>
                    <a:pt x="81" y="124"/>
                  </a:lnTo>
                  <a:lnTo>
                    <a:pt x="72" y="122"/>
                  </a:lnTo>
                  <a:lnTo>
                    <a:pt x="62" y="120"/>
                  </a:lnTo>
                  <a:lnTo>
                    <a:pt x="55" y="128"/>
                  </a:lnTo>
                  <a:lnTo>
                    <a:pt x="46" y="137"/>
                  </a:lnTo>
                  <a:lnTo>
                    <a:pt x="40" y="133"/>
                  </a:lnTo>
                  <a:lnTo>
                    <a:pt x="38" y="130"/>
                  </a:lnTo>
                  <a:lnTo>
                    <a:pt x="35" y="124"/>
                  </a:lnTo>
                  <a:lnTo>
                    <a:pt x="33" y="119"/>
                  </a:lnTo>
                  <a:lnTo>
                    <a:pt x="16" y="111"/>
                  </a:lnTo>
                  <a:lnTo>
                    <a:pt x="1" y="104"/>
                  </a:lnTo>
                  <a:lnTo>
                    <a:pt x="5" y="98"/>
                  </a:lnTo>
                  <a:lnTo>
                    <a:pt x="5" y="95"/>
                  </a:lnTo>
                  <a:lnTo>
                    <a:pt x="5" y="91"/>
                  </a:lnTo>
                  <a:lnTo>
                    <a:pt x="5" y="87"/>
                  </a:lnTo>
                  <a:lnTo>
                    <a:pt x="1" y="80"/>
                  </a:lnTo>
                  <a:lnTo>
                    <a:pt x="0" y="72"/>
                  </a:lnTo>
                  <a:lnTo>
                    <a:pt x="7" y="61"/>
                  </a:lnTo>
                  <a:lnTo>
                    <a:pt x="14" y="48"/>
                  </a:lnTo>
                  <a:lnTo>
                    <a:pt x="14" y="35"/>
                  </a:lnTo>
                  <a:lnTo>
                    <a:pt x="12" y="24"/>
                  </a:lnTo>
                  <a:lnTo>
                    <a:pt x="11" y="22"/>
                  </a:lnTo>
                  <a:lnTo>
                    <a:pt x="11" y="21"/>
                  </a:lnTo>
                  <a:lnTo>
                    <a:pt x="12" y="21"/>
                  </a:lnTo>
                  <a:lnTo>
                    <a:pt x="29" y="8"/>
                  </a:lnTo>
                  <a:lnTo>
                    <a:pt x="42" y="0"/>
                  </a:lnTo>
                  <a:lnTo>
                    <a:pt x="51" y="8"/>
                  </a:lnTo>
                  <a:lnTo>
                    <a:pt x="57" y="19"/>
                  </a:lnTo>
                  <a:lnTo>
                    <a:pt x="61" y="24"/>
                  </a:lnTo>
                  <a:lnTo>
                    <a:pt x="66" y="28"/>
                  </a:lnTo>
                  <a:lnTo>
                    <a:pt x="72" y="32"/>
                  </a:lnTo>
                  <a:lnTo>
                    <a:pt x="77" y="34"/>
                  </a:lnTo>
                  <a:lnTo>
                    <a:pt x="88" y="34"/>
                  </a:lnTo>
                  <a:lnTo>
                    <a:pt x="97" y="34"/>
                  </a:lnTo>
                  <a:lnTo>
                    <a:pt x="105" y="32"/>
                  </a:lnTo>
                  <a:lnTo>
                    <a:pt x="114" y="30"/>
                  </a:lnTo>
                  <a:lnTo>
                    <a:pt x="131" y="24"/>
                  </a:lnTo>
                  <a:lnTo>
                    <a:pt x="144" y="22"/>
                  </a:lnTo>
                  <a:lnTo>
                    <a:pt x="149" y="24"/>
                  </a:lnTo>
                  <a:lnTo>
                    <a:pt x="155" y="28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05" name="Freeform 96">
              <a:extLst>
                <a:ext uri="{FF2B5EF4-FFF2-40B4-BE49-F238E27FC236}">
                  <a16:creationId xmlns:a16="http://schemas.microsoft.com/office/drawing/2014/main" id="{4A54E120-CB04-4143-AA90-DD4432474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2272" y="3558861"/>
              <a:ext cx="211138" cy="247650"/>
            </a:xfrm>
            <a:custGeom>
              <a:avLst/>
              <a:gdLst>
                <a:gd name="T0" fmla="*/ 41055 w 144"/>
                <a:gd name="T1" fmla="*/ 196850 h 156"/>
                <a:gd name="T2" fmla="*/ 41055 w 144"/>
                <a:gd name="T3" fmla="*/ 196850 h 156"/>
                <a:gd name="T4" fmla="*/ 41055 w 144"/>
                <a:gd name="T5" fmla="*/ 196850 h 156"/>
                <a:gd name="T6" fmla="*/ 45453 w 144"/>
                <a:gd name="T7" fmla="*/ 209550 h 156"/>
                <a:gd name="T8" fmla="*/ 54251 w 144"/>
                <a:gd name="T9" fmla="*/ 223838 h 156"/>
                <a:gd name="T10" fmla="*/ 63048 w 144"/>
                <a:gd name="T11" fmla="*/ 231775 h 156"/>
                <a:gd name="T12" fmla="*/ 67447 w 144"/>
                <a:gd name="T13" fmla="*/ 238125 h 156"/>
                <a:gd name="T14" fmla="*/ 76244 w 144"/>
                <a:gd name="T15" fmla="*/ 244475 h 156"/>
                <a:gd name="T16" fmla="*/ 80643 w 144"/>
                <a:gd name="T17" fmla="*/ 247650 h 156"/>
                <a:gd name="T18" fmla="*/ 102637 w 144"/>
                <a:gd name="T19" fmla="*/ 231775 h 156"/>
                <a:gd name="T20" fmla="*/ 146624 w 144"/>
                <a:gd name="T21" fmla="*/ 214313 h 156"/>
                <a:gd name="T22" fmla="*/ 153955 w 144"/>
                <a:gd name="T23" fmla="*/ 206375 h 156"/>
                <a:gd name="T24" fmla="*/ 162752 w 144"/>
                <a:gd name="T25" fmla="*/ 196850 h 156"/>
                <a:gd name="T26" fmla="*/ 178881 w 144"/>
                <a:gd name="T27" fmla="*/ 168275 h 156"/>
                <a:gd name="T28" fmla="*/ 189144 w 144"/>
                <a:gd name="T29" fmla="*/ 131762 h 156"/>
                <a:gd name="T30" fmla="*/ 197942 w 144"/>
                <a:gd name="T31" fmla="*/ 123825 h 156"/>
                <a:gd name="T32" fmla="*/ 205273 w 144"/>
                <a:gd name="T33" fmla="*/ 112713 h 156"/>
                <a:gd name="T34" fmla="*/ 208206 w 144"/>
                <a:gd name="T35" fmla="*/ 100012 h 156"/>
                <a:gd name="T36" fmla="*/ 211138 w 144"/>
                <a:gd name="T37" fmla="*/ 88900 h 156"/>
                <a:gd name="T38" fmla="*/ 203807 w 144"/>
                <a:gd name="T39" fmla="*/ 74612 h 156"/>
                <a:gd name="T40" fmla="*/ 195009 w 144"/>
                <a:gd name="T41" fmla="*/ 58738 h 156"/>
                <a:gd name="T42" fmla="*/ 184746 w 144"/>
                <a:gd name="T43" fmla="*/ 44450 h 156"/>
                <a:gd name="T44" fmla="*/ 173016 w 144"/>
                <a:gd name="T45" fmla="*/ 33337 h 156"/>
                <a:gd name="T46" fmla="*/ 173016 w 144"/>
                <a:gd name="T47" fmla="*/ 33337 h 156"/>
                <a:gd name="T48" fmla="*/ 173016 w 144"/>
                <a:gd name="T49" fmla="*/ 36512 h 156"/>
                <a:gd name="T50" fmla="*/ 151022 w 144"/>
                <a:gd name="T51" fmla="*/ 23812 h 156"/>
                <a:gd name="T52" fmla="*/ 133427 w 144"/>
                <a:gd name="T53" fmla="*/ 17462 h 156"/>
                <a:gd name="T54" fmla="*/ 115833 w 144"/>
                <a:gd name="T55" fmla="*/ 9525 h 156"/>
                <a:gd name="T56" fmla="*/ 99704 w 144"/>
                <a:gd name="T57" fmla="*/ 9525 h 156"/>
                <a:gd name="T58" fmla="*/ 86508 w 144"/>
                <a:gd name="T59" fmla="*/ 3175 h 156"/>
                <a:gd name="T60" fmla="*/ 73312 w 144"/>
                <a:gd name="T61" fmla="*/ 0 h 156"/>
                <a:gd name="T62" fmla="*/ 60116 w 144"/>
                <a:gd name="T63" fmla="*/ 12700 h 156"/>
                <a:gd name="T64" fmla="*/ 57183 w 144"/>
                <a:gd name="T65" fmla="*/ 23812 h 156"/>
                <a:gd name="T66" fmla="*/ 43987 w 144"/>
                <a:gd name="T67" fmla="*/ 20637 h 156"/>
                <a:gd name="T68" fmla="*/ 29325 w 144"/>
                <a:gd name="T69" fmla="*/ 17462 h 156"/>
                <a:gd name="T70" fmla="*/ 19061 w 144"/>
                <a:gd name="T71" fmla="*/ 30163 h 156"/>
                <a:gd name="T72" fmla="*/ 5865 w 144"/>
                <a:gd name="T73" fmla="*/ 44450 h 156"/>
                <a:gd name="T74" fmla="*/ 2932 w 144"/>
                <a:gd name="T75" fmla="*/ 74612 h 156"/>
                <a:gd name="T76" fmla="*/ 0 w 144"/>
                <a:gd name="T77" fmla="*/ 103188 h 156"/>
                <a:gd name="T78" fmla="*/ 5865 w 144"/>
                <a:gd name="T79" fmla="*/ 117475 h 156"/>
                <a:gd name="T80" fmla="*/ 10264 w 144"/>
                <a:gd name="T81" fmla="*/ 130175 h 156"/>
                <a:gd name="T82" fmla="*/ 19061 w 144"/>
                <a:gd name="T83" fmla="*/ 141287 h 156"/>
                <a:gd name="T84" fmla="*/ 29325 w 144"/>
                <a:gd name="T85" fmla="*/ 152400 h 156"/>
                <a:gd name="T86" fmla="*/ 35190 w 144"/>
                <a:gd name="T87" fmla="*/ 173037 h 156"/>
                <a:gd name="T88" fmla="*/ 41055 w 144"/>
                <a:gd name="T89" fmla="*/ 196850 h 15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44"/>
                <a:gd name="T136" fmla="*/ 0 h 156"/>
                <a:gd name="T137" fmla="*/ 144 w 144"/>
                <a:gd name="T138" fmla="*/ 156 h 15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44" h="156">
                  <a:moveTo>
                    <a:pt x="28" y="124"/>
                  </a:moveTo>
                  <a:lnTo>
                    <a:pt x="28" y="124"/>
                  </a:lnTo>
                  <a:lnTo>
                    <a:pt x="31" y="132"/>
                  </a:lnTo>
                  <a:lnTo>
                    <a:pt x="37" y="141"/>
                  </a:lnTo>
                  <a:lnTo>
                    <a:pt x="43" y="146"/>
                  </a:lnTo>
                  <a:lnTo>
                    <a:pt x="46" y="150"/>
                  </a:lnTo>
                  <a:lnTo>
                    <a:pt x="52" y="154"/>
                  </a:lnTo>
                  <a:lnTo>
                    <a:pt x="55" y="156"/>
                  </a:lnTo>
                  <a:lnTo>
                    <a:pt x="70" y="146"/>
                  </a:lnTo>
                  <a:lnTo>
                    <a:pt x="100" y="135"/>
                  </a:lnTo>
                  <a:lnTo>
                    <a:pt x="105" y="130"/>
                  </a:lnTo>
                  <a:lnTo>
                    <a:pt x="111" y="124"/>
                  </a:lnTo>
                  <a:lnTo>
                    <a:pt x="122" y="106"/>
                  </a:lnTo>
                  <a:lnTo>
                    <a:pt x="129" y="83"/>
                  </a:lnTo>
                  <a:lnTo>
                    <a:pt x="135" y="78"/>
                  </a:lnTo>
                  <a:lnTo>
                    <a:pt x="140" y="71"/>
                  </a:lnTo>
                  <a:lnTo>
                    <a:pt x="142" y="63"/>
                  </a:lnTo>
                  <a:lnTo>
                    <a:pt x="144" y="56"/>
                  </a:lnTo>
                  <a:lnTo>
                    <a:pt x="139" y="47"/>
                  </a:lnTo>
                  <a:lnTo>
                    <a:pt x="133" y="37"/>
                  </a:lnTo>
                  <a:lnTo>
                    <a:pt x="126" y="28"/>
                  </a:lnTo>
                  <a:lnTo>
                    <a:pt x="118" y="21"/>
                  </a:lnTo>
                  <a:lnTo>
                    <a:pt x="118" y="23"/>
                  </a:lnTo>
                  <a:lnTo>
                    <a:pt x="103" y="15"/>
                  </a:lnTo>
                  <a:lnTo>
                    <a:pt x="91" y="11"/>
                  </a:lnTo>
                  <a:lnTo>
                    <a:pt x="79" y="6"/>
                  </a:lnTo>
                  <a:lnTo>
                    <a:pt x="68" y="6"/>
                  </a:lnTo>
                  <a:lnTo>
                    <a:pt x="59" y="2"/>
                  </a:lnTo>
                  <a:lnTo>
                    <a:pt x="50" y="0"/>
                  </a:lnTo>
                  <a:lnTo>
                    <a:pt x="41" y="8"/>
                  </a:lnTo>
                  <a:lnTo>
                    <a:pt x="39" y="15"/>
                  </a:lnTo>
                  <a:lnTo>
                    <a:pt x="30" y="13"/>
                  </a:lnTo>
                  <a:lnTo>
                    <a:pt x="20" y="11"/>
                  </a:lnTo>
                  <a:lnTo>
                    <a:pt x="13" y="19"/>
                  </a:lnTo>
                  <a:lnTo>
                    <a:pt x="4" y="28"/>
                  </a:lnTo>
                  <a:lnTo>
                    <a:pt x="2" y="47"/>
                  </a:lnTo>
                  <a:lnTo>
                    <a:pt x="0" y="65"/>
                  </a:lnTo>
                  <a:lnTo>
                    <a:pt x="4" y="74"/>
                  </a:lnTo>
                  <a:lnTo>
                    <a:pt x="7" y="82"/>
                  </a:lnTo>
                  <a:lnTo>
                    <a:pt x="13" y="89"/>
                  </a:lnTo>
                  <a:lnTo>
                    <a:pt x="20" y="96"/>
                  </a:lnTo>
                  <a:lnTo>
                    <a:pt x="24" y="109"/>
                  </a:lnTo>
                  <a:lnTo>
                    <a:pt x="28" y="124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06" name="Freeform 97">
              <a:extLst>
                <a:ext uri="{FF2B5EF4-FFF2-40B4-BE49-F238E27FC236}">
                  <a16:creationId xmlns:a16="http://schemas.microsoft.com/office/drawing/2014/main" id="{6B11252A-BD33-0347-8C03-C9D81B919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31498" y="3344549"/>
              <a:ext cx="258763" cy="366712"/>
            </a:xfrm>
            <a:custGeom>
              <a:avLst/>
              <a:gdLst>
                <a:gd name="T0" fmla="*/ 232448 w 177"/>
                <a:gd name="T1" fmla="*/ 171450 h 231"/>
                <a:gd name="T2" fmla="*/ 204671 w 177"/>
                <a:gd name="T3" fmla="*/ 203200 h 231"/>
                <a:gd name="T4" fmla="*/ 194438 w 177"/>
                <a:gd name="T5" fmla="*/ 234950 h 231"/>
                <a:gd name="T6" fmla="*/ 188590 w 177"/>
                <a:gd name="T7" fmla="*/ 258762 h 231"/>
                <a:gd name="T8" fmla="*/ 191514 w 177"/>
                <a:gd name="T9" fmla="*/ 285750 h 231"/>
                <a:gd name="T10" fmla="*/ 213443 w 177"/>
                <a:gd name="T11" fmla="*/ 300037 h 231"/>
                <a:gd name="T12" fmla="*/ 229524 w 177"/>
                <a:gd name="T13" fmla="*/ 306387 h 231"/>
                <a:gd name="T14" fmla="*/ 229524 w 177"/>
                <a:gd name="T15" fmla="*/ 338137 h 231"/>
                <a:gd name="T16" fmla="*/ 223677 w 177"/>
                <a:gd name="T17" fmla="*/ 358775 h 231"/>
                <a:gd name="T18" fmla="*/ 204671 w 177"/>
                <a:gd name="T19" fmla="*/ 355600 h 231"/>
                <a:gd name="T20" fmla="*/ 178356 w 177"/>
                <a:gd name="T21" fmla="*/ 358775 h 231"/>
                <a:gd name="T22" fmla="*/ 143270 w 177"/>
                <a:gd name="T23" fmla="*/ 365125 h 231"/>
                <a:gd name="T24" fmla="*/ 121341 w 177"/>
                <a:gd name="T25" fmla="*/ 355600 h 231"/>
                <a:gd name="T26" fmla="*/ 108183 w 177"/>
                <a:gd name="T27" fmla="*/ 344487 h 231"/>
                <a:gd name="T28" fmla="*/ 96488 w 177"/>
                <a:gd name="T29" fmla="*/ 334962 h 231"/>
                <a:gd name="T30" fmla="*/ 77483 w 177"/>
                <a:gd name="T31" fmla="*/ 349250 h 231"/>
                <a:gd name="T32" fmla="*/ 54092 w 177"/>
                <a:gd name="T33" fmla="*/ 361950 h 231"/>
                <a:gd name="T34" fmla="*/ 39472 w 177"/>
                <a:gd name="T35" fmla="*/ 349250 h 231"/>
                <a:gd name="T36" fmla="*/ 48244 w 177"/>
                <a:gd name="T37" fmla="*/ 338137 h 231"/>
                <a:gd name="T38" fmla="*/ 58478 w 177"/>
                <a:gd name="T39" fmla="*/ 314325 h 231"/>
                <a:gd name="T40" fmla="*/ 54092 w 177"/>
                <a:gd name="T41" fmla="*/ 288925 h 231"/>
                <a:gd name="T42" fmla="*/ 35087 w 177"/>
                <a:gd name="T43" fmla="*/ 258762 h 231"/>
                <a:gd name="T44" fmla="*/ 39472 w 177"/>
                <a:gd name="T45" fmla="*/ 211137 h 231"/>
                <a:gd name="T46" fmla="*/ 64325 w 177"/>
                <a:gd name="T47" fmla="*/ 165100 h 231"/>
                <a:gd name="T48" fmla="*/ 58478 w 177"/>
                <a:gd name="T49" fmla="*/ 150812 h 231"/>
                <a:gd name="T50" fmla="*/ 36548 w 177"/>
                <a:gd name="T51" fmla="*/ 133350 h 231"/>
                <a:gd name="T52" fmla="*/ 16081 w 177"/>
                <a:gd name="T53" fmla="*/ 103187 h 231"/>
                <a:gd name="T54" fmla="*/ 7310 w 177"/>
                <a:gd name="T55" fmla="*/ 79375 h 231"/>
                <a:gd name="T56" fmla="*/ 0 w 177"/>
                <a:gd name="T57" fmla="*/ 65087 h 231"/>
                <a:gd name="T58" fmla="*/ 16081 w 177"/>
                <a:gd name="T59" fmla="*/ 47625 h 231"/>
                <a:gd name="T60" fmla="*/ 36548 w 177"/>
                <a:gd name="T61" fmla="*/ 41275 h 231"/>
                <a:gd name="T62" fmla="*/ 48244 w 177"/>
                <a:gd name="T63" fmla="*/ 36512 h 231"/>
                <a:gd name="T64" fmla="*/ 54092 w 177"/>
                <a:gd name="T65" fmla="*/ 19050 h 231"/>
                <a:gd name="T66" fmla="*/ 70173 w 177"/>
                <a:gd name="T67" fmla="*/ 12700 h 231"/>
                <a:gd name="T68" fmla="*/ 109645 w 177"/>
                <a:gd name="T69" fmla="*/ 6350 h 231"/>
                <a:gd name="T70" fmla="*/ 125727 w 177"/>
                <a:gd name="T71" fmla="*/ 23812 h 231"/>
                <a:gd name="T72" fmla="*/ 134498 w 177"/>
                <a:gd name="T73" fmla="*/ 61912 h 231"/>
                <a:gd name="T74" fmla="*/ 156427 w 177"/>
                <a:gd name="T75" fmla="*/ 65087 h 231"/>
                <a:gd name="T76" fmla="*/ 178356 w 177"/>
                <a:gd name="T77" fmla="*/ 76200 h 231"/>
                <a:gd name="T78" fmla="*/ 217829 w 177"/>
                <a:gd name="T79" fmla="*/ 95250 h 231"/>
                <a:gd name="T80" fmla="*/ 242682 w 177"/>
                <a:gd name="T81" fmla="*/ 103187 h 231"/>
                <a:gd name="T82" fmla="*/ 258763 w 177"/>
                <a:gd name="T83" fmla="*/ 123825 h 231"/>
                <a:gd name="T84" fmla="*/ 255839 w 177"/>
                <a:gd name="T85" fmla="*/ 150812 h 2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7"/>
                <a:gd name="T130" fmla="*/ 0 h 231"/>
                <a:gd name="T131" fmla="*/ 177 w 177"/>
                <a:gd name="T132" fmla="*/ 231 h 23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7" h="231">
                  <a:moveTo>
                    <a:pt x="175" y="98"/>
                  </a:moveTo>
                  <a:lnTo>
                    <a:pt x="159" y="108"/>
                  </a:lnTo>
                  <a:lnTo>
                    <a:pt x="146" y="117"/>
                  </a:lnTo>
                  <a:lnTo>
                    <a:pt x="140" y="128"/>
                  </a:lnTo>
                  <a:lnTo>
                    <a:pt x="138" y="141"/>
                  </a:lnTo>
                  <a:lnTo>
                    <a:pt x="133" y="148"/>
                  </a:lnTo>
                  <a:lnTo>
                    <a:pt x="129" y="156"/>
                  </a:lnTo>
                  <a:lnTo>
                    <a:pt x="129" y="163"/>
                  </a:lnTo>
                  <a:lnTo>
                    <a:pt x="129" y="172"/>
                  </a:lnTo>
                  <a:lnTo>
                    <a:pt x="131" y="180"/>
                  </a:lnTo>
                  <a:lnTo>
                    <a:pt x="133" y="187"/>
                  </a:lnTo>
                  <a:lnTo>
                    <a:pt x="146" y="189"/>
                  </a:lnTo>
                  <a:lnTo>
                    <a:pt x="155" y="187"/>
                  </a:lnTo>
                  <a:lnTo>
                    <a:pt x="157" y="193"/>
                  </a:lnTo>
                  <a:lnTo>
                    <a:pt x="157" y="207"/>
                  </a:lnTo>
                  <a:lnTo>
                    <a:pt x="157" y="213"/>
                  </a:lnTo>
                  <a:lnTo>
                    <a:pt x="155" y="220"/>
                  </a:lnTo>
                  <a:lnTo>
                    <a:pt x="153" y="226"/>
                  </a:lnTo>
                  <a:lnTo>
                    <a:pt x="149" y="231"/>
                  </a:lnTo>
                  <a:lnTo>
                    <a:pt x="140" y="224"/>
                  </a:lnTo>
                  <a:lnTo>
                    <a:pt x="131" y="222"/>
                  </a:lnTo>
                  <a:lnTo>
                    <a:pt x="122" y="226"/>
                  </a:lnTo>
                  <a:lnTo>
                    <a:pt x="110" y="230"/>
                  </a:lnTo>
                  <a:lnTo>
                    <a:pt x="98" y="230"/>
                  </a:lnTo>
                  <a:lnTo>
                    <a:pt x="90" y="226"/>
                  </a:lnTo>
                  <a:lnTo>
                    <a:pt x="83" y="224"/>
                  </a:lnTo>
                  <a:lnTo>
                    <a:pt x="79" y="220"/>
                  </a:lnTo>
                  <a:lnTo>
                    <a:pt x="74" y="217"/>
                  </a:lnTo>
                  <a:lnTo>
                    <a:pt x="70" y="213"/>
                  </a:lnTo>
                  <a:lnTo>
                    <a:pt x="66" y="211"/>
                  </a:lnTo>
                  <a:lnTo>
                    <a:pt x="61" y="211"/>
                  </a:lnTo>
                  <a:lnTo>
                    <a:pt x="53" y="220"/>
                  </a:lnTo>
                  <a:lnTo>
                    <a:pt x="48" y="230"/>
                  </a:lnTo>
                  <a:lnTo>
                    <a:pt x="37" y="228"/>
                  </a:lnTo>
                  <a:lnTo>
                    <a:pt x="27" y="220"/>
                  </a:lnTo>
                  <a:lnTo>
                    <a:pt x="27" y="218"/>
                  </a:lnTo>
                  <a:lnTo>
                    <a:pt x="33" y="213"/>
                  </a:lnTo>
                  <a:lnTo>
                    <a:pt x="38" y="206"/>
                  </a:lnTo>
                  <a:lnTo>
                    <a:pt x="40" y="198"/>
                  </a:lnTo>
                  <a:lnTo>
                    <a:pt x="42" y="191"/>
                  </a:lnTo>
                  <a:lnTo>
                    <a:pt x="37" y="182"/>
                  </a:lnTo>
                  <a:lnTo>
                    <a:pt x="31" y="172"/>
                  </a:lnTo>
                  <a:lnTo>
                    <a:pt x="24" y="163"/>
                  </a:lnTo>
                  <a:lnTo>
                    <a:pt x="16" y="156"/>
                  </a:lnTo>
                  <a:lnTo>
                    <a:pt x="27" y="133"/>
                  </a:lnTo>
                  <a:lnTo>
                    <a:pt x="44" y="109"/>
                  </a:lnTo>
                  <a:lnTo>
                    <a:pt x="44" y="104"/>
                  </a:lnTo>
                  <a:lnTo>
                    <a:pt x="42" y="98"/>
                  </a:lnTo>
                  <a:lnTo>
                    <a:pt x="40" y="95"/>
                  </a:lnTo>
                  <a:lnTo>
                    <a:pt x="37" y="89"/>
                  </a:lnTo>
                  <a:lnTo>
                    <a:pt x="25" y="84"/>
                  </a:lnTo>
                  <a:lnTo>
                    <a:pt x="13" y="76"/>
                  </a:lnTo>
                  <a:lnTo>
                    <a:pt x="11" y="65"/>
                  </a:lnTo>
                  <a:lnTo>
                    <a:pt x="11" y="54"/>
                  </a:lnTo>
                  <a:lnTo>
                    <a:pt x="5" y="50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3" y="34"/>
                  </a:lnTo>
                  <a:lnTo>
                    <a:pt x="11" y="30"/>
                  </a:lnTo>
                  <a:lnTo>
                    <a:pt x="20" y="28"/>
                  </a:lnTo>
                  <a:lnTo>
                    <a:pt x="25" y="26"/>
                  </a:lnTo>
                  <a:lnTo>
                    <a:pt x="29" y="24"/>
                  </a:lnTo>
                  <a:lnTo>
                    <a:pt x="33" y="23"/>
                  </a:lnTo>
                  <a:lnTo>
                    <a:pt x="35" y="19"/>
                  </a:lnTo>
                  <a:lnTo>
                    <a:pt x="37" y="12"/>
                  </a:lnTo>
                  <a:lnTo>
                    <a:pt x="37" y="0"/>
                  </a:lnTo>
                  <a:lnTo>
                    <a:pt x="48" y="8"/>
                  </a:lnTo>
                  <a:lnTo>
                    <a:pt x="57" y="12"/>
                  </a:lnTo>
                  <a:lnTo>
                    <a:pt x="75" y="4"/>
                  </a:lnTo>
                  <a:lnTo>
                    <a:pt x="85" y="0"/>
                  </a:lnTo>
                  <a:lnTo>
                    <a:pt x="86" y="15"/>
                  </a:lnTo>
                  <a:lnTo>
                    <a:pt x="86" y="36"/>
                  </a:lnTo>
                  <a:lnTo>
                    <a:pt x="92" y="39"/>
                  </a:lnTo>
                  <a:lnTo>
                    <a:pt x="99" y="41"/>
                  </a:lnTo>
                  <a:lnTo>
                    <a:pt x="107" y="41"/>
                  </a:lnTo>
                  <a:lnTo>
                    <a:pt x="112" y="43"/>
                  </a:lnTo>
                  <a:lnTo>
                    <a:pt x="122" y="48"/>
                  </a:lnTo>
                  <a:lnTo>
                    <a:pt x="142" y="54"/>
                  </a:lnTo>
                  <a:lnTo>
                    <a:pt x="149" y="60"/>
                  </a:lnTo>
                  <a:lnTo>
                    <a:pt x="155" y="67"/>
                  </a:lnTo>
                  <a:lnTo>
                    <a:pt x="166" y="65"/>
                  </a:lnTo>
                  <a:lnTo>
                    <a:pt x="175" y="65"/>
                  </a:lnTo>
                  <a:lnTo>
                    <a:pt x="177" y="78"/>
                  </a:lnTo>
                  <a:lnTo>
                    <a:pt x="177" y="89"/>
                  </a:lnTo>
                  <a:lnTo>
                    <a:pt x="175" y="95"/>
                  </a:lnTo>
                  <a:lnTo>
                    <a:pt x="175" y="98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07" name="Freeform 98">
              <a:extLst>
                <a:ext uri="{FF2B5EF4-FFF2-40B4-BE49-F238E27FC236}">
                  <a16:creationId xmlns:a16="http://schemas.microsoft.com/office/drawing/2014/main" id="{F4EF0301-AC6D-5544-8895-62EB930C4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5148" y="3679512"/>
              <a:ext cx="290513" cy="290513"/>
            </a:xfrm>
            <a:custGeom>
              <a:avLst/>
              <a:gdLst>
                <a:gd name="T0" fmla="*/ 60157 w 198"/>
                <a:gd name="T1" fmla="*/ 26988 h 183"/>
                <a:gd name="T2" fmla="*/ 83633 w 198"/>
                <a:gd name="T3" fmla="*/ 14288 h 183"/>
                <a:gd name="T4" fmla="*/ 102707 w 198"/>
                <a:gd name="T5" fmla="*/ 0 h 183"/>
                <a:gd name="T6" fmla="*/ 114445 w 198"/>
                <a:gd name="T7" fmla="*/ 9525 h 183"/>
                <a:gd name="T8" fmla="*/ 127650 w 198"/>
                <a:gd name="T9" fmla="*/ 20638 h 183"/>
                <a:gd name="T10" fmla="*/ 149658 w 198"/>
                <a:gd name="T11" fmla="*/ 30163 h 183"/>
                <a:gd name="T12" fmla="*/ 184872 w 198"/>
                <a:gd name="T13" fmla="*/ 23813 h 183"/>
                <a:gd name="T14" fmla="*/ 208348 w 198"/>
                <a:gd name="T15" fmla="*/ 20638 h 183"/>
                <a:gd name="T16" fmla="*/ 230356 w 198"/>
                <a:gd name="T17" fmla="*/ 34925 h 183"/>
                <a:gd name="T18" fmla="*/ 240627 w 198"/>
                <a:gd name="T19" fmla="*/ 61913 h 183"/>
                <a:gd name="T20" fmla="*/ 256767 w 198"/>
                <a:gd name="T21" fmla="*/ 103188 h 183"/>
                <a:gd name="T22" fmla="*/ 275841 w 198"/>
                <a:gd name="T23" fmla="*/ 146050 h 183"/>
                <a:gd name="T24" fmla="*/ 287579 w 198"/>
                <a:gd name="T25" fmla="*/ 176213 h 183"/>
                <a:gd name="T26" fmla="*/ 284644 w 198"/>
                <a:gd name="T27" fmla="*/ 190500 h 183"/>
                <a:gd name="T28" fmla="*/ 275841 w 198"/>
                <a:gd name="T29" fmla="*/ 203200 h 183"/>
                <a:gd name="T30" fmla="*/ 275841 w 198"/>
                <a:gd name="T31" fmla="*/ 207963 h 183"/>
                <a:gd name="T32" fmla="*/ 262635 w 198"/>
                <a:gd name="T33" fmla="*/ 220663 h 183"/>
                <a:gd name="T34" fmla="*/ 246496 w 198"/>
                <a:gd name="T35" fmla="*/ 246063 h 183"/>
                <a:gd name="T36" fmla="*/ 227422 w 198"/>
                <a:gd name="T37" fmla="*/ 261938 h 183"/>
                <a:gd name="T38" fmla="*/ 217151 w 198"/>
                <a:gd name="T39" fmla="*/ 273050 h 183"/>
                <a:gd name="T40" fmla="*/ 201012 w 198"/>
                <a:gd name="T41" fmla="*/ 276225 h 183"/>
                <a:gd name="T42" fmla="*/ 179003 w 198"/>
                <a:gd name="T43" fmla="*/ 279400 h 183"/>
                <a:gd name="T44" fmla="*/ 173134 w 198"/>
                <a:gd name="T45" fmla="*/ 290513 h 183"/>
                <a:gd name="T46" fmla="*/ 162863 w 198"/>
                <a:gd name="T47" fmla="*/ 284163 h 183"/>
                <a:gd name="T48" fmla="*/ 151125 w 198"/>
                <a:gd name="T49" fmla="*/ 279400 h 183"/>
                <a:gd name="T50" fmla="*/ 140855 w 198"/>
                <a:gd name="T51" fmla="*/ 255588 h 183"/>
                <a:gd name="T52" fmla="*/ 121781 w 198"/>
                <a:gd name="T53" fmla="*/ 238125 h 183"/>
                <a:gd name="T54" fmla="*/ 105641 w 198"/>
                <a:gd name="T55" fmla="*/ 241300 h 183"/>
                <a:gd name="T56" fmla="*/ 92436 w 198"/>
                <a:gd name="T57" fmla="*/ 249238 h 183"/>
                <a:gd name="T58" fmla="*/ 80698 w 198"/>
                <a:gd name="T59" fmla="*/ 223838 h 183"/>
                <a:gd name="T60" fmla="*/ 73362 w 198"/>
                <a:gd name="T61" fmla="*/ 200025 h 183"/>
                <a:gd name="T62" fmla="*/ 60157 w 198"/>
                <a:gd name="T63" fmla="*/ 200025 h 183"/>
                <a:gd name="T64" fmla="*/ 42550 w 198"/>
                <a:gd name="T65" fmla="*/ 200025 h 183"/>
                <a:gd name="T66" fmla="*/ 35214 w 198"/>
                <a:gd name="T67" fmla="*/ 187325 h 183"/>
                <a:gd name="T68" fmla="*/ 35214 w 198"/>
                <a:gd name="T69" fmla="*/ 169863 h 183"/>
                <a:gd name="T70" fmla="*/ 35214 w 198"/>
                <a:gd name="T71" fmla="*/ 161925 h 183"/>
                <a:gd name="T72" fmla="*/ 16140 w 198"/>
                <a:gd name="T73" fmla="*/ 146050 h 183"/>
                <a:gd name="T74" fmla="*/ 2934 w 198"/>
                <a:gd name="T75" fmla="*/ 127000 h 183"/>
                <a:gd name="T76" fmla="*/ 2934 w 198"/>
                <a:gd name="T77" fmla="*/ 93663 h 183"/>
                <a:gd name="T78" fmla="*/ 2934 w 198"/>
                <a:gd name="T79" fmla="*/ 93663 h 183"/>
                <a:gd name="T80" fmla="*/ 19074 w 198"/>
                <a:gd name="T81" fmla="*/ 76200 h 183"/>
                <a:gd name="T82" fmla="*/ 45484 w 198"/>
                <a:gd name="T83" fmla="*/ 14288 h 18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8"/>
                <a:gd name="T127" fmla="*/ 0 h 183"/>
                <a:gd name="T128" fmla="*/ 198 w 198"/>
                <a:gd name="T129" fmla="*/ 183 h 18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8" h="183">
                  <a:moveTo>
                    <a:pt x="31" y="9"/>
                  </a:moveTo>
                  <a:lnTo>
                    <a:pt x="41" y="17"/>
                  </a:lnTo>
                  <a:lnTo>
                    <a:pt x="52" y="19"/>
                  </a:lnTo>
                  <a:lnTo>
                    <a:pt x="57" y="9"/>
                  </a:lnTo>
                  <a:lnTo>
                    <a:pt x="65" y="0"/>
                  </a:lnTo>
                  <a:lnTo>
                    <a:pt x="70" y="0"/>
                  </a:lnTo>
                  <a:lnTo>
                    <a:pt x="74" y="2"/>
                  </a:lnTo>
                  <a:lnTo>
                    <a:pt x="78" y="6"/>
                  </a:lnTo>
                  <a:lnTo>
                    <a:pt x="83" y="9"/>
                  </a:lnTo>
                  <a:lnTo>
                    <a:pt x="87" y="13"/>
                  </a:lnTo>
                  <a:lnTo>
                    <a:pt x="94" y="15"/>
                  </a:lnTo>
                  <a:lnTo>
                    <a:pt x="102" y="19"/>
                  </a:lnTo>
                  <a:lnTo>
                    <a:pt x="114" y="19"/>
                  </a:lnTo>
                  <a:lnTo>
                    <a:pt x="126" y="15"/>
                  </a:lnTo>
                  <a:lnTo>
                    <a:pt x="135" y="11"/>
                  </a:lnTo>
                  <a:lnTo>
                    <a:pt x="142" y="13"/>
                  </a:lnTo>
                  <a:lnTo>
                    <a:pt x="150" y="17"/>
                  </a:lnTo>
                  <a:lnTo>
                    <a:pt x="157" y="22"/>
                  </a:lnTo>
                  <a:lnTo>
                    <a:pt x="163" y="30"/>
                  </a:lnTo>
                  <a:lnTo>
                    <a:pt x="164" y="39"/>
                  </a:lnTo>
                  <a:lnTo>
                    <a:pt x="166" y="50"/>
                  </a:lnTo>
                  <a:lnTo>
                    <a:pt x="175" y="65"/>
                  </a:lnTo>
                  <a:lnTo>
                    <a:pt x="185" y="80"/>
                  </a:lnTo>
                  <a:lnTo>
                    <a:pt x="188" y="92"/>
                  </a:lnTo>
                  <a:lnTo>
                    <a:pt x="190" y="105"/>
                  </a:lnTo>
                  <a:lnTo>
                    <a:pt x="196" y="111"/>
                  </a:lnTo>
                  <a:lnTo>
                    <a:pt x="198" y="115"/>
                  </a:lnTo>
                  <a:lnTo>
                    <a:pt x="194" y="120"/>
                  </a:lnTo>
                  <a:lnTo>
                    <a:pt x="190" y="124"/>
                  </a:lnTo>
                  <a:lnTo>
                    <a:pt x="188" y="128"/>
                  </a:lnTo>
                  <a:lnTo>
                    <a:pt x="188" y="131"/>
                  </a:lnTo>
                  <a:lnTo>
                    <a:pt x="187" y="131"/>
                  </a:lnTo>
                  <a:lnTo>
                    <a:pt x="179" y="139"/>
                  </a:lnTo>
                  <a:lnTo>
                    <a:pt x="174" y="148"/>
                  </a:lnTo>
                  <a:lnTo>
                    <a:pt x="168" y="155"/>
                  </a:lnTo>
                  <a:lnTo>
                    <a:pt x="161" y="163"/>
                  </a:lnTo>
                  <a:lnTo>
                    <a:pt x="155" y="165"/>
                  </a:lnTo>
                  <a:lnTo>
                    <a:pt x="151" y="166"/>
                  </a:lnTo>
                  <a:lnTo>
                    <a:pt x="148" y="172"/>
                  </a:lnTo>
                  <a:lnTo>
                    <a:pt x="146" y="177"/>
                  </a:lnTo>
                  <a:lnTo>
                    <a:pt x="137" y="174"/>
                  </a:lnTo>
                  <a:lnTo>
                    <a:pt x="127" y="170"/>
                  </a:lnTo>
                  <a:lnTo>
                    <a:pt x="122" y="176"/>
                  </a:lnTo>
                  <a:lnTo>
                    <a:pt x="118" y="181"/>
                  </a:lnTo>
                  <a:lnTo>
                    <a:pt x="118" y="183"/>
                  </a:lnTo>
                  <a:lnTo>
                    <a:pt x="116" y="183"/>
                  </a:lnTo>
                  <a:lnTo>
                    <a:pt x="111" y="179"/>
                  </a:lnTo>
                  <a:lnTo>
                    <a:pt x="103" y="176"/>
                  </a:lnTo>
                  <a:lnTo>
                    <a:pt x="96" y="161"/>
                  </a:lnTo>
                  <a:lnTo>
                    <a:pt x="90" y="152"/>
                  </a:lnTo>
                  <a:lnTo>
                    <a:pt x="83" y="150"/>
                  </a:lnTo>
                  <a:lnTo>
                    <a:pt x="78" y="150"/>
                  </a:lnTo>
                  <a:lnTo>
                    <a:pt x="72" y="152"/>
                  </a:lnTo>
                  <a:lnTo>
                    <a:pt x="66" y="155"/>
                  </a:lnTo>
                  <a:lnTo>
                    <a:pt x="63" y="157"/>
                  </a:lnTo>
                  <a:lnTo>
                    <a:pt x="57" y="155"/>
                  </a:lnTo>
                  <a:lnTo>
                    <a:pt x="55" y="141"/>
                  </a:lnTo>
                  <a:lnTo>
                    <a:pt x="54" y="128"/>
                  </a:lnTo>
                  <a:lnTo>
                    <a:pt x="50" y="126"/>
                  </a:lnTo>
                  <a:lnTo>
                    <a:pt x="46" y="126"/>
                  </a:lnTo>
                  <a:lnTo>
                    <a:pt x="41" y="126"/>
                  </a:lnTo>
                  <a:lnTo>
                    <a:pt x="35" y="128"/>
                  </a:lnTo>
                  <a:lnTo>
                    <a:pt x="29" y="126"/>
                  </a:lnTo>
                  <a:lnTo>
                    <a:pt x="26" y="124"/>
                  </a:lnTo>
                  <a:lnTo>
                    <a:pt x="24" y="118"/>
                  </a:lnTo>
                  <a:lnTo>
                    <a:pt x="24" y="107"/>
                  </a:lnTo>
                  <a:lnTo>
                    <a:pt x="24" y="102"/>
                  </a:lnTo>
                  <a:lnTo>
                    <a:pt x="22" y="98"/>
                  </a:lnTo>
                  <a:lnTo>
                    <a:pt x="11" y="92"/>
                  </a:lnTo>
                  <a:lnTo>
                    <a:pt x="0" y="91"/>
                  </a:lnTo>
                  <a:lnTo>
                    <a:pt x="2" y="80"/>
                  </a:lnTo>
                  <a:lnTo>
                    <a:pt x="2" y="59"/>
                  </a:lnTo>
                  <a:lnTo>
                    <a:pt x="7" y="54"/>
                  </a:lnTo>
                  <a:lnTo>
                    <a:pt x="13" y="48"/>
                  </a:lnTo>
                  <a:lnTo>
                    <a:pt x="24" y="30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08" name="Freeform 99">
              <a:extLst>
                <a:ext uri="{FF2B5EF4-FFF2-40B4-BE49-F238E27FC236}">
                  <a16:creationId xmlns:a16="http://schemas.microsoft.com/office/drawing/2014/main" id="{C0F3CF7C-9AE3-E14B-A650-AFF39F0AC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0410" y="3500125"/>
              <a:ext cx="239712" cy="325437"/>
            </a:xfrm>
            <a:custGeom>
              <a:avLst/>
              <a:gdLst>
                <a:gd name="T0" fmla="*/ 232404 w 164"/>
                <a:gd name="T1" fmla="*/ 255587 h 205"/>
                <a:gd name="T2" fmla="*/ 216325 w 164"/>
                <a:gd name="T3" fmla="*/ 241300 h 205"/>
                <a:gd name="T4" fmla="*/ 207556 w 164"/>
                <a:gd name="T5" fmla="*/ 227012 h 205"/>
                <a:gd name="T6" fmla="*/ 191477 w 164"/>
                <a:gd name="T7" fmla="*/ 211137 h 205"/>
                <a:gd name="T8" fmla="*/ 178322 w 164"/>
                <a:gd name="T9" fmla="*/ 193675 h 205"/>
                <a:gd name="T10" fmla="*/ 169552 w 164"/>
                <a:gd name="T11" fmla="*/ 179387 h 205"/>
                <a:gd name="T12" fmla="*/ 153474 w 164"/>
                <a:gd name="T13" fmla="*/ 144462 h 205"/>
                <a:gd name="T14" fmla="*/ 134473 w 164"/>
                <a:gd name="T15" fmla="*/ 120650 h 205"/>
                <a:gd name="T16" fmla="*/ 124241 w 164"/>
                <a:gd name="T17" fmla="*/ 95250 h 205"/>
                <a:gd name="T18" fmla="*/ 124241 w 164"/>
                <a:gd name="T19" fmla="*/ 65087 h 205"/>
                <a:gd name="T20" fmla="*/ 111086 w 164"/>
                <a:gd name="T21" fmla="*/ 50800 h 205"/>
                <a:gd name="T22" fmla="*/ 83315 w 164"/>
                <a:gd name="T23" fmla="*/ 33337 h 205"/>
                <a:gd name="T24" fmla="*/ 70160 w 164"/>
                <a:gd name="T25" fmla="*/ 15875 h 205"/>
                <a:gd name="T26" fmla="*/ 67236 w 164"/>
                <a:gd name="T27" fmla="*/ 0 h 205"/>
                <a:gd name="T28" fmla="*/ 43850 w 164"/>
                <a:gd name="T29" fmla="*/ 15875 h 205"/>
                <a:gd name="T30" fmla="*/ 16078 w 164"/>
                <a:gd name="T31" fmla="*/ 47625 h 205"/>
                <a:gd name="T32" fmla="*/ 5847 w 164"/>
                <a:gd name="T33" fmla="*/ 79375 h 205"/>
                <a:gd name="T34" fmla="*/ 0 w 164"/>
                <a:gd name="T35" fmla="*/ 103187 h 205"/>
                <a:gd name="T36" fmla="*/ 2923 w 164"/>
                <a:gd name="T37" fmla="*/ 130175 h 205"/>
                <a:gd name="T38" fmla="*/ 24848 w 164"/>
                <a:gd name="T39" fmla="*/ 144462 h 205"/>
                <a:gd name="T40" fmla="*/ 40926 w 164"/>
                <a:gd name="T41" fmla="*/ 150812 h 205"/>
                <a:gd name="T42" fmla="*/ 40926 w 164"/>
                <a:gd name="T43" fmla="*/ 182562 h 205"/>
                <a:gd name="T44" fmla="*/ 35080 w 164"/>
                <a:gd name="T45" fmla="*/ 203200 h 205"/>
                <a:gd name="T46" fmla="*/ 29233 w 164"/>
                <a:gd name="T47" fmla="*/ 211137 h 205"/>
                <a:gd name="T48" fmla="*/ 43850 w 164"/>
                <a:gd name="T49" fmla="*/ 227012 h 205"/>
                <a:gd name="T50" fmla="*/ 48235 w 164"/>
                <a:gd name="T51" fmla="*/ 258762 h 205"/>
                <a:gd name="T52" fmla="*/ 76006 w 164"/>
                <a:gd name="T53" fmla="*/ 306387 h 205"/>
                <a:gd name="T54" fmla="*/ 80391 w 164"/>
                <a:gd name="T55" fmla="*/ 325437 h 205"/>
                <a:gd name="T56" fmla="*/ 114009 w 164"/>
                <a:gd name="T57" fmla="*/ 317500 h 205"/>
                <a:gd name="T58" fmla="*/ 149089 w 164"/>
                <a:gd name="T59" fmla="*/ 314325 h 205"/>
                <a:gd name="T60" fmla="*/ 178322 w 164"/>
                <a:gd name="T61" fmla="*/ 317500 h 205"/>
                <a:gd name="T62" fmla="*/ 210479 w 164"/>
                <a:gd name="T63" fmla="*/ 325437 h 205"/>
                <a:gd name="T64" fmla="*/ 226557 w 164"/>
                <a:gd name="T65" fmla="*/ 325437 h 205"/>
                <a:gd name="T66" fmla="*/ 239712 w 164"/>
                <a:gd name="T67" fmla="*/ 320675 h 205"/>
                <a:gd name="T68" fmla="*/ 226557 w 164"/>
                <a:gd name="T69" fmla="*/ 290512 h 205"/>
                <a:gd name="T70" fmla="*/ 238250 w 164"/>
                <a:gd name="T71" fmla="*/ 265112 h 205"/>
                <a:gd name="T72" fmla="*/ 238250 w 164"/>
                <a:gd name="T73" fmla="*/ 265112 h 20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4"/>
                <a:gd name="T112" fmla="*/ 0 h 205"/>
                <a:gd name="T113" fmla="*/ 164 w 164"/>
                <a:gd name="T114" fmla="*/ 205 h 20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4" h="205">
                  <a:moveTo>
                    <a:pt x="163" y="167"/>
                  </a:moveTo>
                  <a:lnTo>
                    <a:pt x="159" y="161"/>
                  </a:lnTo>
                  <a:lnTo>
                    <a:pt x="155" y="156"/>
                  </a:lnTo>
                  <a:lnTo>
                    <a:pt x="148" y="152"/>
                  </a:lnTo>
                  <a:lnTo>
                    <a:pt x="142" y="148"/>
                  </a:lnTo>
                  <a:lnTo>
                    <a:pt x="142" y="143"/>
                  </a:lnTo>
                  <a:lnTo>
                    <a:pt x="142" y="137"/>
                  </a:lnTo>
                  <a:lnTo>
                    <a:pt x="131" y="133"/>
                  </a:lnTo>
                  <a:lnTo>
                    <a:pt x="120" y="128"/>
                  </a:lnTo>
                  <a:lnTo>
                    <a:pt x="122" y="122"/>
                  </a:lnTo>
                  <a:lnTo>
                    <a:pt x="124" y="119"/>
                  </a:lnTo>
                  <a:lnTo>
                    <a:pt x="116" y="113"/>
                  </a:lnTo>
                  <a:lnTo>
                    <a:pt x="111" y="108"/>
                  </a:lnTo>
                  <a:lnTo>
                    <a:pt x="105" y="91"/>
                  </a:lnTo>
                  <a:lnTo>
                    <a:pt x="103" y="76"/>
                  </a:lnTo>
                  <a:lnTo>
                    <a:pt x="92" y="76"/>
                  </a:lnTo>
                  <a:lnTo>
                    <a:pt x="81" y="72"/>
                  </a:lnTo>
                  <a:lnTo>
                    <a:pt x="85" y="60"/>
                  </a:lnTo>
                  <a:lnTo>
                    <a:pt x="85" y="41"/>
                  </a:lnTo>
                  <a:lnTo>
                    <a:pt x="76" y="32"/>
                  </a:lnTo>
                  <a:lnTo>
                    <a:pt x="63" y="24"/>
                  </a:lnTo>
                  <a:lnTo>
                    <a:pt x="57" y="21"/>
                  </a:lnTo>
                  <a:lnTo>
                    <a:pt x="52" y="15"/>
                  </a:lnTo>
                  <a:lnTo>
                    <a:pt x="48" y="10"/>
                  </a:lnTo>
                  <a:lnTo>
                    <a:pt x="46" y="0"/>
                  </a:lnTo>
                  <a:lnTo>
                    <a:pt x="30" y="10"/>
                  </a:lnTo>
                  <a:lnTo>
                    <a:pt x="17" y="19"/>
                  </a:lnTo>
                  <a:lnTo>
                    <a:pt x="11" y="30"/>
                  </a:lnTo>
                  <a:lnTo>
                    <a:pt x="9" y="43"/>
                  </a:lnTo>
                  <a:lnTo>
                    <a:pt x="4" y="50"/>
                  </a:lnTo>
                  <a:lnTo>
                    <a:pt x="0" y="58"/>
                  </a:lnTo>
                  <a:lnTo>
                    <a:pt x="0" y="65"/>
                  </a:lnTo>
                  <a:lnTo>
                    <a:pt x="0" y="74"/>
                  </a:lnTo>
                  <a:lnTo>
                    <a:pt x="2" y="82"/>
                  </a:lnTo>
                  <a:lnTo>
                    <a:pt x="4" y="89"/>
                  </a:lnTo>
                  <a:lnTo>
                    <a:pt x="17" y="91"/>
                  </a:lnTo>
                  <a:lnTo>
                    <a:pt x="26" y="89"/>
                  </a:lnTo>
                  <a:lnTo>
                    <a:pt x="28" y="95"/>
                  </a:lnTo>
                  <a:lnTo>
                    <a:pt x="28" y="109"/>
                  </a:lnTo>
                  <a:lnTo>
                    <a:pt x="28" y="115"/>
                  </a:lnTo>
                  <a:lnTo>
                    <a:pt x="26" y="122"/>
                  </a:lnTo>
                  <a:lnTo>
                    <a:pt x="24" y="128"/>
                  </a:lnTo>
                  <a:lnTo>
                    <a:pt x="20" y="133"/>
                  </a:lnTo>
                  <a:lnTo>
                    <a:pt x="26" y="137"/>
                  </a:lnTo>
                  <a:lnTo>
                    <a:pt x="30" y="143"/>
                  </a:lnTo>
                  <a:lnTo>
                    <a:pt x="31" y="152"/>
                  </a:lnTo>
                  <a:lnTo>
                    <a:pt x="33" y="163"/>
                  </a:lnTo>
                  <a:lnTo>
                    <a:pt x="42" y="178"/>
                  </a:lnTo>
                  <a:lnTo>
                    <a:pt x="52" y="193"/>
                  </a:lnTo>
                  <a:lnTo>
                    <a:pt x="55" y="200"/>
                  </a:lnTo>
                  <a:lnTo>
                    <a:pt x="55" y="205"/>
                  </a:lnTo>
                  <a:lnTo>
                    <a:pt x="66" y="204"/>
                  </a:lnTo>
                  <a:lnTo>
                    <a:pt x="78" y="200"/>
                  </a:lnTo>
                  <a:lnTo>
                    <a:pt x="89" y="198"/>
                  </a:lnTo>
                  <a:lnTo>
                    <a:pt x="102" y="198"/>
                  </a:lnTo>
                  <a:lnTo>
                    <a:pt x="113" y="198"/>
                  </a:lnTo>
                  <a:lnTo>
                    <a:pt x="122" y="200"/>
                  </a:lnTo>
                  <a:lnTo>
                    <a:pt x="133" y="202"/>
                  </a:lnTo>
                  <a:lnTo>
                    <a:pt x="144" y="205"/>
                  </a:lnTo>
                  <a:lnTo>
                    <a:pt x="150" y="205"/>
                  </a:lnTo>
                  <a:lnTo>
                    <a:pt x="155" y="205"/>
                  </a:lnTo>
                  <a:lnTo>
                    <a:pt x="161" y="204"/>
                  </a:lnTo>
                  <a:lnTo>
                    <a:pt x="164" y="202"/>
                  </a:lnTo>
                  <a:lnTo>
                    <a:pt x="161" y="193"/>
                  </a:lnTo>
                  <a:lnTo>
                    <a:pt x="155" y="183"/>
                  </a:lnTo>
                  <a:lnTo>
                    <a:pt x="157" y="176"/>
                  </a:lnTo>
                  <a:lnTo>
                    <a:pt x="163" y="167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09" name="Freeform 100">
              <a:extLst>
                <a:ext uri="{FF2B5EF4-FFF2-40B4-BE49-F238E27FC236}">
                  <a16:creationId xmlns:a16="http://schemas.microsoft.com/office/drawing/2014/main" id="{B3EE432C-8785-4248-A1BA-C0C8703EE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8673" y="3263587"/>
              <a:ext cx="288925" cy="301625"/>
            </a:xfrm>
            <a:custGeom>
              <a:avLst/>
              <a:gdLst>
                <a:gd name="T0" fmla="*/ 0 w 198"/>
                <a:gd name="T1" fmla="*/ 231775 h 190"/>
                <a:gd name="T2" fmla="*/ 2918 w 198"/>
                <a:gd name="T3" fmla="*/ 252413 h 190"/>
                <a:gd name="T4" fmla="*/ 16051 w 198"/>
                <a:gd name="T5" fmla="*/ 269875 h 190"/>
                <a:gd name="T6" fmla="*/ 43777 w 198"/>
                <a:gd name="T7" fmla="*/ 287338 h 190"/>
                <a:gd name="T8" fmla="*/ 62746 w 198"/>
                <a:gd name="T9" fmla="*/ 295275 h 190"/>
                <a:gd name="T10" fmla="*/ 78798 w 198"/>
                <a:gd name="T11" fmla="*/ 284163 h 190"/>
                <a:gd name="T12" fmla="*/ 97768 w 198"/>
                <a:gd name="T13" fmla="*/ 280988 h 190"/>
                <a:gd name="T14" fmla="*/ 124033 w 198"/>
                <a:gd name="T15" fmla="*/ 287338 h 190"/>
                <a:gd name="T16" fmla="*/ 159055 w 198"/>
                <a:gd name="T17" fmla="*/ 295275 h 190"/>
                <a:gd name="T18" fmla="*/ 194076 w 198"/>
                <a:gd name="T19" fmla="*/ 287338 h 190"/>
                <a:gd name="T20" fmla="*/ 218883 w 198"/>
                <a:gd name="T21" fmla="*/ 263525 h 190"/>
                <a:gd name="T22" fmla="*/ 237852 w 198"/>
                <a:gd name="T23" fmla="*/ 249238 h 190"/>
                <a:gd name="T24" fmla="*/ 258281 w 198"/>
                <a:gd name="T25" fmla="*/ 236538 h 190"/>
                <a:gd name="T26" fmla="*/ 277251 w 198"/>
                <a:gd name="T27" fmla="*/ 225425 h 190"/>
                <a:gd name="T28" fmla="*/ 280170 w 198"/>
                <a:gd name="T29" fmla="*/ 207963 h 190"/>
                <a:gd name="T30" fmla="*/ 272874 w 198"/>
                <a:gd name="T31" fmla="*/ 193675 h 190"/>
                <a:gd name="T32" fmla="*/ 267037 w 198"/>
                <a:gd name="T33" fmla="*/ 166687 h 190"/>
                <a:gd name="T34" fmla="*/ 269955 w 198"/>
                <a:gd name="T35" fmla="*/ 131763 h 190"/>
                <a:gd name="T36" fmla="*/ 269955 w 198"/>
                <a:gd name="T37" fmla="*/ 100012 h 190"/>
                <a:gd name="T38" fmla="*/ 248067 w 198"/>
                <a:gd name="T39" fmla="*/ 90487 h 190"/>
                <a:gd name="T40" fmla="*/ 210127 w 198"/>
                <a:gd name="T41" fmla="*/ 76200 h 190"/>
                <a:gd name="T42" fmla="*/ 178024 w 198"/>
                <a:gd name="T43" fmla="*/ 52388 h 190"/>
                <a:gd name="T44" fmla="*/ 156136 w 198"/>
                <a:gd name="T45" fmla="*/ 22225 h 190"/>
                <a:gd name="T46" fmla="*/ 148840 w 198"/>
                <a:gd name="T47" fmla="*/ 20637 h 190"/>
                <a:gd name="T48" fmla="*/ 132789 w 198"/>
                <a:gd name="T49" fmla="*/ 46037 h 190"/>
                <a:gd name="T50" fmla="*/ 107982 w 198"/>
                <a:gd name="T51" fmla="*/ 63500 h 190"/>
                <a:gd name="T52" fmla="*/ 89012 w 198"/>
                <a:gd name="T53" fmla="*/ 80962 h 190"/>
                <a:gd name="T54" fmla="*/ 83175 w 198"/>
                <a:gd name="T55" fmla="*/ 96837 h 190"/>
                <a:gd name="T56" fmla="*/ 75879 w 198"/>
                <a:gd name="T57" fmla="*/ 119063 h 190"/>
                <a:gd name="T58" fmla="*/ 62746 w 198"/>
                <a:gd name="T59" fmla="*/ 157162 h 190"/>
                <a:gd name="T60" fmla="*/ 32103 w 198"/>
                <a:gd name="T61" fmla="*/ 201612 h 190"/>
                <a:gd name="T62" fmla="*/ 2918 w 198"/>
                <a:gd name="T63" fmla="*/ 222250 h 19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98"/>
                <a:gd name="T97" fmla="*/ 0 h 190"/>
                <a:gd name="T98" fmla="*/ 198 w 198"/>
                <a:gd name="T99" fmla="*/ 190 h 19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98" h="190">
                  <a:moveTo>
                    <a:pt x="2" y="140"/>
                  </a:moveTo>
                  <a:lnTo>
                    <a:pt x="0" y="146"/>
                  </a:lnTo>
                  <a:lnTo>
                    <a:pt x="0" y="149"/>
                  </a:lnTo>
                  <a:lnTo>
                    <a:pt x="2" y="159"/>
                  </a:lnTo>
                  <a:lnTo>
                    <a:pt x="6" y="164"/>
                  </a:lnTo>
                  <a:lnTo>
                    <a:pt x="11" y="170"/>
                  </a:lnTo>
                  <a:lnTo>
                    <a:pt x="17" y="173"/>
                  </a:lnTo>
                  <a:lnTo>
                    <a:pt x="30" y="181"/>
                  </a:lnTo>
                  <a:lnTo>
                    <a:pt x="39" y="190"/>
                  </a:lnTo>
                  <a:lnTo>
                    <a:pt x="43" y="186"/>
                  </a:lnTo>
                  <a:lnTo>
                    <a:pt x="48" y="181"/>
                  </a:lnTo>
                  <a:lnTo>
                    <a:pt x="54" y="179"/>
                  </a:lnTo>
                  <a:lnTo>
                    <a:pt x="59" y="177"/>
                  </a:lnTo>
                  <a:lnTo>
                    <a:pt x="67" y="177"/>
                  </a:lnTo>
                  <a:lnTo>
                    <a:pt x="76" y="177"/>
                  </a:lnTo>
                  <a:lnTo>
                    <a:pt x="85" y="181"/>
                  </a:lnTo>
                  <a:lnTo>
                    <a:pt x="94" y="186"/>
                  </a:lnTo>
                  <a:lnTo>
                    <a:pt x="109" y="186"/>
                  </a:lnTo>
                  <a:lnTo>
                    <a:pt x="122" y="184"/>
                  </a:lnTo>
                  <a:lnTo>
                    <a:pt x="133" y="181"/>
                  </a:lnTo>
                  <a:lnTo>
                    <a:pt x="142" y="173"/>
                  </a:lnTo>
                  <a:lnTo>
                    <a:pt x="150" y="166"/>
                  </a:lnTo>
                  <a:lnTo>
                    <a:pt x="155" y="160"/>
                  </a:lnTo>
                  <a:lnTo>
                    <a:pt x="163" y="157"/>
                  </a:lnTo>
                  <a:lnTo>
                    <a:pt x="170" y="153"/>
                  </a:lnTo>
                  <a:lnTo>
                    <a:pt x="177" y="149"/>
                  </a:lnTo>
                  <a:lnTo>
                    <a:pt x="185" y="146"/>
                  </a:lnTo>
                  <a:lnTo>
                    <a:pt x="190" y="142"/>
                  </a:lnTo>
                  <a:lnTo>
                    <a:pt x="198" y="135"/>
                  </a:lnTo>
                  <a:lnTo>
                    <a:pt x="192" y="131"/>
                  </a:lnTo>
                  <a:lnTo>
                    <a:pt x="189" y="125"/>
                  </a:lnTo>
                  <a:lnTo>
                    <a:pt x="187" y="122"/>
                  </a:lnTo>
                  <a:lnTo>
                    <a:pt x="185" y="116"/>
                  </a:lnTo>
                  <a:lnTo>
                    <a:pt x="183" y="105"/>
                  </a:lnTo>
                  <a:lnTo>
                    <a:pt x="183" y="94"/>
                  </a:lnTo>
                  <a:lnTo>
                    <a:pt x="185" y="83"/>
                  </a:lnTo>
                  <a:lnTo>
                    <a:pt x="185" y="72"/>
                  </a:lnTo>
                  <a:lnTo>
                    <a:pt x="185" y="63"/>
                  </a:lnTo>
                  <a:lnTo>
                    <a:pt x="179" y="55"/>
                  </a:lnTo>
                  <a:lnTo>
                    <a:pt x="170" y="57"/>
                  </a:lnTo>
                  <a:lnTo>
                    <a:pt x="157" y="59"/>
                  </a:lnTo>
                  <a:lnTo>
                    <a:pt x="144" y="48"/>
                  </a:lnTo>
                  <a:lnTo>
                    <a:pt x="135" y="35"/>
                  </a:lnTo>
                  <a:lnTo>
                    <a:pt x="122" y="33"/>
                  </a:lnTo>
                  <a:lnTo>
                    <a:pt x="107" y="29"/>
                  </a:lnTo>
                  <a:lnTo>
                    <a:pt x="107" y="14"/>
                  </a:lnTo>
                  <a:lnTo>
                    <a:pt x="105" y="0"/>
                  </a:lnTo>
                  <a:lnTo>
                    <a:pt x="102" y="13"/>
                  </a:lnTo>
                  <a:lnTo>
                    <a:pt x="98" y="26"/>
                  </a:lnTo>
                  <a:lnTo>
                    <a:pt x="91" y="29"/>
                  </a:lnTo>
                  <a:lnTo>
                    <a:pt x="85" y="33"/>
                  </a:lnTo>
                  <a:lnTo>
                    <a:pt x="74" y="40"/>
                  </a:lnTo>
                  <a:lnTo>
                    <a:pt x="65" y="46"/>
                  </a:lnTo>
                  <a:lnTo>
                    <a:pt x="61" y="51"/>
                  </a:lnTo>
                  <a:lnTo>
                    <a:pt x="59" y="55"/>
                  </a:lnTo>
                  <a:lnTo>
                    <a:pt x="57" y="61"/>
                  </a:lnTo>
                  <a:lnTo>
                    <a:pt x="56" y="66"/>
                  </a:lnTo>
                  <a:lnTo>
                    <a:pt x="52" y="75"/>
                  </a:lnTo>
                  <a:lnTo>
                    <a:pt x="44" y="87"/>
                  </a:lnTo>
                  <a:lnTo>
                    <a:pt x="43" y="99"/>
                  </a:lnTo>
                  <a:lnTo>
                    <a:pt x="41" y="112"/>
                  </a:lnTo>
                  <a:lnTo>
                    <a:pt x="22" y="127"/>
                  </a:lnTo>
                  <a:lnTo>
                    <a:pt x="4" y="142"/>
                  </a:lnTo>
                  <a:lnTo>
                    <a:pt x="2" y="140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10" name="Freeform 101">
              <a:extLst>
                <a:ext uri="{FF2B5EF4-FFF2-40B4-BE49-F238E27FC236}">
                  <a16:creationId xmlns:a16="http://schemas.microsoft.com/office/drawing/2014/main" id="{FDA91775-4D24-0649-9F96-6B3C840DF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9472" y="3544574"/>
              <a:ext cx="260350" cy="220662"/>
            </a:xfrm>
            <a:custGeom>
              <a:avLst/>
              <a:gdLst>
                <a:gd name="T0" fmla="*/ 119937 w 178"/>
                <a:gd name="T1" fmla="*/ 220662 h 139"/>
                <a:gd name="T2" fmla="*/ 114086 w 178"/>
                <a:gd name="T3" fmla="*/ 211137 h 139"/>
                <a:gd name="T4" fmla="*/ 108235 w 178"/>
                <a:gd name="T5" fmla="*/ 203200 h 139"/>
                <a:gd name="T6" fmla="*/ 97997 w 178"/>
                <a:gd name="T7" fmla="*/ 196850 h 139"/>
                <a:gd name="T8" fmla="*/ 89221 w 178"/>
                <a:gd name="T9" fmla="*/ 190500 h 139"/>
                <a:gd name="T10" fmla="*/ 89221 w 178"/>
                <a:gd name="T11" fmla="*/ 182562 h 139"/>
                <a:gd name="T12" fmla="*/ 89221 w 178"/>
                <a:gd name="T13" fmla="*/ 173037 h 139"/>
                <a:gd name="T14" fmla="*/ 73132 w 178"/>
                <a:gd name="T15" fmla="*/ 166687 h 139"/>
                <a:gd name="T16" fmla="*/ 57043 w 178"/>
                <a:gd name="T17" fmla="*/ 158750 h 139"/>
                <a:gd name="T18" fmla="*/ 59968 w 178"/>
                <a:gd name="T19" fmla="*/ 149225 h 139"/>
                <a:gd name="T20" fmla="*/ 62894 w 178"/>
                <a:gd name="T21" fmla="*/ 144462 h 139"/>
                <a:gd name="T22" fmla="*/ 51192 w 178"/>
                <a:gd name="T23" fmla="*/ 134937 h 139"/>
                <a:gd name="T24" fmla="*/ 43879 w 178"/>
                <a:gd name="T25" fmla="*/ 127000 h 139"/>
                <a:gd name="T26" fmla="*/ 35103 w 178"/>
                <a:gd name="T27" fmla="*/ 100012 h 139"/>
                <a:gd name="T28" fmla="*/ 32178 w 178"/>
                <a:gd name="T29" fmla="*/ 76200 h 139"/>
                <a:gd name="T30" fmla="*/ 16089 w 178"/>
                <a:gd name="T31" fmla="*/ 76200 h 139"/>
                <a:gd name="T32" fmla="*/ 0 w 178"/>
                <a:gd name="T33" fmla="*/ 69850 h 139"/>
                <a:gd name="T34" fmla="*/ 5851 w 178"/>
                <a:gd name="T35" fmla="*/ 50800 h 139"/>
                <a:gd name="T36" fmla="*/ 5851 w 178"/>
                <a:gd name="T37" fmla="*/ 20637 h 139"/>
                <a:gd name="T38" fmla="*/ 5851 w 178"/>
                <a:gd name="T39" fmla="*/ 20637 h 139"/>
                <a:gd name="T40" fmla="*/ 11701 w 178"/>
                <a:gd name="T41" fmla="*/ 14287 h 139"/>
                <a:gd name="T42" fmla="*/ 21940 w 178"/>
                <a:gd name="T43" fmla="*/ 6350 h 139"/>
                <a:gd name="T44" fmla="*/ 27790 w 178"/>
                <a:gd name="T45" fmla="*/ 3175 h 139"/>
                <a:gd name="T46" fmla="*/ 35103 w 178"/>
                <a:gd name="T47" fmla="*/ 0 h 139"/>
                <a:gd name="T48" fmla="*/ 46805 w 178"/>
                <a:gd name="T49" fmla="*/ 0 h 139"/>
                <a:gd name="T50" fmla="*/ 59968 w 178"/>
                <a:gd name="T51" fmla="*/ 0 h 139"/>
                <a:gd name="T52" fmla="*/ 73132 w 178"/>
                <a:gd name="T53" fmla="*/ 6350 h 139"/>
                <a:gd name="T54" fmla="*/ 86296 w 178"/>
                <a:gd name="T55" fmla="*/ 14287 h 139"/>
                <a:gd name="T56" fmla="*/ 102385 w 178"/>
                <a:gd name="T57" fmla="*/ 23812 h 139"/>
                <a:gd name="T58" fmla="*/ 121399 w 178"/>
                <a:gd name="T59" fmla="*/ 38100 h 139"/>
                <a:gd name="T60" fmla="*/ 137488 w 178"/>
                <a:gd name="T61" fmla="*/ 52387 h 139"/>
                <a:gd name="T62" fmla="*/ 155040 w 178"/>
                <a:gd name="T63" fmla="*/ 68262 h 139"/>
                <a:gd name="T64" fmla="*/ 172592 w 178"/>
                <a:gd name="T65" fmla="*/ 68262 h 139"/>
                <a:gd name="T66" fmla="*/ 190143 w 178"/>
                <a:gd name="T67" fmla="*/ 65087 h 139"/>
                <a:gd name="T68" fmla="*/ 191606 w 178"/>
                <a:gd name="T69" fmla="*/ 76200 h 139"/>
                <a:gd name="T70" fmla="*/ 191606 w 178"/>
                <a:gd name="T71" fmla="*/ 90487 h 139"/>
                <a:gd name="T72" fmla="*/ 210620 w 178"/>
                <a:gd name="T73" fmla="*/ 100012 h 139"/>
                <a:gd name="T74" fmla="*/ 226709 w 178"/>
                <a:gd name="T75" fmla="*/ 111125 h 139"/>
                <a:gd name="T76" fmla="*/ 219396 w 178"/>
                <a:gd name="T77" fmla="*/ 128587 h 139"/>
                <a:gd name="T78" fmla="*/ 213546 w 178"/>
                <a:gd name="T79" fmla="*/ 144462 h 139"/>
                <a:gd name="T80" fmla="*/ 226709 w 178"/>
                <a:gd name="T81" fmla="*/ 141287 h 139"/>
                <a:gd name="T82" fmla="*/ 245724 w 178"/>
                <a:gd name="T83" fmla="*/ 138112 h 139"/>
                <a:gd name="T84" fmla="*/ 257425 w 178"/>
                <a:gd name="T85" fmla="*/ 152400 h 139"/>
                <a:gd name="T86" fmla="*/ 260350 w 178"/>
                <a:gd name="T87" fmla="*/ 169862 h 139"/>
                <a:gd name="T88" fmla="*/ 254499 w 178"/>
                <a:gd name="T89" fmla="*/ 176212 h 139"/>
                <a:gd name="T90" fmla="*/ 245724 w 178"/>
                <a:gd name="T91" fmla="*/ 179387 h 139"/>
                <a:gd name="T92" fmla="*/ 213546 w 178"/>
                <a:gd name="T93" fmla="*/ 187325 h 139"/>
                <a:gd name="T94" fmla="*/ 181367 w 178"/>
                <a:gd name="T95" fmla="*/ 196850 h 139"/>
                <a:gd name="T96" fmla="*/ 165278 w 178"/>
                <a:gd name="T97" fmla="*/ 204787 h 139"/>
                <a:gd name="T98" fmla="*/ 149189 w 178"/>
                <a:gd name="T99" fmla="*/ 214312 h 139"/>
                <a:gd name="T100" fmla="*/ 136026 w 178"/>
                <a:gd name="T101" fmla="*/ 220662 h 139"/>
                <a:gd name="T102" fmla="*/ 119937 w 178"/>
                <a:gd name="T103" fmla="*/ 220662 h 13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8"/>
                <a:gd name="T157" fmla="*/ 0 h 139"/>
                <a:gd name="T158" fmla="*/ 178 w 178"/>
                <a:gd name="T159" fmla="*/ 139 h 13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8" h="139">
                  <a:moveTo>
                    <a:pt x="82" y="139"/>
                  </a:moveTo>
                  <a:lnTo>
                    <a:pt x="78" y="133"/>
                  </a:lnTo>
                  <a:lnTo>
                    <a:pt x="74" y="128"/>
                  </a:lnTo>
                  <a:lnTo>
                    <a:pt x="67" y="124"/>
                  </a:lnTo>
                  <a:lnTo>
                    <a:pt x="61" y="120"/>
                  </a:lnTo>
                  <a:lnTo>
                    <a:pt x="61" y="115"/>
                  </a:lnTo>
                  <a:lnTo>
                    <a:pt x="61" y="109"/>
                  </a:lnTo>
                  <a:lnTo>
                    <a:pt x="50" y="105"/>
                  </a:lnTo>
                  <a:lnTo>
                    <a:pt x="39" y="100"/>
                  </a:lnTo>
                  <a:lnTo>
                    <a:pt x="41" y="94"/>
                  </a:lnTo>
                  <a:lnTo>
                    <a:pt x="43" y="91"/>
                  </a:lnTo>
                  <a:lnTo>
                    <a:pt x="35" y="85"/>
                  </a:lnTo>
                  <a:lnTo>
                    <a:pt x="30" y="80"/>
                  </a:lnTo>
                  <a:lnTo>
                    <a:pt x="24" y="63"/>
                  </a:lnTo>
                  <a:lnTo>
                    <a:pt x="22" y="48"/>
                  </a:lnTo>
                  <a:lnTo>
                    <a:pt x="11" y="48"/>
                  </a:lnTo>
                  <a:lnTo>
                    <a:pt x="0" y="44"/>
                  </a:lnTo>
                  <a:lnTo>
                    <a:pt x="4" y="32"/>
                  </a:lnTo>
                  <a:lnTo>
                    <a:pt x="4" y="13"/>
                  </a:lnTo>
                  <a:lnTo>
                    <a:pt x="8" y="9"/>
                  </a:lnTo>
                  <a:lnTo>
                    <a:pt x="15" y="4"/>
                  </a:lnTo>
                  <a:lnTo>
                    <a:pt x="19" y="2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41" y="0"/>
                  </a:lnTo>
                  <a:lnTo>
                    <a:pt x="50" y="4"/>
                  </a:lnTo>
                  <a:lnTo>
                    <a:pt x="59" y="9"/>
                  </a:lnTo>
                  <a:lnTo>
                    <a:pt x="70" y="15"/>
                  </a:lnTo>
                  <a:lnTo>
                    <a:pt x="83" y="24"/>
                  </a:lnTo>
                  <a:lnTo>
                    <a:pt x="94" y="33"/>
                  </a:lnTo>
                  <a:lnTo>
                    <a:pt x="106" y="43"/>
                  </a:lnTo>
                  <a:lnTo>
                    <a:pt x="118" y="43"/>
                  </a:lnTo>
                  <a:lnTo>
                    <a:pt x="130" y="41"/>
                  </a:lnTo>
                  <a:lnTo>
                    <a:pt x="131" y="48"/>
                  </a:lnTo>
                  <a:lnTo>
                    <a:pt x="131" y="57"/>
                  </a:lnTo>
                  <a:lnTo>
                    <a:pt x="144" y="63"/>
                  </a:lnTo>
                  <a:lnTo>
                    <a:pt x="155" y="70"/>
                  </a:lnTo>
                  <a:lnTo>
                    <a:pt x="150" y="81"/>
                  </a:lnTo>
                  <a:lnTo>
                    <a:pt x="146" y="91"/>
                  </a:lnTo>
                  <a:lnTo>
                    <a:pt x="155" y="89"/>
                  </a:lnTo>
                  <a:lnTo>
                    <a:pt x="168" y="87"/>
                  </a:lnTo>
                  <a:lnTo>
                    <a:pt x="176" y="96"/>
                  </a:lnTo>
                  <a:lnTo>
                    <a:pt x="178" y="107"/>
                  </a:lnTo>
                  <a:lnTo>
                    <a:pt x="174" y="111"/>
                  </a:lnTo>
                  <a:lnTo>
                    <a:pt x="168" y="113"/>
                  </a:lnTo>
                  <a:lnTo>
                    <a:pt x="146" y="118"/>
                  </a:lnTo>
                  <a:lnTo>
                    <a:pt x="124" y="124"/>
                  </a:lnTo>
                  <a:lnTo>
                    <a:pt x="113" y="129"/>
                  </a:lnTo>
                  <a:lnTo>
                    <a:pt x="102" y="135"/>
                  </a:lnTo>
                  <a:lnTo>
                    <a:pt x="93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11" name="Freeform 102">
              <a:extLst>
                <a:ext uri="{FF2B5EF4-FFF2-40B4-BE49-F238E27FC236}">
                  <a16:creationId xmlns:a16="http://schemas.microsoft.com/office/drawing/2014/main" id="{500091B8-F9B9-5C45-8AB5-AA03C2C24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5197" y="3447737"/>
              <a:ext cx="508000" cy="346075"/>
            </a:xfrm>
            <a:custGeom>
              <a:avLst/>
              <a:gdLst>
                <a:gd name="T0" fmla="*/ 328879 w 346"/>
                <a:gd name="T1" fmla="*/ 338138 h 218"/>
                <a:gd name="T2" fmla="*/ 296578 w 346"/>
                <a:gd name="T3" fmla="*/ 325438 h 218"/>
                <a:gd name="T4" fmla="*/ 290705 w 346"/>
                <a:gd name="T5" fmla="*/ 307975 h 218"/>
                <a:gd name="T6" fmla="*/ 284832 w 346"/>
                <a:gd name="T7" fmla="*/ 293688 h 218"/>
                <a:gd name="T8" fmla="*/ 274555 w 346"/>
                <a:gd name="T9" fmla="*/ 287338 h 218"/>
                <a:gd name="T10" fmla="*/ 255468 w 346"/>
                <a:gd name="T11" fmla="*/ 290513 h 218"/>
                <a:gd name="T12" fmla="*/ 233445 w 346"/>
                <a:gd name="T13" fmla="*/ 300038 h 218"/>
                <a:gd name="T14" fmla="*/ 204081 w 346"/>
                <a:gd name="T15" fmla="*/ 300038 h 218"/>
                <a:gd name="T16" fmla="*/ 179121 w 346"/>
                <a:gd name="T17" fmla="*/ 282575 h 218"/>
                <a:gd name="T18" fmla="*/ 174717 w 346"/>
                <a:gd name="T19" fmla="*/ 266700 h 218"/>
                <a:gd name="T20" fmla="*/ 174717 w 346"/>
                <a:gd name="T21" fmla="*/ 266700 h 218"/>
                <a:gd name="T22" fmla="*/ 171780 w 346"/>
                <a:gd name="T23" fmla="*/ 249238 h 218"/>
                <a:gd name="T24" fmla="*/ 140948 w 346"/>
                <a:gd name="T25" fmla="*/ 238125 h 218"/>
                <a:gd name="T26" fmla="*/ 133607 w 346"/>
                <a:gd name="T27" fmla="*/ 225425 h 218"/>
                <a:gd name="T28" fmla="*/ 124798 w 346"/>
                <a:gd name="T29" fmla="*/ 196850 h 218"/>
                <a:gd name="T30" fmla="*/ 105711 w 346"/>
                <a:gd name="T31" fmla="*/ 173038 h 218"/>
                <a:gd name="T32" fmla="*/ 86624 w 346"/>
                <a:gd name="T33" fmla="*/ 165100 h 218"/>
                <a:gd name="T34" fmla="*/ 51387 w 346"/>
                <a:gd name="T35" fmla="*/ 149225 h 218"/>
                <a:gd name="T36" fmla="*/ 16150 w 346"/>
                <a:gd name="T37" fmla="*/ 120650 h 218"/>
                <a:gd name="T38" fmla="*/ 22023 w 346"/>
                <a:gd name="T39" fmla="*/ 111125 h 218"/>
                <a:gd name="T40" fmla="*/ 57260 w 346"/>
                <a:gd name="T41" fmla="*/ 103188 h 218"/>
                <a:gd name="T42" fmla="*/ 82220 w 346"/>
                <a:gd name="T43" fmla="*/ 79375 h 218"/>
                <a:gd name="T44" fmla="*/ 101306 w 346"/>
                <a:gd name="T45" fmla="*/ 65088 h 218"/>
                <a:gd name="T46" fmla="*/ 121861 w 346"/>
                <a:gd name="T47" fmla="*/ 52388 h 218"/>
                <a:gd name="T48" fmla="*/ 140948 w 346"/>
                <a:gd name="T49" fmla="*/ 41275 h 218"/>
                <a:gd name="T50" fmla="*/ 152694 w 346"/>
                <a:gd name="T51" fmla="*/ 30163 h 218"/>
                <a:gd name="T52" fmla="*/ 174717 w 346"/>
                <a:gd name="T53" fmla="*/ 17463 h 218"/>
                <a:gd name="T54" fmla="*/ 204081 w 346"/>
                <a:gd name="T55" fmla="*/ 3175 h 218"/>
                <a:gd name="T56" fmla="*/ 220231 w 346"/>
                <a:gd name="T57" fmla="*/ 12700 h 218"/>
                <a:gd name="T58" fmla="*/ 236382 w 346"/>
                <a:gd name="T59" fmla="*/ 23812 h 218"/>
                <a:gd name="T60" fmla="*/ 252532 w 346"/>
                <a:gd name="T61" fmla="*/ 26988 h 218"/>
                <a:gd name="T62" fmla="*/ 268682 w 346"/>
                <a:gd name="T63" fmla="*/ 23812 h 218"/>
                <a:gd name="T64" fmla="*/ 274555 w 346"/>
                <a:gd name="T65" fmla="*/ 26988 h 218"/>
                <a:gd name="T66" fmla="*/ 281896 w 346"/>
                <a:gd name="T67" fmla="*/ 44450 h 218"/>
                <a:gd name="T68" fmla="*/ 303919 w 346"/>
                <a:gd name="T69" fmla="*/ 68263 h 218"/>
                <a:gd name="T70" fmla="*/ 328879 w 346"/>
                <a:gd name="T71" fmla="*/ 111125 h 218"/>
                <a:gd name="T72" fmla="*/ 347965 w 346"/>
                <a:gd name="T73" fmla="*/ 161925 h 218"/>
                <a:gd name="T74" fmla="*/ 371457 w 346"/>
                <a:gd name="T75" fmla="*/ 182562 h 218"/>
                <a:gd name="T76" fmla="*/ 396416 w 346"/>
                <a:gd name="T77" fmla="*/ 204788 h 218"/>
                <a:gd name="T78" fmla="*/ 415503 w 346"/>
                <a:gd name="T79" fmla="*/ 225425 h 218"/>
                <a:gd name="T80" fmla="*/ 431653 w 346"/>
                <a:gd name="T81" fmla="*/ 234950 h 218"/>
                <a:gd name="T82" fmla="*/ 456613 w 346"/>
                <a:gd name="T83" fmla="*/ 231775 h 218"/>
                <a:gd name="T84" fmla="*/ 469827 w 346"/>
                <a:gd name="T85" fmla="*/ 214313 h 218"/>
                <a:gd name="T86" fmla="*/ 480104 w 346"/>
                <a:gd name="T87" fmla="*/ 204788 h 218"/>
                <a:gd name="T88" fmla="*/ 491850 w 346"/>
                <a:gd name="T89" fmla="*/ 223838 h 218"/>
                <a:gd name="T90" fmla="*/ 499191 w 346"/>
                <a:gd name="T91" fmla="*/ 242888 h 218"/>
                <a:gd name="T92" fmla="*/ 508000 w 346"/>
                <a:gd name="T93" fmla="*/ 252413 h 218"/>
                <a:gd name="T94" fmla="*/ 488913 w 346"/>
                <a:gd name="T95" fmla="*/ 266700 h 218"/>
                <a:gd name="T96" fmla="*/ 483040 w 346"/>
                <a:gd name="T97" fmla="*/ 284163 h 218"/>
                <a:gd name="T98" fmla="*/ 483040 w 346"/>
                <a:gd name="T99" fmla="*/ 314325 h 218"/>
                <a:gd name="T100" fmla="*/ 477168 w 346"/>
                <a:gd name="T101" fmla="*/ 325438 h 218"/>
                <a:gd name="T102" fmla="*/ 466890 w 346"/>
                <a:gd name="T103" fmla="*/ 322263 h 218"/>
                <a:gd name="T104" fmla="*/ 444867 w 346"/>
                <a:gd name="T105" fmla="*/ 320675 h 218"/>
                <a:gd name="T106" fmla="*/ 406694 w 346"/>
                <a:gd name="T107" fmla="*/ 328613 h 218"/>
                <a:gd name="T108" fmla="*/ 380266 w 346"/>
                <a:gd name="T109" fmla="*/ 322263 h 218"/>
                <a:gd name="T110" fmla="*/ 367052 w 346"/>
                <a:gd name="T111" fmla="*/ 334963 h 218"/>
                <a:gd name="T112" fmla="*/ 352370 w 346"/>
                <a:gd name="T113" fmla="*/ 346075 h 21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46"/>
                <a:gd name="T172" fmla="*/ 0 h 218"/>
                <a:gd name="T173" fmla="*/ 346 w 346"/>
                <a:gd name="T174" fmla="*/ 218 h 21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46" h="218">
                  <a:moveTo>
                    <a:pt x="240" y="218"/>
                  </a:moveTo>
                  <a:lnTo>
                    <a:pt x="224" y="213"/>
                  </a:lnTo>
                  <a:lnTo>
                    <a:pt x="211" y="209"/>
                  </a:lnTo>
                  <a:lnTo>
                    <a:pt x="202" y="205"/>
                  </a:lnTo>
                  <a:lnTo>
                    <a:pt x="198" y="202"/>
                  </a:lnTo>
                  <a:lnTo>
                    <a:pt x="198" y="194"/>
                  </a:lnTo>
                  <a:lnTo>
                    <a:pt x="196" y="190"/>
                  </a:lnTo>
                  <a:lnTo>
                    <a:pt x="194" y="185"/>
                  </a:lnTo>
                  <a:lnTo>
                    <a:pt x="191" y="183"/>
                  </a:lnTo>
                  <a:lnTo>
                    <a:pt x="187" y="181"/>
                  </a:lnTo>
                  <a:lnTo>
                    <a:pt x="181" y="181"/>
                  </a:lnTo>
                  <a:lnTo>
                    <a:pt x="174" y="183"/>
                  </a:lnTo>
                  <a:lnTo>
                    <a:pt x="167" y="187"/>
                  </a:lnTo>
                  <a:lnTo>
                    <a:pt x="159" y="189"/>
                  </a:lnTo>
                  <a:lnTo>
                    <a:pt x="150" y="189"/>
                  </a:lnTo>
                  <a:lnTo>
                    <a:pt x="139" y="189"/>
                  </a:lnTo>
                  <a:lnTo>
                    <a:pt x="126" y="185"/>
                  </a:lnTo>
                  <a:lnTo>
                    <a:pt x="122" y="178"/>
                  </a:lnTo>
                  <a:lnTo>
                    <a:pt x="120" y="168"/>
                  </a:lnTo>
                  <a:lnTo>
                    <a:pt x="119" y="168"/>
                  </a:lnTo>
                  <a:lnTo>
                    <a:pt x="117" y="157"/>
                  </a:lnTo>
                  <a:lnTo>
                    <a:pt x="109" y="148"/>
                  </a:lnTo>
                  <a:lnTo>
                    <a:pt x="96" y="150"/>
                  </a:lnTo>
                  <a:lnTo>
                    <a:pt x="87" y="152"/>
                  </a:lnTo>
                  <a:lnTo>
                    <a:pt x="91" y="142"/>
                  </a:lnTo>
                  <a:lnTo>
                    <a:pt x="96" y="131"/>
                  </a:lnTo>
                  <a:lnTo>
                    <a:pt x="85" y="124"/>
                  </a:lnTo>
                  <a:lnTo>
                    <a:pt x="72" y="118"/>
                  </a:lnTo>
                  <a:lnTo>
                    <a:pt x="72" y="109"/>
                  </a:lnTo>
                  <a:lnTo>
                    <a:pt x="71" y="102"/>
                  </a:lnTo>
                  <a:lnTo>
                    <a:pt x="59" y="104"/>
                  </a:lnTo>
                  <a:lnTo>
                    <a:pt x="47" y="104"/>
                  </a:lnTo>
                  <a:lnTo>
                    <a:pt x="35" y="94"/>
                  </a:lnTo>
                  <a:lnTo>
                    <a:pt x="24" y="85"/>
                  </a:lnTo>
                  <a:lnTo>
                    <a:pt x="11" y="76"/>
                  </a:lnTo>
                  <a:lnTo>
                    <a:pt x="0" y="70"/>
                  </a:lnTo>
                  <a:lnTo>
                    <a:pt x="15" y="70"/>
                  </a:lnTo>
                  <a:lnTo>
                    <a:pt x="28" y="68"/>
                  </a:lnTo>
                  <a:lnTo>
                    <a:pt x="39" y="65"/>
                  </a:lnTo>
                  <a:lnTo>
                    <a:pt x="48" y="57"/>
                  </a:lnTo>
                  <a:lnTo>
                    <a:pt x="56" y="50"/>
                  </a:lnTo>
                  <a:lnTo>
                    <a:pt x="61" y="44"/>
                  </a:lnTo>
                  <a:lnTo>
                    <a:pt x="69" y="41"/>
                  </a:lnTo>
                  <a:lnTo>
                    <a:pt x="76" y="37"/>
                  </a:lnTo>
                  <a:lnTo>
                    <a:pt x="83" y="33"/>
                  </a:lnTo>
                  <a:lnTo>
                    <a:pt x="91" y="30"/>
                  </a:lnTo>
                  <a:lnTo>
                    <a:pt x="96" y="26"/>
                  </a:lnTo>
                  <a:lnTo>
                    <a:pt x="104" y="19"/>
                  </a:lnTo>
                  <a:lnTo>
                    <a:pt x="106" y="20"/>
                  </a:lnTo>
                  <a:lnTo>
                    <a:pt x="119" y="11"/>
                  </a:lnTo>
                  <a:lnTo>
                    <a:pt x="133" y="0"/>
                  </a:lnTo>
                  <a:lnTo>
                    <a:pt x="139" y="2"/>
                  </a:lnTo>
                  <a:lnTo>
                    <a:pt x="144" y="4"/>
                  </a:lnTo>
                  <a:lnTo>
                    <a:pt x="150" y="8"/>
                  </a:lnTo>
                  <a:lnTo>
                    <a:pt x="156" y="11"/>
                  </a:lnTo>
                  <a:lnTo>
                    <a:pt x="161" y="15"/>
                  </a:lnTo>
                  <a:lnTo>
                    <a:pt x="167" y="17"/>
                  </a:lnTo>
                  <a:lnTo>
                    <a:pt x="172" y="17"/>
                  </a:lnTo>
                  <a:lnTo>
                    <a:pt x="181" y="15"/>
                  </a:lnTo>
                  <a:lnTo>
                    <a:pt x="183" y="15"/>
                  </a:lnTo>
                  <a:lnTo>
                    <a:pt x="185" y="15"/>
                  </a:lnTo>
                  <a:lnTo>
                    <a:pt x="187" y="17"/>
                  </a:lnTo>
                  <a:lnTo>
                    <a:pt x="189" y="20"/>
                  </a:lnTo>
                  <a:lnTo>
                    <a:pt x="192" y="28"/>
                  </a:lnTo>
                  <a:lnTo>
                    <a:pt x="198" y="33"/>
                  </a:lnTo>
                  <a:lnTo>
                    <a:pt x="207" y="43"/>
                  </a:lnTo>
                  <a:lnTo>
                    <a:pt x="216" y="54"/>
                  </a:lnTo>
                  <a:lnTo>
                    <a:pt x="224" y="70"/>
                  </a:lnTo>
                  <a:lnTo>
                    <a:pt x="233" y="96"/>
                  </a:lnTo>
                  <a:lnTo>
                    <a:pt x="237" y="102"/>
                  </a:lnTo>
                  <a:lnTo>
                    <a:pt x="244" y="109"/>
                  </a:lnTo>
                  <a:lnTo>
                    <a:pt x="253" y="115"/>
                  </a:lnTo>
                  <a:lnTo>
                    <a:pt x="263" y="120"/>
                  </a:lnTo>
                  <a:lnTo>
                    <a:pt x="270" y="129"/>
                  </a:lnTo>
                  <a:lnTo>
                    <a:pt x="277" y="139"/>
                  </a:lnTo>
                  <a:lnTo>
                    <a:pt x="283" y="142"/>
                  </a:lnTo>
                  <a:lnTo>
                    <a:pt x="289" y="146"/>
                  </a:lnTo>
                  <a:lnTo>
                    <a:pt x="294" y="148"/>
                  </a:lnTo>
                  <a:lnTo>
                    <a:pt x="303" y="148"/>
                  </a:lnTo>
                  <a:lnTo>
                    <a:pt x="311" y="146"/>
                  </a:lnTo>
                  <a:lnTo>
                    <a:pt x="316" y="141"/>
                  </a:lnTo>
                  <a:lnTo>
                    <a:pt x="320" y="135"/>
                  </a:lnTo>
                  <a:lnTo>
                    <a:pt x="324" y="128"/>
                  </a:lnTo>
                  <a:lnTo>
                    <a:pt x="327" y="129"/>
                  </a:lnTo>
                  <a:lnTo>
                    <a:pt x="331" y="133"/>
                  </a:lnTo>
                  <a:lnTo>
                    <a:pt x="335" y="141"/>
                  </a:lnTo>
                  <a:lnTo>
                    <a:pt x="337" y="148"/>
                  </a:lnTo>
                  <a:lnTo>
                    <a:pt x="340" y="153"/>
                  </a:lnTo>
                  <a:lnTo>
                    <a:pt x="346" y="159"/>
                  </a:lnTo>
                  <a:lnTo>
                    <a:pt x="338" y="163"/>
                  </a:lnTo>
                  <a:lnTo>
                    <a:pt x="333" y="168"/>
                  </a:lnTo>
                  <a:lnTo>
                    <a:pt x="329" y="174"/>
                  </a:lnTo>
                  <a:lnTo>
                    <a:pt x="329" y="179"/>
                  </a:lnTo>
                  <a:lnTo>
                    <a:pt x="329" y="189"/>
                  </a:lnTo>
                  <a:lnTo>
                    <a:pt x="329" y="198"/>
                  </a:lnTo>
                  <a:lnTo>
                    <a:pt x="327" y="203"/>
                  </a:lnTo>
                  <a:lnTo>
                    <a:pt x="325" y="205"/>
                  </a:lnTo>
                  <a:lnTo>
                    <a:pt x="324" y="205"/>
                  </a:lnTo>
                  <a:lnTo>
                    <a:pt x="318" y="203"/>
                  </a:lnTo>
                  <a:lnTo>
                    <a:pt x="313" y="203"/>
                  </a:lnTo>
                  <a:lnTo>
                    <a:pt x="303" y="202"/>
                  </a:lnTo>
                  <a:lnTo>
                    <a:pt x="292" y="203"/>
                  </a:lnTo>
                  <a:lnTo>
                    <a:pt x="277" y="207"/>
                  </a:lnTo>
                  <a:lnTo>
                    <a:pt x="266" y="203"/>
                  </a:lnTo>
                  <a:lnTo>
                    <a:pt x="259" y="203"/>
                  </a:lnTo>
                  <a:lnTo>
                    <a:pt x="255" y="207"/>
                  </a:lnTo>
                  <a:lnTo>
                    <a:pt x="250" y="211"/>
                  </a:lnTo>
                  <a:lnTo>
                    <a:pt x="244" y="216"/>
                  </a:lnTo>
                  <a:lnTo>
                    <a:pt x="240" y="218"/>
                  </a:lnTo>
                  <a:close/>
                </a:path>
              </a:pathLst>
            </a:custGeom>
            <a:solidFill>
              <a:srgbClr val="00B0F0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12" name="Freeform 103">
              <a:extLst>
                <a:ext uri="{FF2B5EF4-FFF2-40B4-BE49-F238E27FC236}">
                  <a16:creationId xmlns:a16="http://schemas.microsoft.com/office/drawing/2014/main" id="{B14DBC04-CBCA-E24A-B46A-57861FF1B5D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1072" y="2128525"/>
              <a:ext cx="8428038" cy="4300537"/>
            </a:xfrm>
            <a:custGeom>
              <a:avLst/>
              <a:gdLst>
                <a:gd name="T0" fmla="*/ 315081 w 5751"/>
                <a:gd name="T1" fmla="*/ 3176587 h 2709"/>
                <a:gd name="T2" fmla="*/ 1232478 w 5751"/>
                <a:gd name="T3" fmla="*/ 1366837 h 2709"/>
                <a:gd name="T4" fmla="*/ 3709158 w 5751"/>
                <a:gd name="T5" fmla="*/ 3332162 h 2709"/>
                <a:gd name="T6" fmla="*/ 3476145 w 5751"/>
                <a:gd name="T7" fmla="*/ 3352800 h 2709"/>
                <a:gd name="T8" fmla="*/ 2856241 w 5751"/>
                <a:gd name="T9" fmla="*/ 3087687 h 2709"/>
                <a:gd name="T10" fmla="*/ 2939774 w 5751"/>
                <a:gd name="T11" fmla="*/ 2284412 h 2709"/>
                <a:gd name="T12" fmla="*/ 2507455 w 5751"/>
                <a:gd name="T13" fmla="*/ 2598737 h 2709"/>
                <a:gd name="T14" fmla="*/ 4693967 w 5751"/>
                <a:gd name="T15" fmla="*/ 2273300 h 2709"/>
                <a:gd name="T16" fmla="*/ 4066737 w 5751"/>
                <a:gd name="T17" fmla="*/ 1519237 h 2709"/>
                <a:gd name="T18" fmla="*/ 2642280 w 5751"/>
                <a:gd name="T19" fmla="*/ 1028700 h 2709"/>
                <a:gd name="T20" fmla="*/ 2163065 w 5751"/>
                <a:gd name="T21" fmla="*/ 195262 h 2709"/>
                <a:gd name="T22" fmla="*/ 1012654 w 5751"/>
                <a:gd name="T23" fmla="*/ 1198562 h 2709"/>
                <a:gd name="T24" fmla="*/ 836795 w 5751"/>
                <a:gd name="T25" fmla="*/ 720725 h 2709"/>
                <a:gd name="T26" fmla="*/ 257926 w 5751"/>
                <a:gd name="T27" fmla="*/ 377825 h 2709"/>
                <a:gd name="T28" fmla="*/ 2089790 w 5751"/>
                <a:gd name="T29" fmla="*/ 1527175 h 2709"/>
                <a:gd name="T30" fmla="*/ 1386354 w 5751"/>
                <a:gd name="T31" fmla="*/ 1246187 h 2709"/>
                <a:gd name="T32" fmla="*/ 1944706 w 5751"/>
                <a:gd name="T33" fmla="*/ 841375 h 2709"/>
                <a:gd name="T34" fmla="*/ 1041964 w 5751"/>
                <a:gd name="T35" fmla="*/ 847725 h 2709"/>
                <a:gd name="T36" fmla="*/ 655074 w 5751"/>
                <a:gd name="T37" fmla="*/ 1128712 h 2709"/>
                <a:gd name="T38" fmla="*/ 1532904 w 5751"/>
                <a:gd name="T39" fmla="*/ 2025650 h 2709"/>
                <a:gd name="T40" fmla="*/ 1760055 w 5751"/>
                <a:gd name="T41" fmla="*/ 1792287 h 2709"/>
                <a:gd name="T42" fmla="*/ 1405406 w 5751"/>
                <a:gd name="T43" fmla="*/ 1903412 h 2709"/>
                <a:gd name="T44" fmla="*/ 1185582 w 5751"/>
                <a:gd name="T45" fmla="*/ 1976437 h 2709"/>
                <a:gd name="T46" fmla="*/ 807486 w 5751"/>
                <a:gd name="T47" fmla="*/ 1516062 h 2709"/>
                <a:gd name="T48" fmla="*/ 1143083 w 5751"/>
                <a:gd name="T49" fmla="*/ 1522412 h 2709"/>
                <a:gd name="T50" fmla="*/ 1232478 w 5751"/>
                <a:gd name="T51" fmla="*/ 1471612 h 2709"/>
                <a:gd name="T52" fmla="*/ 652143 w 5751"/>
                <a:gd name="T53" fmla="*/ 1522412 h 2709"/>
                <a:gd name="T54" fmla="*/ 1823071 w 5751"/>
                <a:gd name="T55" fmla="*/ 2108200 h 2709"/>
                <a:gd name="T56" fmla="*/ 1789364 w 5751"/>
                <a:gd name="T57" fmla="*/ 2457450 h 2709"/>
                <a:gd name="T58" fmla="*/ 989206 w 5751"/>
                <a:gd name="T59" fmla="*/ 1398587 h 2709"/>
                <a:gd name="T60" fmla="*/ 945242 w 5751"/>
                <a:gd name="T61" fmla="*/ 1630362 h 2709"/>
                <a:gd name="T62" fmla="*/ 855847 w 5751"/>
                <a:gd name="T63" fmla="*/ 1862137 h 2709"/>
                <a:gd name="T64" fmla="*/ 650678 w 5751"/>
                <a:gd name="T65" fmla="*/ 1847850 h 2709"/>
                <a:gd name="T66" fmla="*/ 414734 w 5751"/>
                <a:gd name="T67" fmla="*/ 1717675 h 2709"/>
                <a:gd name="T68" fmla="*/ 1554886 w 5751"/>
                <a:gd name="T69" fmla="*/ 2759074 h 2709"/>
                <a:gd name="T70" fmla="*/ 1361441 w 5751"/>
                <a:gd name="T71" fmla="*/ 2343150 h 2709"/>
                <a:gd name="T72" fmla="*/ 1009723 w 5751"/>
                <a:gd name="T73" fmla="*/ 2239962 h 2709"/>
                <a:gd name="T74" fmla="*/ 1069808 w 5751"/>
                <a:gd name="T75" fmla="*/ 2066925 h 2709"/>
                <a:gd name="T76" fmla="*/ 424992 w 5751"/>
                <a:gd name="T77" fmla="*/ 2601912 h 2709"/>
                <a:gd name="T78" fmla="*/ 652143 w 5751"/>
                <a:gd name="T79" fmla="*/ 2433637 h 2709"/>
                <a:gd name="T80" fmla="*/ 244737 w 5751"/>
                <a:gd name="T81" fmla="*/ 2211387 h 2709"/>
                <a:gd name="T82" fmla="*/ 27844 w 5751"/>
                <a:gd name="T83" fmla="*/ 2352675 h 2709"/>
                <a:gd name="T84" fmla="*/ 114308 w 5751"/>
                <a:gd name="T85" fmla="*/ 2827337 h 2709"/>
                <a:gd name="T86" fmla="*/ 38103 w 5751"/>
                <a:gd name="T87" fmla="*/ 2468562 h 2709"/>
                <a:gd name="T88" fmla="*/ 178790 w 5751"/>
                <a:gd name="T89" fmla="*/ 2598737 h 2709"/>
                <a:gd name="T90" fmla="*/ 136291 w 5751"/>
                <a:gd name="T91" fmla="*/ 2932112 h 2709"/>
                <a:gd name="T92" fmla="*/ 5782826 w 5751"/>
                <a:gd name="T93" fmla="*/ 3871912 h 2709"/>
                <a:gd name="T94" fmla="*/ 5648001 w 5751"/>
                <a:gd name="T95" fmla="*/ 3778250 h 2709"/>
                <a:gd name="T96" fmla="*/ 5003186 w 5751"/>
                <a:gd name="T97" fmla="*/ 3730625 h 2709"/>
                <a:gd name="T98" fmla="*/ 4960686 w 5751"/>
                <a:gd name="T99" fmla="*/ 3859212 h 2709"/>
                <a:gd name="T100" fmla="*/ 6272302 w 5751"/>
                <a:gd name="T101" fmla="*/ 2163762 h 2709"/>
                <a:gd name="T102" fmla="*/ 7406591 w 5751"/>
                <a:gd name="T103" fmla="*/ 3557587 h 2709"/>
                <a:gd name="T104" fmla="*/ 7194095 w 5751"/>
                <a:gd name="T105" fmla="*/ 3609975 h 2709"/>
                <a:gd name="T106" fmla="*/ 7862359 w 5751"/>
                <a:gd name="T107" fmla="*/ 7937 h 2709"/>
                <a:gd name="T108" fmla="*/ 7459349 w 5751"/>
                <a:gd name="T109" fmla="*/ 1692275 h 2709"/>
                <a:gd name="T110" fmla="*/ 8414849 w 5751"/>
                <a:gd name="T111" fmla="*/ 1851025 h 2709"/>
                <a:gd name="T112" fmla="*/ 2047291 w 5751"/>
                <a:gd name="T113" fmla="*/ 2163762 h 2709"/>
                <a:gd name="T114" fmla="*/ 2195305 w 5751"/>
                <a:gd name="T115" fmla="*/ 2436812 h 2709"/>
                <a:gd name="T116" fmla="*/ 4047686 w 5751"/>
                <a:gd name="T117" fmla="*/ 3616325 h 2709"/>
                <a:gd name="T118" fmla="*/ 4232338 w 5751"/>
                <a:gd name="T119" fmla="*/ 3930650 h 2709"/>
                <a:gd name="T120" fmla="*/ 3482007 w 5751"/>
                <a:gd name="T121" fmla="*/ 3540125 h 27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51"/>
                <a:gd name="T184" fmla="*/ 0 h 2709"/>
                <a:gd name="T185" fmla="*/ 5751 w 5751"/>
                <a:gd name="T186" fmla="*/ 2709 h 27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51" h="2709">
                  <a:moveTo>
                    <a:pt x="5084" y="2690"/>
                  </a:moveTo>
                  <a:lnTo>
                    <a:pt x="5086" y="2692"/>
                  </a:lnTo>
                  <a:lnTo>
                    <a:pt x="5090" y="2694"/>
                  </a:lnTo>
                  <a:lnTo>
                    <a:pt x="5091" y="2696"/>
                  </a:lnTo>
                  <a:lnTo>
                    <a:pt x="5091" y="2699"/>
                  </a:lnTo>
                  <a:lnTo>
                    <a:pt x="5091" y="2703"/>
                  </a:lnTo>
                  <a:lnTo>
                    <a:pt x="5090" y="2705"/>
                  </a:lnTo>
                  <a:lnTo>
                    <a:pt x="5086" y="2707"/>
                  </a:lnTo>
                  <a:lnTo>
                    <a:pt x="5084" y="2709"/>
                  </a:lnTo>
                  <a:lnTo>
                    <a:pt x="5080" y="2707"/>
                  </a:lnTo>
                  <a:lnTo>
                    <a:pt x="5077" y="2705"/>
                  </a:lnTo>
                  <a:lnTo>
                    <a:pt x="5075" y="2703"/>
                  </a:lnTo>
                  <a:lnTo>
                    <a:pt x="5075" y="2699"/>
                  </a:lnTo>
                  <a:lnTo>
                    <a:pt x="5075" y="2696"/>
                  </a:lnTo>
                  <a:lnTo>
                    <a:pt x="5077" y="2694"/>
                  </a:lnTo>
                  <a:lnTo>
                    <a:pt x="5080" y="2692"/>
                  </a:lnTo>
                  <a:lnTo>
                    <a:pt x="5084" y="2690"/>
                  </a:lnTo>
                  <a:close/>
                  <a:moveTo>
                    <a:pt x="209" y="1984"/>
                  </a:moveTo>
                  <a:lnTo>
                    <a:pt x="213" y="1986"/>
                  </a:lnTo>
                  <a:lnTo>
                    <a:pt x="215" y="1988"/>
                  </a:lnTo>
                  <a:lnTo>
                    <a:pt x="216" y="1990"/>
                  </a:lnTo>
                  <a:lnTo>
                    <a:pt x="218" y="1993"/>
                  </a:lnTo>
                  <a:lnTo>
                    <a:pt x="216" y="1997"/>
                  </a:lnTo>
                  <a:lnTo>
                    <a:pt x="215" y="2001"/>
                  </a:lnTo>
                  <a:lnTo>
                    <a:pt x="213" y="2003"/>
                  </a:lnTo>
                  <a:lnTo>
                    <a:pt x="209" y="2003"/>
                  </a:lnTo>
                  <a:lnTo>
                    <a:pt x="205" y="2003"/>
                  </a:lnTo>
                  <a:lnTo>
                    <a:pt x="202" y="2001"/>
                  </a:lnTo>
                  <a:lnTo>
                    <a:pt x="200" y="1997"/>
                  </a:lnTo>
                  <a:lnTo>
                    <a:pt x="200" y="1993"/>
                  </a:lnTo>
                  <a:lnTo>
                    <a:pt x="200" y="1990"/>
                  </a:lnTo>
                  <a:lnTo>
                    <a:pt x="202" y="1988"/>
                  </a:lnTo>
                  <a:lnTo>
                    <a:pt x="205" y="1986"/>
                  </a:lnTo>
                  <a:lnTo>
                    <a:pt x="209" y="1984"/>
                  </a:lnTo>
                  <a:close/>
                  <a:moveTo>
                    <a:pt x="850" y="855"/>
                  </a:moveTo>
                  <a:lnTo>
                    <a:pt x="852" y="857"/>
                  </a:lnTo>
                  <a:lnTo>
                    <a:pt x="856" y="859"/>
                  </a:lnTo>
                  <a:lnTo>
                    <a:pt x="857" y="861"/>
                  </a:lnTo>
                  <a:lnTo>
                    <a:pt x="857" y="864"/>
                  </a:lnTo>
                  <a:lnTo>
                    <a:pt x="857" y="868"/>
                  </a:lnTo>
                  <a:lnTo>
                    <a:pt x="856" y="870"/>
                  </a:lnTo>
                  <a:lnTo>
                    <a:pt x="852" y="872"/>
                  </a:lnTo>
                  <a:lnTo>
                    <a:pt x="850" y="874"/>
                  </a:lnTo>
                  <a:lnTo>
                    <a:pt x="846" y="872"/>
                  </a:lnTo>
                  <a:lnTo>
                    <a:pt x="843" y="870"/>
                  </a:lnTo>
                  <a:lnTo>
                    <a:pt x="841" y="868"/>
                  </a:lnTo>
                  <a:lnTo>
                    <a:pt x="841" y="864"/>
                  </a:lnTo>
                  <a:lnTo>
                    <a:pt x="841" y="861"/>
                  </a:lnTo>
                  <a:lnTo>
                    <a:pt x="843" y="859"/>
                  </a:lnTo>
                  <a:lnTo>
                    <a:pt x="846" y="857"/>
                  </a:lnTo>
                  <a:lnTo>
                    <a:pt x="850" y="855"/>
                  </a:lnTo>
                  <a:close/>
                  <a:moveTo>
                    <a:pt x="2845" y="2080"/>
                  </a:moveTo>
                  <a:lnTo>
                    <a:pt x="2849" y="2080"/>
                  </a:lnTo>
                  <a:lnTo>
                    <a:pt x="2851" y="2082"/>
                  </a:lnTo>
                  <a:lnTo>
                    <a:pt x="2852" y="2084"/>
                  </a:lnTo>
                  <a:lnTo>
                    <a:pt x="2854" y="2088"/>
                  </a:lnTo>
                  <a:lnTo>
                    <a:pt x="2852" y="2091"/>
                  </a:lnTo>
                  <a:lnTo>
                    <a:pt x="2851" y="2095"/>
                  </a:lnTo>
                  <a:lnTo>
                    <a:pt x="2849" y="2097"/>
                  </a:lnTo>
                  <a:lnTo>
                    <a:pt x="2845" y="2097"/>
                  </a:lnTo>
                  <a:lnTo>
                    <a:pt x="2841" y="2097"/>
                  </a:lnTo>
                  <a:lnTo>
                    <a:pt x="2838" y="2095"/>
                  </a:lnTo>
                  <a:lnTo>
                    <a:pt x="2836" y="2091"/>
                  </a:lnTo>
                  <a:lnTo>
                    <a:pt x="2836" y="2088"/>
                  </a:lnTo>
                  <a:lnTo>
                    <a:pt x="2836" y="2084"/>
                  </a:lnTo>
                  <a:lnTo>
                    <a:pt x="2838" y="2082"/>
                  </a:lnTo>
                  <a:lnTo>
                    <a:pt x="2841" y="2080"/>
                  </a:lnTo>
                  <a:lnTo>
                    <a:pt x="2845" y="2080"/>
                  </a:lnTo>
                  <a:close/>
                  <a:moveTo>
                    <a:pt x="2522" y="2093"/>
                  </a:moveTo>
                  <a:lnTo>
                    <a:pt x="2526" y="2093"/>
                  </a:lnTo>
                  <a:lnTo>
                    <a:pt x="2529" y="2095"/>
                  </a:lnTo>
                  <a:lnTo>
                    <a:pt x="2531" y="2099"/>
                  </a:lnTo>
                  <a:lnTo>
                    <a:pt x="2531" y="2102"/>
                  </a:lnTo>
                  <a:lnTo>
                    <a:pt x="2531" y="2106"/>
                  </a:lnTo>
                  <a:lnTo>
                    <a:pt x="2529" y="2108"/>
                  </a:lnTo>
                  <a:lnTo>
                    <a:pt x="2526" y="2110"/>
                  </a:lnTo>
                  <a:lnTo>
                    <a:pt x="2522" y="2112"/>
                  </a:lnTo>
                  <a:lnTo>
                    <a:pt x="2520" y="2110"/>
                  </a:lnTo>
                  <a:lnTo>
                    <a:pt x="2516" y="2108"/>
                  </a:lnTo>
                  <a:lnTo>
                    <a:pt x="2514" y="2106"/>
                  </a:lnTo>
                  <a:lnTo>
                    <a:pt x="2514" y="2102"/>
                  </a:lnTo>
                  <a:lnTo>
                    <a:pt x="2514" y="2099"/>
                  </a:lnTo>
                  <a:lnTo>
                    <a:pt x="2516" y="2095"/>
                  </a:lnTo>
                  <a:lnTo>
                    <a:pt x="2520" y="2093"/>
                  </a:lnTo>
                  <a:lnTo>
                    <a:pt x="2522" y="2093"/>
                  </a:lnTo>
                  <a:close/>
                  <a:moveTo>
                    <a:pt x="2378" y="2097"/>
                  </a:moveTo>
                  <a:lnTo>
                    <a:pt x="2381" y="2097"/>
                  </a:lnTo>
                  <a:lnTo>
                    <a:pt x="2385" y="2101"/>
                  </a:lnTo>
                  <a:lnTo>
                    <a:pt x="2387" y="2102"/>
                  </a:lnTo>
                  <a:lnTo>
                    <a:pt x="2387" y="2106"/>
                  </a:lnTo>
                  <a:lnTo>
                    <a:pt x="2387" y="2110"/>
                  </a:lnTo>
                  <a:lnTo>
                    <a:pt x="2385" y="2112"/>
                  </a:lnTo>
                  <a:lnTo>
                    <a:pt x="2381" y="2114"/>
                  </a:lnTo>
                  <a:lnTo>
                    <a:pt x="2378" y="2115"/>
                  </a:lnTo>
                  <a:lnTo>
                    <a:pt x="2376" y="2114"/>
                  </a:lnTo>
                  <a:lnTo>
                    <a:pt x="2372" y="2112"/>
                  </a:lnTo>
                  <a:lnTo>
                    <a:pt x="2370" y="2110"/>
                  </a:lnTo>
                  <a:lnTo>
                    <a:pt x="2370" y="2106"/>
                  </a:lnTo>
                  <a:lnTo>
                    <a:pt x="2370" y="2102"/>
                  </a:lnTo>
                  <a:lnTo>
                    <a:pt x="2372" y="2101"/>
                  </a:lnTo>
                  <a:lnTo>
                    <a:pt x="2376" y="2097"/>
                  </a:lnTo>
                  <a:lnTo>
                    <a:pt x="2378" y="2097"/>
                  </a:lnTo>
                  <a:close/>
                  <a:moveTo>
                    <a:pt x="2505" y="1982"/>
                  </a:moveTo>
                  <a:lnTo>
                    <a:pt x="2507" y="1982"/>
                  </a:lnTo>
                  <a:lnTo>
                    <a:pt x="2511" y="1984"/>
                  </a:lnTo>
                  <a:lnTo>
                    <a:pt x="2513" y="1988"/>
                  </a:lnTo>
                  <a:lnTo>
                    <a:pt x="2513" y="1992"/>
                  </a:lnTo>
                  <a:lnTo>
                    <a:pt x="2513" y="1995"/>
                  </a:lnTo>
                  <a:lnTo>
                    <a:pt x="2511" y="1997"/>
                  </a:lnTo>
                  <a:lnTo>
                    <a:pt x="2507" y="1999"/>
                  </a:lnTo>
                  <a:lnTo>
                    <a:pt x="2505" y="1999"/>
                  </a:lnTo>
                  <a:lnTo>
                    <a:pt x="2502" y="1999"/>
                  </a:lnTo>
                  <a:lnTo>
                    <a:pt x="2498" y="1997"/>
                  </a:lnTo>
                  <a:lnTo>
                    <a:pt x="2496" y="1995"/>
                  </a:lnTo>
                  <a:lnTo>
                    <a:pt x="2496" y="1992"/>
                  </a:lnTo>
                  <a:lnTo>
                    <a:pt x="2496" y="1988"/>
                  </a:lnTo>
                  <a:lnTo>
                    <a:pt x="2498" y="1984"/>
                  </a:lnTo>
                  <a:lnTo>
                    <a:pt x="2502" y="1982"/>
                  </a:lnTo>
                  <a:lnTo>
                    <a:pt x="2505" y="1982"/>
                  </a:lnTo>
                  <a:close/>
                  <a:moveTo>
                    <a:pt x="1949" y="1945"/>
                  </a:moveTo>
                  <a:lnTo>
                    <a:pt x="1953" y="1947"/>
                  </a:lnTo>
                  <a:lnTo>
                    <a:pt x="1957" y="1949"/>
                  </a:lnTo>
                  <a:lnTo>
                    <a:pt x="1958" y="1951"/>
                  </a:lnTo>
                  <a:lnTo>
                    <a:pt x="1958" y="1955"/>
                  </a:lnTo>
                  <a:lnTo>
                    <a:pt x="1958" y="1958"/>
                  </a:lnTo>
                  <a:lnTo>
                    <a:pt x="1957" y="1960"/>
                  </a:lnTo>
                  <a:lnTo>
                    <a:pt x="1953" y="1962"/>
                  </a:lnTo>
                  <a:lnTo>
                    <a:pt x="1949" y="1964"/>
                  </a:lnTo>
                  <a:lnTo>
                    <a:pt x="1945" y="1962"/>
                  </a:lnTo>
                  <a:lnTo>
                    <a:pt x="1944" y="1960"/>
                  </a:lnTo>
                  <a:lnTo>
                    <a:pt x="1942" y="1958"/>
                  </a:lnTo>
                  <a:lnTo>
                    <a:pt x="1942" y="1955"/>
                  </a:lnTo>
                  <a:lnTo>
                    <a:pt x="1942" y="1951"/>
                  </a:lnTo>
                  <a:lnTo>
                    <a:pt x="1944" y="1949"/>
                  </a:lnTo>
                  <a:lnTo>
                    <a:pt x="1945" y="1947"/>
                  </a:lnTo>
                  <a:lnTo>
                    <a:pt x="1949" y="1945"/>
                  </a:lnTo>
                  <a:close/>
                  <a:moveTo>
                    <a:pt x="2003" y="1421"/>
                  </a:moveTo>
                  <a:lnTo>
                    <a:pt x="2006" y="1422"/>
                  </a:lnTo>
                  <a:lnTo>
                    <a:pt x="2008" y="1424"/>
                  </a:lnTo>
                  <a:lnTo>
                    <a:pt x="2010" y="1426"/>
                  </a:lnTo>
                  <a:lnTo>
                    <a:pt x="2012" y="1430"/>
                  </a:lnTo>
                  <a:lnTo>
                    <a:pt x="2010" y="1434"/>
                  </a:lnTo>
                  <a:lnTo>
                    <a:pt x="2008" y="1437"/>
                  </a:lnTo>
                  <a:lnTo>
                    <a:pt x="2006" y="1439"/>
                  </a:lnTo>
                  <a:lnTo>
                    <a:pt x="2003" y="1439"/>
                  </a:lnTo>
                  <a:lnTo>
                    <a:pt x="1999" y="1439"/>
                  </a:lnTo>
                  <a:lnTo>
                    <a:pt x="1997" y="1437"/>
                  </a:lnTo>
                  <a:lnTo>
                    <a:pt x="1995" y="1434"/>
                  </a:lnTo>
                  <a:lnTo>
                    <a:pt x="1994" y="1430"/>
                  </a:lnTo>
                  <a:lnTo>
                    <a:pt x="1995" y="1426"/>
                  </a:lnTo>
                  <a:lnTo>
                    <a:pt x="1997" y="1424"/>
                  </a:lnTo>
                  <a:lnTo>
                    <a:pt x="1999" y="1422"/>
                  </a:lnTo>
                  <a:lnTo>
                    <a:pt x="2003" y="1421"/>
                  </a:lnTo>
                  <a:close/>
                  <a:moveTo>
                    <a:pt x="1716" y="1633"/>
                  </a:moveTo>
                  <a:lnTo>
                    <a:pt x="1720" y="1635"/>
                  </a:lnTo>
                  <a:lnTo>
                    <a:pt x="1722" y="1637"/>
                  </a:lnTo>
                  <a:lnTo>
                    <a:pt x="1724" y="1639"/>
                  </a:lnTo>
                  <a:lnTo>
                    <a:pt x="1726" y="1642"/>
                  </a:lnTo>
                  <a:lnTo>
                    <a:pt x="1724" y="1646"/>
                  </a:lnTo>
                  <a:lnTo>
                    <a:pt x="1722" y="1648"/>
                  </a:lnTo>
                  <a:lnTo>
                    <a:pt x="1720" y="1650"/>
                  </a:lnTo>
                  <a:lnTo>
                    <a:pt x="1716" y="1652"/>
                  </a:lnTo>
                  <a:lnTo>
                    <a:pt x="1713" y="1650"/>
                  </a:lnTo>
                  <a:lnTo>
                    <a:pt x="1711" y="1648"/>
                  </a:lnTo>
                  <a:lnTo>
                    <a:pt x="1709" y="1646"/>
                  </a:lnTo>
                  <a:lnTo>
                    <a:pt x="1707" y="1642"/>
                  </a:lnTo>
                  <a:lnTo>
                    <a:pt x="1709" y="1639"/>
                  </a:lnTo>
                  <a:lnTo>
                    <a:pt x="1711" y="1637"/>
                  </a:lnTo>
                  <a:lnTo>
                    <a:pt x="1713" y="1635"/>
                  </a:lnTo>
                  <a:lnTo>
                    <a:pt x="1716" y="1633"/>
                  </a:lnTo>
                  <a:close/>
                  <a:moveTo>
                    <a:pt x="1619" y="1737"/>
                  </a:moveTo>
                  <a:lnTo>
                    <a:pt x="1622" y="1738"/>
                  </a:lnTo>
                  <a:lnTo>
                    <a:pt x="1626" y="1740"/>
                  </a:lnTo>
                  <a:lnTo>
                    <a:pt x="1628" y="1742"/>
                  </a:lnTo>
                  <a:lnTo>
                    <a:pt x="1628" y="1746"/>
                  </a:lnTo>
                  <a:lnTo>
                    <a:pt x="1628" y="1749"/>
                  </a:lnTo>
                  <a:lnTo>
                    <a:pt x="1626" y="1751"/>
                  </a:lnTo>
                  <a:lnTo>
                    <a:pt x="1622" y="1753"/>
                  </a:lnTo>
                  <a:lnTo>
                    <a:pt x="1619" y="1755"/>
                  </a:lnTo>
                  <a:lnTo>
                    <a:pt x="1617" y="1753"/>
                  </a:lnTo>
                  <a:lnTo>
                    <a:pt x="1613" y="1751"/>
                  </a:lnTo>
                  <a:lnTo>
                    <a:pt x="1611" y="1749"/>
                  </a:lnTo>
                  <a:lnTo>
                    <a:pt x="1611" y="1746"/>
                  </a:lnTo>
                  <a:lnTo>
                    <a:pt x="1611" y="1742"/>
                  </a:lnTo>
                  <a:lnTo>
                    <a:pt x="1613" y="1740"/>
                  </a:lnTo>
                  <a:lnTo>
                    <a:pt x="1617" y="1738"/>
                  </a:lnTo>
                  <a:lnTo>
                    <a:pt x="1619" y="1737"/>
                  </a:lnTo>
                  <a:close/>
                  <a:moveTo>
                    <a:pt x="3194" y="1422"/>
                  </a:moveTo>
                  <a:lnTo>
                    <a:pt x="3198" y="1424"/>
                  </a:lnTo>
                  <a:lnTo>
                    <a:pt x="3202" y="1426"/>
                  </a:lnTo>
                  <a:lnTo>
                    <a:pt x="3203" y="1428"/>
                  </a:lnTo>
                  <a:lnTo>
                    <a:pt x="3203" y="1432"/>
                  </a:lnTo>
                  <a:lnTo>
                    <a:pt x="3203" y="1435"/>
                  </a:lnTo>
                  <a:lnTo>
                    <a:pt x="3202" y="1437"/>
                  </a:lnTo>
                  <a:lnTo>
                    <a:pt x="3198" y="1439"/>
                  </a:lnTo>
                  <a:lnTo>
                    <a:pt x="3194" y="1441"/>
                  </a:lnTo>
                  <a:lnTo>
                    <a:pt x="3191" y="1439"/>
                  </a:lnTo>
                  <a:lnTo>
                    <a:pt x="3189" y="1437"/>
                  </a:lnTo>
                  <a:lnTo>
                    <a:pt x="3187" y="1435"/>
                  </a:lnTo>
                  <a:lnTo>
                    <a:pt x="3187" y="1432"/>
                  </a:lnTo>
                  <a:lnTo>
                    <a:pt x="3187" y="1428"/>
                  </a:lnTo>
                  <a:lnTo>
                    <a:pt x="3189" y="1426"/>
                  </a:lnTo>
                  <a:lnTo>
                    <a:pt x="3191" y="1424"/>
                  </a:lnTo>
                  <a:lnTo>
                    <a:pt x="3194" y="1422"/>
                  </a:lnTo>
                  <a:close/>
                  <a:moveTo>
                    <a:pt x="2782" y="944"/>
                  </a:moveTo>
                  <a:lnTo>
                    <a:pt x="2786" y="946"/>
                  </a:lnTo>
                  <a:lnTo>
                    <a:pt x="2790" y="948"/>
                  </a:lnTo>
                  <a:lnTo>
                    <a:pt x="2792" y="949"/>
                  </a:lnTo>
                  <a:lnTo>
                    <a:pt x="2792" y="953"/>
                  </a:lnTo>
                  <a:lnTo>
                    <a:pt x="2792" y="957"/>
                  </a:lnTo>
                  <a:lnTo>
                    <a:pt x="2790" y="960"/>
                  </a:lnTo>
                  <a:lnTo>
                    <a:pt x="2786" y="962"/>
                  </a:lnTo>
                  <a:lnTo>
                    <a:pt x="2782" y="962"/>
                  </a:lnTo>
                  <a:lnTo>
                    <a:pt x="2780" y="962"/>
                  </a:lnTo>
                  <a:lnTo>
                    <a:pt x="2777" y="960"/>
                  </a:lnTo>
                  <a:lnTo>
                    <a:pt x="2775" y="957"/>
                  </a:lnTo>
                  <a:lnTo>
                    <a:pt x="2775" y="953"/>
                  </a:lnTo>
                  <a:lnTo>
                    <a:pt x="2775" y="949"/>
                  </a:lnTo>
                  <a:lnTo>
                    <a:pt x="2777" y="948"/>
                  </a:lnTo>
                  <a:lnTo>
                    <a:pt x="2780" y="946"/>
                  </a:lnTo>
                  <a:lnTo>
                    <a:pt x="2782" y="944"/>
                  </a:lnTo>
                  <a:close/>
                  <a:moveTo>
                    <a:pt x="2112" y="972"/>
                  </a:moveTo>
                  <a:lnTo>
                    <a:pt x="2115" y="973"/>
                  </a:lnTo>
                  <a:lnTo>
                    <a:pt x="2119" y="975"/>
                  </a:lnTo>
                  <a:lnTo>
                    <a:pt x="2121" y="977"/>
                  </a:lnTo>
                  <a:lnTo>
                    <a:pt x="2121" y="981"/>
                  </a:lnTo>
                  <a:lnTo>
                    <a:pt x="2121" y="984"/>
                  </a:lnTo>
                  <a:lnTo>
                    <a:pt x="2119" y="986"/>
                  </a:lnTo>
                  <a:lnTo>
                    <a:pt x="2115" y="988"/>
                  </a:lnTo>
                  <a:lnTo>
                    <a:pt x="2112" y="990"/>
                  </a:lnTo>
                  <a:lnTo>
                    <a:pt x="2110" y="988"/>
                  </a:lnTo>
                  <a:lnTo>
                    <a:pt x="2106" y="986"/>
                  </a:lnTo>
                  <a:lnTo>
                    <a:pt x="2104" y="984"/>
                  </a:lnTo>
                  <a:lnTo>
                    <a:pt x="2104" y="981"/>
                  </a:lnTo>
                  <a:lnTo>
                    <a:pt x="2104" y="977"/>
                  </a:lnTo>
                  <a:lnTo>
                    <a:pt x="2106" y="975"/>
                  </a:lnTo>
                  <a:lnTo>
                    <a:pt x="2110" y="973"/>
                  </a:lnTo>
                  <a:lnTo>
                    <a:pt x="2112" y="972"/>
                  </a:lnTo>
                  <a:close/>
                  <a:moveTo>
                    <a:pt x="1800" y="648"/>
                  </a:moveTo>
                  <a:lnTo>
                    <a:pt x="1803" y="648"/>
                  </a:lnTo>
                  <a:lnTo>
                    <a:pt x="1805" y="650"/>
                  </a:lnTo>
                  <a:lnTo>
                    <a:pt x="1807" y="654"/>
                  </a:lnTo>
                  <a:lnTo>
                    <a:pt x="1809" y="657"/>
                  </a:lnTo>
                  <a:lnTo>
                    <a:pt x="1807" y="661"/>
                  </a:lnTo>
                  <a:lnTo>
                    <a:pt x="1805" y="663"/>
                  </a:lnTo>
                  <a:lnTo>
                    <a:pt x="1803" y="665"/>
                  </a:lnTo>
                  <a:lnTo>
                    <a:pt x="1800" y="667"/>
                  </a:lnTo>
                  <a:lnTo>
                    <a:pt x="1796" y="665"/>
                  </a:lnTo>
                  <a:lnTo>
                    <a:pt x="1792" y="663"/>
                  </a:lnTo>
                  <a:lnTo>
                    <a:pt x="1790" y="661"/>
                  </a:lnTo>
                  <a:lnTo>
                    <a:pt x="1790" y="657"/>
                  </a:lnTo>
                  <a:lnTo>
                    <a:pt x="1790" y="654"/>
                  </a:lnTo>
                  <a:lnTo>
                    <a:pt x="1792" y="650"/>
                  </a:lnTo>
                  <a:lnTo>
                    <a:pt x="1796" y="648"/>
                  </a:lnTo>
                  <a:lnTo>
                    <a:pt x="1800" y="648"/>
                  </a:lnTo>
                  <a:close/>
                  <a:moveTo>
                    <a:pt x="1476" y="107"/>
                  </a:moveTo>
                  <a:lnTo>
                    <a:pt x="1478" y="107"/>
                  </a:lnTo>
                  <a:lnTo>
                    <a:pt x="1482" y="109"/>
                  </a:lnTo>
                  <a:lnTo>
                    <a:pt x="1484" y="112"/>
                  </a:lnTo>
                  <a:lnTo>
                    <a:pt x="1484" y="114"/>
                  </a:lnTo>
                  <a:lnTo>
                    <a:pt x="1484" y="118"/>
                  </a:lnTo>
                  <a:lnTo>
                    <a:pt x="1482" y="122"/>
                  </a:lnTo>
                  <a:lnTo>
                    <a:pt x="1478" y="123"/>
                  </a:lnTo>
                  <a:lnTo>
                    <a:pt x="1476" y="123"/>
                  </a:lnTo>
                  <a:lnTo>
                    <a:pt x="1473" y="123"/>
                  </a:lnTo>
                  <a:lnTo>
                    <a:pt x="1469" y="122"/>
                  </a:lnTo>
                  <a:lnTo>
                    <a:pt x="1467" y="118"/>
                  </a:lnTo>
                  <a:lnTo>
                    <a:pt x="1467" y="114"/>
                  </a:lnTo>
                  <a:lnTo>
                    <a:pt x="1467" y="112"/>
                  </a:lnTo>
                  <a:lnTo>
                    <a:pt x="1469" y="109"/>
                  </a:lnTo>
                  <a:lnTo>
                    <a:pt x="1473" y="107"/>
                  </a:lnTo>
                  <a:lnTo>
                    <a:pt x="1476" y="107"/>
                  </a:lnTo>
                  <a:close/>
                  <a:moveTo>
                    <a:pt x="695" y="754"/>
                  </a:moveTo>
                  <a:lnTo>
                    <a:pt x="699" y="755"/>
                  </a:lnTo>
                  <a:lnTo>
                    <a:pt x="700" y="757"/>
                  </a:lnTo>
                  <a:lnTo>
                    <a:pt x="702" y="759"/>
                  </a:lnTo>
                  <a:lnTo>
                    <a:pt x="704" y="763"/>
                  </a:lnTo>
                  <a:lnTo>
                    <a:pt x="702" y="766"/>
                  </a:lnTo>
                  <a:lnTo>
                    <a:pt x="700" y="768"/>
                  </a:lnTo>
                  <a:lnTo>
                    <a:pt x="699" y="770"/>
                  </a:lnTo>
                  <a:lnTo>
                    <a:pt x="695" y="772"/>
                  </a:lnTo>
                  <a:lnTo>
                    <a:pt x="691" y="770"/>
                  </a:lnTo>
                  <a:lnTo>
                    <a:pt x="689" y="768"/>
                  </a:lnTo>
                  <a:lnTo>
                    <a:pt x="686" y="766"/>
                  </a:lnTo>
                  <a:lnTo>
                    <a:pt x="686" y="763"/>
                  </a:lnTo>
                  <a:lnTo>
                    <a:pt x="686" y="759"/>
                  </a:lnTo>
                  <a:lnTo>
                    <a:pt x="689" y="757"/>
                  </a:lnTo>
                  <a:lnTo>
                    <a:pt x="691" y="755"/>
                  </a:lnTo>
                  <a:lnTo>
                    <a:pt x="695" y="754"/>
                  </a:lnTo>
                  <a:close/>
                  <a:moveTo>
                    <a:pt x="784" y="423"/>
                  </a:moveTo>
                  <a:lnTo>
                    <a:pt x="785" y="423"/>
                  </a:lnTo>
                  <a:lnTo>
                    <a:pt x="789" y="425"/>
                  </a:lnTo>
                  <a:lnTo>
                    <a:pt x="791" y="428"/>
                  </a:lnTo>
                  <a:lnTo>
                    <a:pt x="791" y="432"/>
                  </a:lnTo>
                  <a:lnTo>
                    <a:pt x="791" y="436"/>
                  </a:lnTo>
                  <a:lnTo>
                    <a:pt x="789" y="438"/>
                  </a:lnTo>
                  <a:lnTo>
                    <a:pt x="785" y="439"/>
                  </a:lnTo>
                  <a:lnTo>
                    <a:pt x="784" y="441"/>
                  </a:lnTo>
                  <a:lnTo>
                    <a:pt x="780" y="439"/>
                  </a:lnTo>
                  <a:lnTo>
                    <a:pt x="776" y="438"/>
                  </a:lnTo>
                  <a:lnTo>
                    <a:pt x="774" y="436"/>
                  </a:lnTo>
                  <a:lnTo>
                    <a:pt x="774" y="432"/>
                  </a:lnTo>
                  <a:lnTo>
                    <a:pt x="774" y="428"/>
                  </a:lnTo>
                  <a:lnTo>
                    <a:pt x="776" y="425"/>
                  </a:lnTo>
                  <a:lnTo>
                    <a:pt x="780" y="423"/>
                  </a:lnTo>
                  <a:lnTo>
                    <a:pt x="784" y="423"/>
                  </a:lnTo>
                  <a:close/>
                  <a:moveTo>
                    <a:pt x="564" y="441"/>
                  </a:moveTo>
                  <a:lnTo>
                    <a:pt x="567" y="441"/>
                  </a:lnTo>
                  <a:lnTo>
                    <a:pt x="569" y="443"/>
                  </a:lnTo>
                  <a:lnTo>
                    <a:pt x="571" y="447"/>
                  </a:lnTo>
                  <a:lnTo>
                    <a:pt x="573" y="450"/>
                  </a:lnTo>
                  <a:lnTo>
                    <a:pt x="571" y="454"/>
                  </a:lnTo>
                  <a:lnTo>
                    <a:pt x="569" y="456"/>
                  </a:lnTo>
                  <a:lnTo>
                    <a:pt x="567" y="458"/>
                  </a:lnTo>
                  <a:lnTo>
                    <a:pt x="564" y="460"/>
                  </a:lnTo>
                  <a:lnTo>
                    <a:pt x="560" y="458"/>
                  </a:lnTo>
                  <a:lnTo>
                    <a:pt x="558" y="456"/>
                  </a:lnTo>
                  <a:lnTo>
                    <a:pt x="556" y="454"/>
                  </a:lnTo>
                  <a:lnTo>
                    <a:pt x="554" y="450"/>
                  </a:lnTo>
                  <a:lnTo>
                    <a:pt x="556" y="447"/>
                  </a:lnTo>
                  <a:lnTo>
                    <a:pt x="558" y="443"/>
                  </a:lnTo>
                  <a:lnTo>
                    <a:pt x="560" y="441"/>
                  </a:lnTo>
                  <a:lnTo>
                    <a:pt x="564" y="441"/>
                  </a:lnTo>
                  <a:close/>
                  <a:moveTo>
                    <a:pt x="185" y="229"/>
                  </a:moveTo>
                  <a:lnTo>
                    <a:pt x="189" y="229"/>
                  </a:lnTo>
                  <a:lnTo>
                    <a:pt x="191" y="231"/>
                  </a:lnTo>
                  <a:lnTo>
                    <a:pt x="192" y="234"/>
                  </a:lnTo>
                  <a:lnTo>
                    <a:pt x="194" y="238"/>
                  </a:lnTo>
                  <a:lnTo>
                    <a:pt x="192" y="240"/>
                  </a:lnTo>
                  <a:lnTo>
                    <a:pt x="191" y="244"/>
                  </a:lnTo>
                  <a:lnTo>
                    <a:pt x="189" y="245"/>
                  </a:lnTo>
                  <a:lnTo>
                    <a:pt x="185" y="245"/>
                  </a:lnTo>
                  <a:lnTo>
                    <a:pt x="181" y="245"/>
                  </a:lnTo>
                  <a:lnTo>
                    <a:pt x="178" y="244"/>
                  </a:lnTo>
                  <a:lnTo>
                    <a:pt x="176" y="240"/>
                  </a:lnTo>
                  <a:lnTo>
                    <a:pt x="176" y="238"/>
                  </a:lnTo>
                  <a:lnTo>
                    <a:pt x="176" y="234"/>
                  </a:lnTo>
                  <a:lnTo>
                    <a:pt x="178" y="231"/>
                  </a:lnTo>
                  <a:lnTo>
                    <a:pt x="181" y="229"/>
                  </a:lnTo>
                  <a:lnTo>
                    <a:pt x="185" y="229"/>
                  </a:lnTo>
                  <a:close/>
                  <a:moveTo>
                    <a:pt x="1415" y="1197"/>
                  </a:moveTo>
                  <a:lnTo>
                    <a:pt x="1419" y="1199"/>
                  </a:lnTo>
                  <a:lnTo>
                    <a:pt x="1421" y="1201"/>
                  </a:lnTo>
                  <a:lnTo>
                    <a:pt x="1423" y="1203"/>
                  </a:lnTo>
                  <a:lnTo>
                    <a:pt x="1423" y="1206"/>
                  </a:lnTo>
                  <a:lnTo>
                    <a:pt x="1423" y="1210"/>
                  </a:lnTo>
                  <a:lnTo>
                    <a:pt x="1421" y="1212"/>
                  </a:lnTo>
                  <a:lnTo>
                    <a:pt x="1419" y="1214"/>
                  </a:lnTo>
                  <a:lnTo>
                    <a:pt x="1415" y="1215"/>
                  </a:lnTo>
                  <a:lnTo>
                    <a:pt x="1412" y="1214"/>
                  </a:lnTo>
                  <a:lnTo>
                    <a:pt x="1408" y="1212"/>
                  </a:lnTo>
                  <a:lnTo>
                    <a:pt x="1406" y="1210"/>
                  </a:lnTo>
                  <a:lnTo>
                    <a:pt x="1406" y="1206"/>
                  </a:lnTo>
                  <a:lnTo>
                    <a:pt x="1406" y="1203"/>
                  </a:lnTo>
                  <a:lnTo>
                    <a:pt x="1408" y="1201"/>
                  </a:lnTo>
                  <a:lnTo>
                    <a:pt x="1412" y="1199"/>
                  </a:lnTo>
                  <a:lnTo>
                    <a:pt x="1415" y="1197"/>
                  </a:lnTo>
                  <a:close/>
                  <a:moveTo>
                    <a:pt x="1421" y="959"/>
                  </a:moveTo>
                  <a:lnTo>
                    <a:pt x="1425" y="960"/>
                  </a:lnTo>
                  <a:lnTo>
                    <a:pt x="1426" y="962"/>
                  </a:lnTo>
                  <a:lnTo>
                    <a:pt x="1428" y="964"/>
                  </a:lnTo>
                  <a:lnTo>
                    <a:pt x="1430" y="968"/>
                  </a:lnTo>
                  <a:lnTo>
                    <a:pt x="1428" y="972"/>
                  </a:lnTo>
                  <a:lnTo>
                    <a:pt x="1426" y="975"/>
                  </a:lnTo>
                  <a:lnTo>
                    <a:pt x="1425" y="977"/>
                  </a:lnTo>
                  <a:lnTo>
                    <a:pt x="1421" y="977"/>
                  </a:lnTo>
                  <a:lnTo>
                    <a:pt x="1417" y="977"/>
                  </a:lnTo>
                  <a:lnTo>
                    <a:pt x="1415" y="975"/>
                  </a:lnTo>
                  <a:lnTo>
                    <a:pt x="1413" y="972"/>
                  </a:lnTo>
                  <a:lnTo>
                    <a:pt x="1412" y="968"/>
                  </a:lnTo>
                  <a:lnTo>
                    <a:pt x="1413" y="964"/>
                  </a:lnTo>
                  <a:lnTo>
                    <a:pt x="1415" y="962"/>
                  </a:lnTo>
                  <a:lnTo>
                    <a:pt x="1417" y="960"/>
                  </a:lnTo>
                  <a:lnTo>
                    <a:pt x="1421" y="959"/>
                  </a:lnTo>
                  <a:close/>
                  <a:moveTo>
                    <a:pt x="950" y="768"/>
                  </a:moveTo>
                  <a:lnTo>
                    <a:pt x="953" y="768"/>
                  </a:lnTo>
                  <a:lnTo>
                    <a:pt x="957" y="770"/>
                  </a:lnTo>
                  <a:lnTo>
                    <a:pt x="959" y="774"/>
                  </a:lnTo>
                  <a:lnTo>
                    <a:pt x="959" y="778"/>
                  </a:lnTo>
                  <a:lnTo>
                    <a:pt x="959" y="779"/>
                  </a:lnTo>
                  <a:lnTo>
                    <a:pt x="957" y="783"/>
                  </a:lnTo>
                  <a:lnTo>
                    <a:pt x="953" y="785"/>
                  </a:lnTo>
                  <a:lnTo>
                    <a:pt x="950" y="785"/>
                  </a:lnTo>
                  <a:lnTo>
                    <a:pt x="946" y="785"/>
                  </a:lnTo>
                  <a:lnTo>
                    <a:pt x="944" y="783"/>
                  </a:lnTo>
                  <a:lnTo>
                    <a:pt x="942" y="779"/>
                  </a:lnTo>
                  <a:lnTo>
                    <a:pt x="942" y="778"/>
                  </a:lnTo>
                  <a:lnTo>
                    <a:pt x="942" y="774"/>
                  </a:lnTo>
                  <a:lnTo>
                    <a:pt x="944" y="770"/>
                  </a:lnTo>
                  <a:lnTo>
                    <a:pt x="946" y="768"/>
                  </a:lnTo>
                  <a:lnTo>
                    <a:pt x="950" y="768"/>
                  </a:lnTo>
                  <a:close/>
                  <a:moveTo>
                    <a:pt x="1327" y="530"/>
                  </a:moveTo>
                  <a:lnTo>
                    <a:pt x="1330" y="532"/>
                  </a:lnTo>
                  <a:lnTo>
                    <a:pt x="1332" y="534"/>
                  </a:lnTo>
                  <a:lnTo>
                    <a:pt x="1334" y="535"/>
                  </a:lnTo>
                  <a:lnTo>
                    <a:pt x="1336" y="539"/>
                  </a:lnTo>
                  <a:lnTo>
                    <a:pt x="1334" y="543"/>
                  </a:lnTo>
                  <a:lnTo>
                    <a:pt x="1332" y="547"/>
                  </a:lnTo>
                  <a:lnTo>
                    <a:pt x="1330" y="548"/>
                  </a:lnTo>
                  <a:lnTo>
                    <a:pt x="1327" y="548"/>
                  </a:lnTo>
                  <a:lnTo>
                    <a:pt x="1323" y="548"/>
                  </a:lnTo>
                  <a:lnTo>
                    <a:pt x="1319" y="547"/>
                  </a:lnTo>
                  <a:lnTo>
                    <a:pt x="1317" y="543"/>
                  </a:lnTo>
                  <a:lnTo>
                    <a:pt x="1317" y="539"/>
                  </a:lnTo>
                  <a:lnTo>
                    <a:pt x="1317" y="535"/>
                  </a:lnTo>
                  <a:lnTo>
                    <a:pt x="1319" y="534"/>
                  </a:lnTo>
                  <a:lnTo>
                    <a:pt x="1323" y="532"/>
                  </a:lnTo>
                  <a:lnTo>
                    <a:pt x="1327" y="530"/>
                  </a:lnTo>
                  <a:close/>
                  <a:moveTo>
                    <a:pt x="998" y="467"/>
                  </a:moveTo>
                  <a:lnTo>
                    <a:pt x="1002" y="467"/>
                  </a:lnTo>
                  <a:lnTo>
                    <a:pt x="1003" y="469"/>
                  </a:lnTo>
                  <a:lnTo>
                    <a:pt x="1005" y="473"/>
                  </a:lnTo>
                  <a:lnTo>
                    <a:pt x="1005" y="476"/>
                  </a:lnTo>
                  <a:lnTo>
                    <a:pt x="1005" y="480"/>
                  </a:lnTo>
                  <a:lnTo>
                    <a:pt x="1003" y="482"/>
                  </a:lnTo>
                  <a:lnTo>
                    <a:pt x="1002" y="484"/>
                  </a:lnTo>
                  <a:lnTo>
                    <a:pt x="998" y="486"/>
                  </a:lnTo>
                  <a:lnTo>
                    <a:pt x="994" y="484"/>
                  </a:lnTo>
                  <a:lnTo>
                    <a:pt x="990" y="482"/>
                  </a:lnTo>
                  <a:lnTo>
                    <a:pt x="989" y="480"/>
                  </a:lnTo>
                  <a:lnTo>
                    <a:pt x="989" y="476"/>
                  </a:lnTo>
                  <a:lnTo>
                    <a:pt x="989" y="473"/>
                  </a:lnTo>
                  <a:lnTo>
                    <a:pt x="990" y="469"/>
                  </a:lnTo>
                  <a:lnTo>
                    <a:pt x="994" y="467"/>
                  </a:lnTo>
                  <a:lnTo>
                    <a:pt x="998" y="467"/>
                  </a:lnTo>
                  <a:close/>
                  <a:moveTo>
                    <a:pt x="704" y="519"/>
                  </a:moveTo>
                  <a:lnTo>
                    <a:pt x="708" y="519"/>
                  </a:lnTo>
                  <a:lnTo>
                    <a:pt x="711" y="521"/>
                  </a:lnTo>
                  <a:lnTo>
                    <a:pt x="713" y="524"/>
                  </a:lnTo>
                  <a:lnTo>
                    <a:pt x="713" y="528"/>
                  </a:lnTo>
                  <a:lnTo>
                    <a:pt x="713" y="532"/>
                  </a:lnTo>
                  <a:lnTo>
                    <a:pt x="711" y="534"/>
                  </a:lnTo>
                  <a:lnTo>
                    <a:pt x="708" y="535"/>
                  </a:lnTo>
                  <a:lnTo>
                    <a:pt x="704" y="535"/>
                  </a:lnTo>
                  <a:lnTo>
                    <a:pt x="702" y="535"/>
                  </a:lnTo>
                  <a:lnTo>
                    <a:pt x="699" y="534"/>
                  </a:lnTo>
                  <a:lnTo>
                    <a:pt x="697" y="532"/>
                  </a:lnTo>
                  <a:lnTo>
                    <a:pt x="697" y="528"/>
                  </a:lnTo>
                  <a:lnTo>
                    <a:pt x="697" y="524"/>
                  </a:lnTo>
                  <a:lnTo>
                    <a:pt x="699" y="521"/>
                  </a:lnTo>
                  <a:lnTo>
                    <a:pt x="702" y="519"/>
                  </a:lnTo>
                  <a:lnTo>
                    <a:pt x="704" y="519"/>
                  </a:lnTo>
                  <a:close/>
                  <a:moveTo>
                    <a:pt x="455" y="707"/>
                  </a:moveTo>
                  <a:lnTo>
                    <a:pt x="458" y="707"/>
                  </a:lnTo>
                  <a:lnTo>
                    <a:pt x="462" y="709"/>
                  </a:lnTo>
                  <a:lnTo>
                    <a:pt x="464" y="711"/>
                  </a:lnTo>
                  <a:lnTo>
                    <a:pt x="464" y="715"/>
                  </a:lnTo>
                  <a:lnTo>
                    <a:pt x="464" y="718"/>
                  </a:lnTo>
                  <a:lnTo>
                    <a:pt x="462" y="722"/>
                  </a:lnTo>
                  <a:lnTo>
                    <a:pt x="458" y="724"/>
                  </a:lnTo>
                  <a:lnTo>
                    <a:pt x="455" y="724"/>
                  </a:lnTo>
                  <a:lnTo>
                    <a:pt x="453" y="724"/>
                  </a:lnTo>
                  <a:lnTo>
                    <a:pt x="449" y="722"/>
                  </a:lnTo>
                  <a:lnTo>
                    <a:pt x="447" y="718"/>
                  </a:lnTo>
                  <a:lnTo>
                    <a:pt x="447" y="715"/>
                  </a:lnTo>
                  <a:lnTo>
                    <a:pt x="447" y="711"/>
                  </a:lnTo>
                  <a:lnTo>
                    <a:pt x="449" y="709"/>
                  </a:lnTo>
                  <a:lnTo>
                    <a:pt x="453" y="707"/>
                  </a:lnTo>
                  <a:lnTo>
                    <a:pt x="455" y="707"/>
                  </a:lnTo>
                  <a:close/>
                  <a:moveTo>
                    <a:pt x="418" y="868"/>
                  </a:moveTo>
                  <a:lnTo>
                    <a:pt x="421" y="868"/>
                  </a:lnTo>
                  <a:lnTo>
                    <a:pt x="423" y="870"/>
                  </a:lnTo>
                  <a:lnTo>
                    <a:pt x="425" y="874"/>
                  </a:lnTo>
                  <a:lnTo>
                    <a:pt x="427" y="877"/>
                  </a:lnTo>
                  <a:lnTo>
                    <a:pt x="425" y="879"/>
                  </a:lnTo>
                  <a:lnTo>
                    <a:pt x="423" y="883"/>
                  </a:lnTo>
                  <a:lnTo>
                    <a:pt x="421" y="885"/>
                  </a:lnTo>
                  <a:lnTo>
                    <a:pt x="418" y="885"/>
                  </a:lnTo>
                  <a:lnTo>
                    <a:pt x="414" y="885"/>
                  </a:lnTo>
                  <a:lnTo>
                    <a:pt x="412" y="883"/>
                  </a:lnTo>
                  <a:lnTo>
                    <a:pt x="410" y="879"/>
                  </a:lnTo>
                  <a:lnTo>
                    <a:pt x="409" y="877"/>
                  </a:lnTo>
                  <a:lnTo>
                    <a:pt x="410" y="874"/>
                  </a:lnTo>
                  <a:lnTo>
                    <a:pt x="412" y="870"/>
                  </a:lnTo>
                  <a:lnTo>
                    <a:pt x="414" y="868"/>
                  </a:lnTo>
                  <a:lnTo>
                    <a:pt x="418" y="868"/>
                  </a:lnTo>
                  <a:close/>
                  <a:moveTo>
                    <a:pt x="1037" y="1271"/>
                  </a:moveTo>
                  <a:lnTo>
                    <a:pt x="1040" y="1273"/>
                  </a:lnTo>
                  <a:lnTo>
                    <a:pt x="1044" y="1275"/>
                  </a:lnTo>
                  <a:lnTo>
                    <a:pt x="1046" y="1276"/>
                  </a:lnTo>
                  <a:lnTo>
                    <a:pt x="1046" y="1280"/>
                  </a:lnTo>
                  <a:lnTo>
                    <a:pt x="1046" y="1284"/>
                  </a:lnTo>
                  <a:lnTo>
                    <a:pt x="1044" y="1286"/>
                  </a:lnTo>
                  <a:lnTo>
                    <a:pt x="1040" y="1288"/>
                  </a:lnTo>
                  <a:lnTo>
                    <a:pt x="1037" y="1289"/>
                  </a:lnTo>
                  <a:lnTo>
                    <a:pt x="1035" y="1288"/>
                  </a:lnTo>
                  <a:lnTo>
                    <a:pt x="1031" y="1286"/>
                  </a:lnTo>
                  <a:lnTo>
                    <a:pt x="1029" y="1284"/>
                  </a:lnTo>
                  <a:lnTo>
                    <a:pt x="1029" y="1280"/>
                  </a:lnTo>
                  <a:lnTo>
                    <a:pt x="1029" y="1276"/>
                  </a:lnTo>
                  <a:lnTo>
                    <a:pt x="1031" y="1275"/>
                  </a:lnTo>
                  <a:lnTo>
                    <a:pt x="1035" y="1273"/>
                  </a:lnTo>
                  <a:lnTo>
                    <a:pt x="1037" y="1271"/>
                  </a:lnTo>
                  <a:close/>
                  <a:moveTo>
                    <a:pt x="1208" y="1114"/>
                  </a:moveTo>
                  <a:lnTo>
                    <a:pt x="1212" y="1114"/>
                  </a:lnTo>
                  <a:lnTo>
                    <a:pt x="1214" y="1116"/>
                  </a:lnTo>
                  <a:lnTo>
                    <a:pt x="1216" y="1118"/>
                  </a:lnTo>
                  <a:lnTo>
                    <a:pt x="1216" y="1121"/>
                  </a:lnTo>
                  <a:lnTo>
                    <a:pt x="1216" y="1125"/>
                  </a:lnTo>
                  <a:lnTo>
                    <a:pt x="1214" y="1129"/>
                  </a:lnTo>
                  <a:lnTo>
                    <a:pt x="1212" y="1130"/>
                  </a:lnTo>
                  <a:lnTo>
                    <a:pt x="1208" y="1130"/>
                  </a:lnTo>
                  <a:lnTo>
                    <a:pt x="1205" y="1130"/>
                  </a:lnTo>
                  <a:lnTo>
                    <a:pt x="1201" y="1129"/>
                  </a:lnTo>
                  <a:lnTo>
                    <a:pt x="1199" y="1125"/>
                  </a:lnTo>
                  <a:lnTo>
                    <a:pt x="1199" y="1121"/>
                  </a:lnTo>
                  <a:lnTo>
                    <a:pt x="1199" y="1118"/>
                  </a:lnTo>
                  <a:lnTo>
                    <a:pt x="1201" y="1116"/>
                  </a:lnTo>
                  <a:lnTo>
                    <a:pt x="1205" y="1114"/>
                  </a:lnTo>
                  <a:lnTo>
                    <a:pt x="1208" y="1114"/>
                  </a:lnTo>
                  <a:close/>
                  <a:moveTo>
                    <a:pt x="1046" y="1180"/>
                  </a:moveTo>
                  <a:lnTo>
                    <a:pt x="1050" y="1180"/>
                  </a:lnTo>
                  <a:lnTo>
                    <a:pt x="1053" y="1182"/>
                  </a:lnTo>
                  <a:lnTo>
                    <a:pt x="1055" y="1186"/>
                  </a:lnTo>
                  <a:lnTo>
                    <a:pt x="1055" y="1188"/>
                  </a:lnTo>
                  <a:lnTo>
                    <a:pt x="1055" y="1191"/>
                  </a:lnTo>
                  <a:lnTo>
                    <a:pt x="1053" y="1195"/>
                  </a:lnTo>
                  <a:lnTo>
                    <a:pt x="1050" y="1197"/>
                  </a:lnTo>
                  <a:lnTo>
                    <a:pt x="1046" y="1197"/>
                  </a:lnTo>
                  <a:lnTo>
                    <a:pt x="1044" y="1197"/>
                  </a:lnTo>
                  <a:lnTo>
                    <a:pt x="1040" y="1195"/>
                  </a:lnTo>
                  <a:lnTo>
                    <a:pt x="1038" y="1191"/>
                  </a:lnTo>
                  <a:lnTo>
                    <a:pt x="1038" y="1188"/>
                  </a:lnTo>
                  <a:lnTo>
                    <a:pt x="1038" y="1186"/>
                  </a:lnTo>
                  <a:lnTo>
                    <a:pt x="1040" y="1182"/>
                  </a:lnTo>
                  <a:lnTo>
                    <a:pt x="1044" y="1180"/>
                  </a:lnTo>
                  <a:lnTo>
                    <a:pt x="1046" y="1180"/>
                  </a:lnTo>
                  <a:close/>
                  <a:moveTo>
                    <a:pt x="959" y="1199"/>
                  </a:moveTo>
                  <a:lnTo>
                    <a:pt x="961" y="1201"/>
                  </a:lnTo>
                  <a:lnTo>
                    <a:pt x="965" y="1203"/>
                  </a:lnTo>
                  <a:lnTo>
                    <a:pt x="966" y="1204"/>
                  </a:lnTo>
                  <a:lnTo>
                    <a:pt x="966" y="1208"/>
                  </a:lnTo>
                  <a:lnTo>
                    <a:pt x="966" y="1212"/>
                  </a:lnTo>
                  <a:lnTo>
                    <a:pt x="965" y="1214"/>
                  </a:lnTo>
                  <a:lnTo>
                    <a:pt x="961" y="1215"/>
                  </a:lnTo>
                  <a:lnTo>
                    <a:pt x="959" y="1217"/>
                  </a:lnTo>
                  <a:lnTo>
                    <a:pt x="955" y="1215"/>
                  </a:lnTo>
                  <a:lnTo>
                    <a:pt x="952" y="1214"/>
                  </a:lnTo>
                  <a:lnTo>
                    <a:pt x="950" y="1212"/>
                  </a:lnTo>
                  <a:lnTo>
                    <a:pt x="950" y="1208"/>
                  </a:lnTo>
                  <a:lnTo>
                    <a:pt x="950" y="1204"/>
                  </a:lnTo>
                  <a:lnTo>
                    <a:pt x="952" y="1203"/>
                  </a:lnTo>
                  <a:lnTo>
                    <a:pt x="955" y="1201"/>
                  </a:lnTo>
                  <a:lnTo>
                    <a:pt x="959" y="1199"/>
                  </a:lnTo>
                  <a:close/>
                  <a:moveTo>
                    <a:pt x="806" y="1228"/>
                  </a:moveTo>
                  <a:lnTo>
                    <a:pt x="809" y="1228"/>
                  </a:lnTo>
                  <a:lnTo>
                    <a:pt x="813" y="1230"/>
                  </a:lnTo>
                  <a:lnTo>
                    <a:pt x="815" y="1234"/>
                  </a:lnTo>
                  <a:lnTo>
                    <a:pt x="815" y="1236"/>
                  </a:lnTo>
                  <a:lnTo>
                    <a:pt x="815" y="1239"/>
                  </a:lnTo>
                  <a:lnTo>
                    <a:pt x="813" y="1243"/>
                  </a:lnTo>
                  <a:lnTo>
                    <a:pt x="809" y="1245"/>
                  </a:lnTo>
                  <a:lnTo>
                    <a:pt x="806" y="1245"/>
                  </a:lnTo>
                  <a:lnTo>
                    <a:pt x="804" y="1245"/>
                  </a:lnTo>
                  <a:lnTo>
                    <a:pt x="800" y="1243"/>
                  </a:lnTo>
                  <a:lnTo>
                    <a:pt x="798" y="1239"/>
                  </a:lnTo>
                  <a:lnTo>
                    <a:pt x="798" y="1236"/>
                  </a:lnTo>
                  <a:lnTo>
                    <a:pt x="798" y="1234"/>
                  </a:lnTo>
                  <a:lnTo>
                    <a:pt x="800" y="1230"/>
                  </a:lnTo>
                  <a:lnTo>
                    <a:pt x="804" y="1228"/>
                  </a:lnTo>
                  <a:lnTo>
                    <a:pt x="806" y="1228"/>
                  </a:lnTo>
                  <a:close/>
                  <a:moveTo>
                    <a:pt x="558" y="953"/>
                  </a:moveTo>
                  <a:lnTo>
                    <a:pt x="562" y="953"/>
                  </a:lnTo>
                  <a:lnTo>
                    <a:pt x="564" y="955"/>
                  </a:lnTo>
                  <a:lnTo>
                    <a:pt x="566" y="957"/>
                  </a:lnTo>
                  <a:lnTo>
                    <a:pt x="566" y="960"/>
                  </a:lnTo>
                  <a:lnTo>
                    <a:pt x="566" y="964"/>
                  </a:lnTo>
                  <a:lnTo>
                    <a:pt x="564" y="968"/>
                  </a:lnTo>
                  <a:lnTo>
                    <a:pt x="562" y="970"/>
                  </a:lnTo>
                  <a:lnTo>
                    <a:pt x="558" y="970"/>
                  </a:lnTo>
                  <a:lnTo>
                    <a:pt x="554" y="970"/>
                  </a:lnTo>
                  <a:lnTo>
                    <a:pt x="551" y="968"/>
                  </a:lnTo>
                  <a:lnTo>
                    <a:pt x="549" y="964"/>
                  </a:lnTo>
                  <a:lnTo>
                    <a:pt x="549" y="960"/>
                  </a:lnTo>
                  <a:lnTo>
                    <a:pt x="549" y="957"/>
                  </a:lnTo>
                  <a:lnTo>
                    <a:pt x="551" y="955"/>
                  </a:lnTo>
                  <a:lnTo>
                    <a:pt x="554" y="953"/>
                  </a:lnTo>
                  <a:lnTo>
                    <a:pt x="558" y="953"/>
                  </a:lnTo>
                  <a:close/>
                  <a:moveTo>
                    <a:pt x="885" y="1069"/>
                  </a:moveTo>
                  <a:lnTo>
                    <a:pt x="887" y="1071"/>
                  </a:lnTo>
                  <a:lnTo>
                    <a:pt x="891" y="1073"/>
                  </a:lnTo>
                  <a:lnTo>
                    <a:pt x="893" y="1075"/>
                  </a:lnTo>
                  <a:lnTo>
                    <a:pt x="893" y="1079"/>
                  </a:lnTo>
                  <a:lnTo>
                    <a:pt x="893" y="1082"/>
                  </a:lnTo>
                  <a:lnTo>
                    <a:pt x="891" y="1084"/>
                  </a:lnTo>
                  <a:lnTo>
                    <a:pt x="887" y="1086"/>
                  </a:lnTo>
                  <a:lnTo>
                    <a:pt x="885" y="1088"/>
                  </a:lnTo>
                  <a:lnTo>
                    <a:pt x="881" y="1086"/>
                  </a:lnTo>
                  <a:lnTo>
                    <a:pt x="878" y="1084"/>
                  </a:lnTo>
                  <a:lnTo>
                    <a:pt x="876" y="1082"/>
                  </a:lnTo>
                  <a:lnTo>
                    <a:pt x="876" y="1079"/>
                  </a:lnTo>
                  <a:lnTo>
                    <a:pt x="876" y="1075"/>
                  </a:lnTo>
                  <a:lnTo>
                    <a:pt x="878" y="1073"/>
                  </a:lnTo>
                  <a:lnTo>
                    <a:pt x="881" y="1071"/>
                  </a:lnTo>
                  <a:lnTo>
                    <a:pt x="885" y="1069"/>
                  </a:lnTo>
                  <a:close/>
                  <a:moveTo>
                    <a:pt x="771" y="949"/>
                  </a:moveTo>
                  <a:lnTo>
                    <a:pt x="774" y="951"/>
                  </a:lnTo>
                  <a:lnTo>
                    <a:pt x="778" y="953"/>
                  </a:lnTo>
                  <a:lnTo>
                    <a:pt x="780" y="955"/>
                  </a:lnTo>
                  <a:lnTo>
                    <a:pt x="780" y="959"/>
                  </a:lnTo>
                  <a:lnTo>
                    <a:pt x="780" y="962"/>
                  </a:lnTo>
                  <a:lnTo>
                    <a:pt x="778" y="964"/>
                  </a:lnTo>
                  <a:lnTo>
                    <a:pt x="774" y="966"/>
                  </a:lnTo>
                  <a:lnTo>
                    <a:pt x="771" y="968"/>
                  </a:lnTo>
                  <a:lnTo>
                    <a:pt x="767" y="966"/>
                  </a:lnTo>
                  <a:lnTo>
                    <a:pt x="765" y="964"/>
                  </a:lnTo>
                  <a:lnTo>
                    <a:pt x="763" y="962"/>
                  </a:lnTo>
                  <a:lnTo>
                    <a:pt x="761" y="959"/>
                  </a:lnTo>
                  <a:lnTo>
                    <a:pt x="763" y="955"/>
                  </a:lnTo>
                  <a:lnTo>
                    <a:pt x="765" y="953"/>
                  </a:lnTo>
                  <a:lnTo>
                    <a:pt x="767" y="951"/>
                  </a:lnTo>
                  <a:lnTo>
                    <a:pt x="771" y="949"/>
                  </a:lnTo>
                  <a:close/>
                  <a:moveTo>
                    <a:pt x="850" y="916"/>
                  </a:moveTo>
                  <a:lnTo>
                    <a:pt x="854" y="916"/>
                  </a:lnTo>
                  <a:lnTo>
                    <a:pt x="856" y="918"/>
                  </a:lnTo>
                  <a:lnTo>
                    <a:pt x="857" y="920"/>
                  </a:lnTo>
                  <a:lnTo>
                    <a:pt x="857" y="924"/>
                  </a:lnTo>
                  <a:lnTo>
                    <a:pt x="857" y="927"/>
                  </a:lnTo>
                  <a:lnTo>
                    <a:pt x="856" y="931"/>
                  </a:lnTo>
                  <a:lnTo>
                    <a:pt x="854" y="933"/>
                  </a:lnTo>
                  <a:lnTo>
                    <a:pt x="850" y="933"/>
                  </a:lnTo>
                  <a:lnTo>
                    <a:pt x="846" y="933"/>
                  </a:lnTo>
                  <a:lnTo>
                    <a:pt x="843" y="931"/>
                  </a:lnTo>
                  <a:lnTo>
                    <a:pt x="841" y="927"/>
                  </a:lnTo>
                  <a:lnTo>
                    <a:pt x="841" y="924"/>
                  </a:lnTo>
                  <a:lnTo>
                    <a:pt x="841" y="920"/>
                  </a:lnTo>
                  <a:lnTo>
                    <a:pt x="843" y="918"/>
                  </a:lnTo>
                  <a:lnTo>
                    <a:pt x="846" y="916"/>
                  </a:lnTo>
                  <a:lnTo>
                    <a:pt x="850" y="916"/>
                  </a:lnTo>
                  <a:close/>
                  <a:moveTo>
                    <a:pt x="902" y="890"/>
                  </a:moveTo>
                  <a:lnTo>
                    <a:pt x="905" y="892"/>
                  </a:lnTo>
                  <a:lnTo>
                    <a:pt x="909" y="894"/>
                  </a:lnTo>
                  <a:lnTo>
                    <a:pt x="911" y="896"/>
                  </a:lnTo>
                  <a:lnTo>
                    <a:pt x="911" y="899"/>
                  </a:lnTo>
                  <a:lnTo>
                    <a:pt x="911" y="903"/>
                  </a:lnTo>
                  <a:lnTo>
                    <a:pt x="909" y="905"/>
                  </a:lnTo>
                  <a:lnTo>
                    <a:pt x="905" y="907"/>
                  </a:lnTo>
                  <a:lnTo>
                    <a:pt x="902" y="909"/>
                  </a:lnTo>
                  <a:lnTo>
                    <a:pt x="898" y="907"/>
                  </a:lnTo>
                  <a:lnTo>
                    <a:pt x="896" y="905"/>
                  </a:lnTo>
                  <a:lnTo>
                    <a:pt x="894" y="903"/>
                  </a:lnTo>
                  <a:lnTo>
                    <a:pt x="894" y="899"/>
                  </a:lnTo>
                  <a:lnTo>
                    <a:pt x="894" y="896"/>
                  </a:lnTo>
                  <a:lnTo>
                    <a:pt x="896" y="894"/>
                  </a:lnTo>
                  <a:lnTo>
                    <a:pt x="898" y="892"/>
                  </a:lnTo>
                  <a:lnTo>
                    <a:pt x="902" y="890"/>
                  </a:lnTo>
                  <a:close/>
                  <a:moveTo>
                    <a:pt x="442" y="959"/>
                  </a:moveTo>
                  <a:lnTo>
                    <a:pt x="445" y="959"/>
                  </a:lnTo>
                  <a:lnTo>
                    <a:pt x="449" y="960"/>
                  </a:lnTo>
                  <a:lnTo>
                    <a:pt x="451" y="964"/>
                  </a:lnTo>
                  <a:lnTo>
                    <a:pt x="451" y="968"/>
                  </a:lnTo>
                  <a:lnTo>
                    <a:pt x="451" y="972"/>
                  </a:lnTo>
                  <a:lnTo>
                    <a:pt x="449" y="973"/>
                  </a:lnTo>
                  <a:lnTo>
                    <a:pt x="445" y="975"/>
                  </a:lnTo>
                  <a:lnTo>
                    <a:pt x="442" y="977"/>
                  </a:lnTo>
                  <a:lnTo>
                    <a:pt x="440" y="975"/>
                  </a:lnTo>
                  <a:lnTo>
                    <a:pt x="436" y="973"/>
                  </a:lnTo>
                  <a:lnTo>
                    <a:pt x="434" y="972"/>
                  </a:lnTo>
                  <a:lnTo>
                    <a:pt x="434" y="968"/>
                  </a:lnTo>
                  <a:lnTo>
                    <a:pt x="434" y="964"/>
                  </a:lnTo>
                  <a:lnTo>
                    <a:pt x="436" y="960"/>
                  </a:lnTo>
                  <a:lnTo>
                    <a:pt x="440" y="959"/>
                  </a:lnTo>
                  <a:lnTo>
                    <a:pt x="442" y="959"/>
                  </a:lnTo>
                  <a:close/>
                  <a:moveTo>
                    <a:pt x="1244" y="1312"/>
                  </a:moveTo>
                  <a:lnTo>
                    <a:pt x="1247" y="1312"/>
                  </a:lnTo>
                  <a:lnTo>
                    <a:pt x="1249" y="1313"/>
                  </a:lnTo>
                  <a:lnTo>
                    <a:pt x="1251" y="1317"/>
                  </a:lnTo>
                  <a:lnTo>
                    <a:pt x="1253" y="1319"/>
                  </a:lnTo>
                  <a:lnTo>
                    <a:pt x="1251" y="1323"/>
                  </a:lnTo>
                  <a:lnTo>
                    <a:pt x="1249" y="1326"/>
                  </a:lnTo>
                  <a:lnTo>
                    <a:pt x="1247" y="1328"/>
                  </a:lnTo>
                  <a:lnTo>
                    <a:pt x="1244" y="1328"/>
                  </a:lnTo>
                  <a:lnTo>
                    <a:pt x="1240" y="1328"/>
                  </a:lnTo>
                  <a:lnTo>
                    <a:pt x="1238" y="1326"/>
                  </a:lnTo>
                  <a:lnTo>
                    <a:pt x="1236" y="1323"/>
                  </a:lnTo>
                  <a:lnTo>
                    <a:pt x="1234" y="1319"/>
                  </a:lnTo>
                  <a:lnTo>
                    <a:pt x="1236" y="1317"/>
                  </a:lnTo>
                  <a:lnTo>
                    <a:pt x="1238" y="1313"/>
                  </a:lnTo>
                  <a:lnTo>
                    <a:pt x="1240" y="1312"/>
                  </a:lnTo>
                  <a:lnTo>
                    <a:pt x="1244" y="1312"/>
                  </a:lnTo>
                  <a:close/>
                  <a:moveTo>
                    <a:pt x="1225" y="1546"/>
                  </a:moveTo>
                  <a:lnTo>
                    <a:pt x="1229" y="1548"/>
                  </a:lnTo>
                  <a:lnTo>
                    <a:pt x="1231" y="1550"/>
                  </a:lnTo>
                  <a:lnTo>
                    <a:pt x="1232" y="1552"/>
                  </a:lnTo>
                  <a:lnTo>
                    <a:pt x="1234" y="1555"/>
                  </a:lnTo>
                  <a:lnTo>
                    <a:pt x="1232" y="1559"/>
                  </a:lnTo>
                  <a:lnTo>
                    <a:pt x="1231" y="1563"/>
                  </a:lnTo>
                  <a:lnTo>
                    <a:pt x="1229" y="1565"/>
                  </a:lnTo>
                  <a:lnTo>
                    <a:pt x="1225" y="1565"/>
                  </a:lnTo>
                  <a:lnTo>
                    <a:pt x="1221" y="1565"/>
                  </a:lnTo>
                  <a:lnTo>
                    <a:pt x="1219" y="1563"/>
                  </a:lnTo>
                  <a:lnTo>
                    <a:pt x="1218" y="1559"/>
                  </a:lnTo>
                  <a:lnTo>
                    <a:pt x="1216" y="1555"/>
                  </a:lnTo>
                  <a:lnTo>
                    <a:pt x="1218" y="1552"/>
                  </a:lnTo>
                  <a:lnTo>
                    <a:pt x="1219" y="1550"/>
                  </a:lnTo>
                  <a:lnTo>
                    <a:pt x="1221" y="1548"/>
                  </a:lnTo>
                  <a:lnTo>
                    <a:pt x="1225" y="1546"/>
                  </a:lnTo>
                  <a:close/>
                  <a:moveTo>
                    <a:pt x="549" y="877"/>
                  </a:moveTo>
                  <a:lnTo>
                    <a:pt x="551" y="877"/>
                  </a:lnTo>
                  <a:lnTo>
                    <a:pt x="554" y="879"/>
                  </a:lnTo>
                  <a:lnTo>
                    <a:pt x="556" y="883"/>
                  </a:lnTo>
                  <a:lnTo>
                    <a:pt x="556" y="887"/>
                  </a:lnTo>
                  <a:lnTo>
                    <a:pt x="556" y="890"/>
                  </a:lnTo>
                  <a:lnTo>
                    <a:pt x="554" y="892"/>
                  </a:lnTo>
                  <a:lnTo>
                    <a:pt x="551" y="894"/>
                  </a:lnTo>
                  <a:lnTo>
                    <a:pt x="549" y="896"/>
                  </a:lnTo>
                  <a:lnTo>
                    <a:pt x="545" y="894"/>
                  </a:lnTo>
                  <a:lnTo>
                    <a:pt x="542" y="892"/>
                  </a:lnTo>
                  <a:lnTo>
                    <a:pt x="540" y="890"/>
                  </a:lnTo>
                  <a:lnTo>
                    <a:pt x="540" y="887"/>
                  </a:lnTo>
                  <a:lnTo>
                    <a:pt x="540" y="883"/>
                  </a:lnTo>
                  <a:lnTo>
                    <a:pt x="542" y="879"/>
                  </a:lnTo>
                  <a:lnTo>
                    <a:pt x="545" y="877"/>
                  </a:lnTo>
                  <a:lnTo>
                    <a:pt x="549" y="877"/>
                  </a:lnTo>
                  <a:close/>
                  <a:moveTo>
                    <a:pt x="662" y="864"/>
                  </a:moveTo>
                  <a:lnTo>
                    <a:pt x="667" y="866"/>
                  </a:lnTo>
                  <a:lnTo>
                    <a:pt x="671" y="868"/>
                  </a:lnTo>
                  <a:lnTo>
                    <a:pt x="675" y="872"/>
                  </a:lnTo>
                  <a:lnTo>
                    <a:pt x="675" y="877"/>
                  </a:lnTo>
                  <a:lnTo>
                    <a:pt x="675" y="881"/>
                  </a:lnTo>
                  <a:lnTo>
                    <a:pt x="671" y="885"/>
                  </a:lnTo>
                  <a:lnTo>
                    <a:pt x="667" y="888"/>
                  </a:lnTo>
                  <a:lnTo>
                    <a:pt x="662" y="888"/>
                  </a:lnTo>
                  <a:lnTo>
                    <a:pt x="658" y="888"/>
                  </a:lnTo>
                  <a:lnTo>
                    <a:pt x="654" y="885"/>
                  </a:lnTo>
                  <a:lnTo>
                    <a:pt x="651" y="881"/>
                  </a:lnTo>
                  <a:lnTo>
                    <a:pt x="651" y="877"/>
                  </a:lnTo>
                  <a:lnTo>
                    <a:pt x="651" y="872"/>
                  </a:lnTo>
                  <a:lnTo>
                    <a:pt x="654" y="868"/>
                  </a:lnTo>
                  <a:lnTo>
                    <a:pt x="658" y="866"/>
                  </a:lnTo>
                  <a:lnTo>
                    <a:pt x="662" y="864"/>
                  </a:lnTo>
                  <a:close/>
                  <a:moveTo>
                    <a:pt x="654" y="1018"/>
                  </a:moveTo>
                  <a:lnTo>
                    <a:pt x="658" y="1018"/>
                  </a:lnTo>
                  <a:lnTo>
                    <a:pt x="660" y="1020"/>
                  </a:lnTo>
                  <a:lnTo>
                    <a:pt x="662" y="1023"/>
                  </a:lnTo>
                  <a:lnTo>
                    <a:pt x="662" y="1027"/>
                  </a:lnTo>
                  <a:lnTo>
                    <a:pt x="662" y="1031"/>
                  </a:lnTo>
                  <a:lnTo>
                    <a:pt x="660" y="1033"/>
                  </a:lnTo>
                  <a:lnTo>
                    <a:pt x="658" y="1034"/>
                  </a:lnTo>
                  <a:lnTo>
                    <a:pt x="654" y="1036"/>
                  </a:lnTo>
                  <a:lnTo>
                    <a:pt x="651" y="1034"/>
                  </a:lnTo>
                  <a:lnTo>
                    <a:pt x="647" y="1033"/>
                  </a:lnTo>
                  <a:lnTo>
                    <a:pt x="645" y="1031"/>
                  </a:lnTo>
                  <a:lnTo>
                    <a:pt x="645" y="1027"/>
                  </a:lnTo>
                  <a:lnTo>
                    <a:pt x="645" y="1023"/>
                  </a:lnTo>
                  <a:lnTo>
                    <a:pt x="647" y="1020"/>
                  </a:lnTo>
                  <a:lnTo>
                    <a:pt x="651" y="1018"/>
                  </a:lnTo>
                  <a:lnTo>
                    <a:pt x="654" y="1018"/>
                  </a:lnTo>
                  <a:close/>
                  <a:moveTo>
                    <a:pt x="516" y="1119"/>
                  </a:moveTo>
                  <a:lnTo>
                    <a:pt x="519" y="1119"/>
                  </a:lnTo>
                  <a:lnTo>
                    <a:pt x="523" y="1121"/>
                  </a:lnTo>
                  <a:lnTo>
                    <a:pt x="525" y="1123"/>
                  </a:lnTo>
                  <a:lnTo>
                    <a:pt x="525" y="1127"/>
                  </a:lnTo>
                  <a:lnTo>
                    <a:pt x="525" y="1130"/>
                  </a:lnTo>
                  <a:lnTo>
                    <a:pt x="523" y="1134"/>
                  </a:lnTo>
                  <a:lnTo>
                    <a:pt x="519" y="1136"/>
                  </a:lnTo>
                  <a:lnTo>
                    <a:pt x="516" y="1136"/>
                  </a:lnTo>
                  <a:lnTo>
                    <a:pt x="512" y="1136"/>
                  </a:lnTo>
                  <a:lnTo>
                    <a:pt x="510" y="1134"/>
                  </a:lnTo>
                  <a:lnTo>
                    <a:pt x="508" y="1130"/>
                  </a:lnTo>
                  <a:lnTo>
                    <a:pt x="506" y="1127"/>
                  </a:lnTo>
                  <a:lnTo>
                    <a:pt x="508" y="1123"/>
                  </a:lnTo>
                  <a:lnTo>
                    <a:pt x="510" y="1121"/>
                  </a:lnTo>
                  <a:lnTo>
                    <a:pt x="512" y="1119"/>
                  </a:lnTo>
                  <a:lnTo>
                    <a:pt x="516" y="1119"/>
                  </a:lnTo>
                  <a:close/>
                  <a:moveTo>
                    <a:pt x="578" y="1171"/>
                  </a:moveTo>
                  <a:lnTo>
                    <a:pt x="582" y="1171"/>
                  </a:lnTo>
                  <a:lnTo>
                    <a:pt x="584" y="1173"/>
                  </a:lnTo>
                  <a:lnTo>
                    <a:pt x="586" y="1177"/>
                  </a:lnTo>
                  <a:lnTo>
                    <a:pt x="588" y="1180"/>
                  </a:lnTo>
                  <a:lnTo>
                    <a:pt x="586" y="1184"/>
                  </a:lnTo>
                  <a:lnTo>
                    <a:pt x="584" y="1186"/>
                  </a:lnTo>
                  <a:lnTo>
                    <a:pt x="582" y="1188"/>
                  </a:lnTo>
                  <a:lnTo>
                    <a:pt x="578" y="1190"/>
                  </a:lnTo>
                  <a:lnTo>
                    <a:pt x="575" y="1188"/>
                  </a:lnTo>
                  <a:lnTo>
                    <a:pt x="573" y="1186"/>
                  </a:lnTo>
                  <a:lnTo>
                    <a:pt x="571" y="1184"/>
                  </a:lnTo>
                  <a:lnTo>
                    <a:pt x="569" y="1180"/>
                  </a:lnTo>
                  <a:lnTo>
                    <a:pt x="571" y="1177"/>
                  </a:lnTo>
                  <a:lnTo>
                    <a:pt x="573" y="1173"/>
                  </a:lnTo>
                  <a:lnTo>
                    <a:pt x="575" y="1171"/>
                  </a:lnTo>
                  <a:lnTo>
                    <a:pt x="578" y="1171"/>
                  </a:lnTo>
                  <a:close/>
                  <a:moveTo>
                    <a:pt x="447" y="1147"/>
                  </a:moveTo>
                  <a:lnTo>
                    <a:pt x="451" y="1147"/>
                  </a:lnTo>
                  <a:lnTo>
                    <a:pt x="455" y="1149"/>
                  </a:lnTo>
                  <a:lnTo>
                    <a:pt x="457" y="1151"/>
                  </a:lnTo>
                  <a:lnTo>
                    <a:pt x="457" y="1154"/>
                  </a:lnTo>
                  <a:lnTo>
                    <a:pt x="457" y="1158"/>
                  </a:lnTo>
                  <a:lnTo>
                    <a:pt x="455" y="1162"/>
                  </a:lnTo>
                  <a:lnTo>
                    <a:pt x="451" y="1164"/>
                  </a:lnTo>
                  <a:lnTo>
                    <a:pt x="447" y="1164"/>
                  </a:lnTo>
                  <a:lnTo>
                    <a:pt x="444" y="1164"/>
                  </a:lnTo>
                  <a:lnTo>
                    <a:pt x="442" y="1162"/>
                  </a:lnTo>
                  <a:lnTo>
                    <a:pt x="440" y="1158"/>
                  </a:lnTo>
                  <a:lnTo>
                    <a:pt x="438" y="1154"/>
                  </a:lnTo>
                  <a:lnTo>
                    <a:pt x="440" y="1151"/>
                  </a:lnTo>
                  <a:lnTo>
                    <a:pt x="442" y="1149"/>
                  </a:lnTo>
                  <a:lnTo>
                    <a:pt x="444" y="1147"/>
                  </a:lnTo>
                  <a:lnTo>
                    <a:pt x="447" y="1147"/>
                  </a:lnTo>
                  <a:close/>
                  <a:moveTo>
                    <a:pt x="283" y="1082"/>
                  </a:moveTo>
                  <a:lnTo>
                    <a:pt x="287" y="1084"/>
                  </a:lnTo>
                  <a:lnTo>
                    <a:pt x="290" y="1086"/>
                  </a:lnTo>
                  <a:lnTo>
                    <a:pt x="292" y="1088"/>
                  </a:lnTo>
                  <a:lnTo>
                    <a:pt x="292" y="1092"/>
                  </a:lnTo>
                  <a:lnTo>
                    <a:pt x="292" y="1095"/>
                  </a:lnTo>
                  <a:lnTo>
                    <a:pt x="290" y="1099"/>
                  </a:lnTo>
                  <a:lnTo>
                    <a:pt x="287" y="1101"/>
                  </a:lnTo>
                  <a:lnTo>
                    <a:pt x="283" y="1101"/>
                  </a:lnTo>
                  <a:lnTo>
                    <a:pt x="279" y="1101"/>
                  </a:lnTo>
                  <a:lnTo>
                    <a:pt x="277" y="1099"/>
                  </a:lnTo>
                  <a:lnTo>
                    <a:pt x="276" y="1095"/>
                  </a:lnTo>
                  <a:lnTo>
                    <a:pt x="276" y="1092"/>
                  </a:lnTo>
                  <a:lnTo>
                    <a:pt x="276" y="1088"/>
                  </a:lnTo>
                  <a:lnTo>
                    <a:pt x="277" y="1086"/>
                  </a:lnTo>
                  <a:lnTo>
                    <a:pt x="279" y="1084"/>
                  </a:lnTo>
                  <a:lnTo>
                    <a:pt x="283" y="1082"/>
                  </a:lnTo>
                  <a:close/>
                  <a:moveTo>
                    <a:pt x="370" y="1003"/>
                  </a:moveTo>
                  <a:lnTo>
                    <a:pt x="373" y="1003"/>
                  </a:lnTo>
                  <a:lnTo>
                    <a:pt x="375" y="1005"/>
                  </a:lnTo>
                  <a:lnTo>
                    <a:pt x="377" y="1009"/>
                  </a:lnTo>
                  <a:lnTo>
                    <a:pt x="377" y="1010"/>
                  </a:lnTo>
                  <a:lnTo>
                    <a:pt x="377" y="1014"/>
                  </a:lnTo>
                  <a:lnTo>
                    <a:pt x="375" y="1018"/>
                  </a:lnTo>
                  <a:lnTo>
                    <a:pt x="373" y="1020"/>
                  </a:lnTo>
                  <a:lnTo>
                    <a:pt x="370" y="1020"/>
                  </a:lnTo>
                  <a:lnTo>
                    <a:pt x="366" y="1020"/>
                  </a:lnTo>
                  <a:lnTo>
                    <a:pt x="362" y="1018"/>
                  </a:lnTo>
                  <a:lnTo>
                    <a:pt x="361" y="1014"/>
                  </a:lnTo>
                  <a:lnTo>
                    <a:pt x="361" y="1010"/>
                  </a:lnTo>
                  <a:lnTo>
                    <a:pt x="361" y="1009"/>
                  </a:lnTo>
                  <a:lnTo>
                    <a:pt x="362" y="1005"/>
                  </a:lnTo>
                  <a:lnTo>
                    <a:pt x="366" y="1003"/>
                  </a:lnTo>
                  <a:lnTo>
                    <a:pt x="370" y="1003"/>
                  </a:lnTo>
                  <a:close/>
                  <a:moveTo>
                    <a:pt x="1055" y="1724"/>
                  </a:moveTo>
                  <a:lnTo>
                    <a:pt x="1057" y="1724"/>
                  </a:lnTo>
                  <a:lnTo>
                    <a:pt x="1061" y="1725"/>
                  </a:lnTo>
                  <a:lnTo>
                    <a:pt x="1062" y="1729"/>
                  </a:lnTo>
                  <a:lnTo>
                    <a:pt x="1062" y="1731"/>
                  </a:lnTo>
                  <a:lnTo>
                    <a:pt x="1062" y="1735"/>
                  </a:lnTo>
                  <a:lnTo>
                    <a:pt x="1061" y="1738"/>
                  </a:lnTo>
                  <a:lnTo>
                    <a:pt x="1057" y="1740"/>
                  </a:lnTo>
                  <a:lnTo>
                    <a:pt x="1055" y="1740"/>
                  </a:lnTo>
                  <a:lnTo>
                    <a:pt x="1051" y="1740"/>
                  </a:lnTo>
                  <a:lnTo>
                    <a:pt x="1048" y="1738"/>
                  </a:lnTo>
                  <a:lnTo>
                    <a:pt x="1046" y="1735"/>
                  </a:lnTo>
                  <a:lnTo>
                    <a:pt x="1046" y="1731"/>
                  </a:lnTo>
                  <a:lnTo>
                    <a:pt x="1046" y="1729"/>
                  </a:lnTo>
                  <a:lnTo>
                    <a:pt x="1048" y="1725"/>
                  </a:lnTo>
                  <a:lnTo>
                    <a:pt x="1051" y="1724"/>
                  </a:lnTo>
                  <a:lnTo>
                    <a:pt x="1055" y="1724"/>
                  </a:lnTo>
                  <a:close/>
                  <a:moveTo>
                    <a:pt x="939" y="1470"/>
                  </a:moveTo>
                  <a:lnTo>
                    <a:pt x="942" y="1470"/>
                  </a:lnTo>
                  <a:lnTo>
                    <a:pt x="944" y="1472"/>
                  </a:lnTo>
                  <a:lnTo>
                    <a:pt x="946" y="1476"/>
                  </a:lnTo>
                  <a:lnTo>
                    <a:pt x="948" y="1480"/>
                  </a:lnTo>
                  <a:lnTo>
                    <a:pt x="946" y="1483"/>
                  </a:lnTo>
                  <a:lnTo>
                    <a:pt x="944" y="1485"/>
                  </a:lnTo>
                  <a:lnTo>
                    <a:pt x="942" y="1487"/>
                  </a:lnTo>
                  <a:lnTo>
                    <a:pt x="939" y="1487"/>
                  </a:lnTo>
                  <a:lnTo>
                    <a:pt x="935" y="1487"/>
                  </a:lnTo>
                  <a:lnTo>
                    <a:pt x="931" y="1485"/>
                  </a:lnTo>
                  <a:lnTo>
                    <a:pt x="929" y="1483"/>
                  </a:lnTo>
                  <a:lnTo>
                    <a:pt x="929" y="1480"/>
                  </a:lnTo>
                  <a:lnTo>
                    <a:pt x="929" y="1476"/>
                  </a:lnTo>
                  <a:lnTo>
                    <a:pt x="931" y="1472"/>
                  </a:lnTo>
                  <a:lnTo>
                    <a:pt x="935" y="1470"/>
                  </a:lnTo>
                  <a:lnTo>
                    <a:pt x="939" y="1470"/>
                  </a:lnTo>
                  <a:close/>
                  <a:moveTo>
                    <a:pt x="915" y="1332"/>
                  </a:moveTo>
                  <a:lnTo>
                    <a:pt x="918" y="1332"/>
                  </a:lnTo>
                  <a:lnTo>
                    <a:pt x="920" y="1334"/>
                  </a:lnTo>
                  <a:lnTo>
                    <a:pt x="922" y="1337"/>
                  </a:lnTo>
                  <a:lnTo>
                    <a:pt x="924" y="1341"/>
                  </a:lnTo>
                  <a:lnTo>
                    <a:pt x="922" y="1343"/>
                  </a:lnTo>
                  <a:lnTo>
                    <a:pt x="920" y="1347"/>
                  </a:lnTo>
                  <a:lnTo>
                    <a:pt x="918" y="1349"/>
                  </a:lnTo>
                  <a:lnTo>
                    <a:pt x="915" y="1349"/>
                  </a:lnTo>
                  <a:lnTo>
                    <a:pt x="911" y="1349"/>
                  </a:lnTo>
                  <a:lnTo>
                    <a:pt x="907" y="1347"/>
                  </a:lnTo>
                  <a:lnTo>
                    <a:pt x="905" y="1343"/>
                  </a:lnTo>
                  <a:lnTo>
                    <a:pt x="905" y="1341"/>
                  </a:lnTo>
                  <a:lnTo>
                    <a:pt x="905" y="1337"/>
                  </a:lnTo>
                  <a:lnTo>
                    <a:pt x="907" y="1334"/>
                  </a:lnTo>
                  <a:lnTo>
                    <a:pt x="911" y="1332"/>
                  </a:lnTo>
                  <a:lnTo>
                    <a:pt x="915" y="1332"/>
                  </a:lnTo>
                  <a:close/>
                  <a:moveTo>
                    <a:pt x="682" y="1406"/>
                  </a:moveTo>
                  <a:lnTo>
                    <a:pt x="686" y="1408"/>
                  </a:lnTo>
                  <a:lnTo>
                    <a:pt x="687" y="1409"/>
                  </a:lnTo>
                  <a:lnTo>
                    <a:pt x="689" y="1411"/>
                  </a:lnTo>
                  <a:lnTo>
                    <a:pt x="691" y="1415"/>
                  </a:lnTo>
                  <a:lnTo>
                    <a:pt x="689" y="1419"/>
                  </a:lnTo>
                  <a:lnTo>
                    <a:pt x="687" y="1421"/>
                  </a:lnTo>
                  <a:lnTo>
                    <a:pt x="686" y="1422"/>
                  </a:lnTo>
                  <a:lnTo>
                    <a:pt x="682" y="1424"/>
                  </a:lnTo>
                  <a:lnTo>
                    <a:pt x="678" y="1422"/>
                  </a:lnTo>
                  <a:lnTo>
                    <a:pt x="676" y="1421"/>
                  </a:lnTo>
                  <a:lnTo>
                    <a:pt x="675" y="1419"/>
                  </a:lnTo>
                  <a:lnTo>
                    <a:pt x="673" y="1415"/>
                  </a:lnTo>
                  <a:lnTo>
                    <a:pt x="675" y="1411"/>
                  </a:lnTo>
                  <a:lnTo>
                    <a:pt x="676" y="1409"/>
                  </a:lnTo>
                  <a:lnTo>
                    <a:pt x="678" y="1408"/>
                  </a:lnTo>
                  <a:lnTo>
                    <a:pt x="682" y="1406"/>
                  </a:lnTo>
                  <a:close/>
                  <a:moveTo>
                    <a:pt x="737" y="1288"/>
                  </a:moveTo>
                  <a:lnTo>
                    <a:pt x="741" y="1288"/>
                  </a:lnTo>
                  <a:lnTo>
                    <a:pt x="743" y="1289"/>
                  </a:lnTo>
                  <a:lnTo>
                    <a:pt x="745" y="1291"/>
                  </a:lnTo>
                  <a:lnTo>
                    <a:pt x="747" y="1295"/>
                  </a:lnTo>
                  <a:lnTo>
                    <a:pt x="745" y="1299"/>
                  </a:lnTo>
                  <a:lnTo>
                    <a:pt x="743" y="1302"/>
                  </a:lnTo>
                  <a:lnTo>
                    <a:pt x="741" y="1304"/>
                  </a:lnTo>
                  <a:lnTo>
                    <a:pt x="737" y="1304"/>
                  </a:lnTo>
                  <a:lnTo>
                    <a:pt x="734" y="1304"/>
                  </a:lnTo>
                  <a:lnTo>
                    <a:pt x="730" y="1302"/>
                  </a:lnTo>
                  <a:lnTo>
                    <a:pt x="728" y="1299"/>
                  </a:lnTo>
                  <a:lnTo>
                    <a:pt x="728" y="1295"/>
                  </a:lnTo>
                  <a:lnTo>
                    <a:pt x="728" y="1291"/>
                  </a:lnTo>
                  <a:lnTo>
                    <a:pt x="730" y="1289"/>
                  </a:lnTo>
                  <a:lnTo>
                    <a:pt x="734" y="1288"/>
                  </a:lnTo>
                  <a:lnTo>
                    <a:pt x="737" y="1288"/>
                  </a:lnTo>
                  <a:close/>
                  <a:moveTo>
                    <a:pt x="442" y="1801"/>
                  </a:moveTo>
                  <a:lnTo>
                    <a:pt x="445" y="1803"/>
                  </a:lnTo>
                  <a:lnTo>
                    <a:pt x="447" y="1805"/>
                  </a:lnTo>
                  <a:lnTo>
                    <a:pt x="449" y="1807"/>
                  </a:lnTo>
                  <a:lnTo>
                    <a:pt x="449" y="1810"/>
                  </a:lnTo>
                  <a:lnTo>
                    <a:pt x="449" y="1814"/>
                  </a:lnTo>
                  <a:lnTo>
                    <a:pt x="447" y="1818"/>
                  </a:lnTo>
                  <a:lnTo>
                    <a:pt x="445" y="1820"/>
                  </a:lnTo>
                  <a:lnTo>
                    <a:pt x="442" y="1820"/>
                  </a:lnTo>
                  <a:lnTo>
                    <a:pt x="438" y="1820"/>
                  </a:lnTo>
                  <a:lnTo>
                    <a:pt x="434" y="1818"/>
                  </a:lnTo>
                  <a:lnTo>
                    <a:pt x="433" y="1814"/>
                  </a:lnTo>
                  <a:lnTo>
                    <a:pt x="433" y="1810"/>
                  </a:lnTo>
                  <a:lnTo>
                    <a:pt x="433" y="1807"/>
                  </a:lnTo>
                  <a:lnTo>
                    <a:pt x="434" y="1805"/>
                  </a:lnTo>
                  <a:lnTo>
                    <a:pt x="438" y="1803"/>
                  </a:lnTo>
                  <a:lnTo>
                    <a:pt x="442" y="1801"/>
                  </a:lnTo>
                  <a:close/>
                  <a:moveTo>
                    <a:pt x="290" y="1639"/>
                  </a:moveTo>
                  <a:lnTo>
                    <a:pt x="294" y="1640"/>
                  </a:lnTo>
                  <a:lnTo>
                    <a:pt x="296" y="1642"/>
                  </a:lnTo>
                  <a:lnTo>
                    <a:pt x="298" y="1644"/>
                  </a:lnTo>
                  <a:lnTo>
                    <a:pt x="300" y="1648"/>
                  </a:lnTo>
                  <a:lnTo>
                    <a:pt x="298" y="1652"/>
                  </a:lnTo>
                  <a:lnTo>
                    <a:pt x="296" y="1655"/>
                  </a:lnTo>
                  <a:lnTo>
                    <a:pt x="294" y="1657"/>
                  </a:lnTo>
                  <a:lnTo>
                    <a:pt x="290" y="1657"/>
                  </a:lnTo>
                  <a:lnTo>
                    <a:pt x="287" y="1657"/>
                  </a:lnTo>
                  <a:lnTo>
                    <a:pt x="283" y="1655"/>
                  </a:lnTo>
                  <a:lnTo>
                    <a:pt x="281" y="1652"/>
                  </a:lnTo>
                  <a:lnTo>
                    <a:pt x="281" y="1648"/>
                  </a:lnTo>
                  <a:lnTo>
                    <a:pt x="281" y="1644"/>
                  </a:lnTo>
                  <a:lnTo>
                    <a:pt x="283" y="1642"/>
                  </a:lnTo>
                  <a:lnTo>
                    <a:pt x="287" y="1640"/>
                  </a:lnTo>
                  <a:lnTo>
                    <a:pt x="290" y="1639"/>
                  </a:lnTo>
                  <a:close/>
                  <a:moveTo>
                    <a:pt x="442" y="1517"/>
                  </a:moveTo>
                  <a:lnTo>
                    <a:pt x="445" y="1519"/>
                  </a:lnTo>
                  <a:lnTo>
                    <a:pt x="447" y="1520"/>
                  </a:lnTo>
                  <a:lnTo>
                    <a:pt x="451" y="1522"/>
                  </a:lnTo>
                  <a:lnTo>
                    <a:pt x="451" y="1526"/>
                  </a:lnTo>
                  <a:lnTo>
                    <a:pt x="451" y="1530"/>
                  </a:lnTo>
                  <a:lnTo>
                    <a:pt x="447" y="1531"/>
                  </a:lnTo>
                  <a:lnTo>
                    <a:pt x="445" y="1533"/>
                  </a:lnTo>
                  <a:lnTo>
                    <a:pt x="442" y="1535"/>
                  </a:lnTo>
                  <a:lnTo>
                    <a:pt x="438" y="1533"/>
                  </a:lnTo>
                  <a:lnTo>
                    <a:pt x="436" y="1531"/>
                  </a:lnTo>
                  <a:lnTo>
                    <a:pt x="434" y="1530"/>
                  </a:lnTo>
                  <a:lnTo>
                    <a:pt x="433" y="1526"/>
                  </a:lnTo>
                  <a:lnTo>
                    <a:pt x="434" y="1522"/>
                  </a:lnTo>
                  <a:lnTo>
                    <a:pt x="436" y="1520"/>
                  </a:lnTo>
                  <a:lnTo>
                    <a:pt x="438" y="1519"/>
                  </a:lnTo>
                  <a:lnTo>
                    <a:pt x="442" y="1517"/>
                  </a:lnTo>
                  <a:close/>
                  <a:moveTo>
                    <a:pt x="174" y="1391"/>
                  </a:moveTo>
                  <a:lnTo>
                    <a:pt x="176" y="1391"/>
                  </a:lnTo>
                  <a:lnTo>
                    <a:pt x="179" y="1393"/>
                  </a:lnTo>
                  <a:lnTo>
                    <a:pt x="181" y="1395"/>
                  </a:lnTo>
                  <a:lnTo>
                    <a:pt x="181" y="1398"/>
                  </a:lnTo>
                  <a:lnTo>
                    <a:pt x="181" y="1402"/>
                  </a:lnTo>
                  <a:lnTo>
                    <a:pt x="179" y="1406"/>
                  </a:lnTo>
                  <a:lnTo>
                    <a:pt x="176" y="1408"/>
                  </a:lnTo>
                  <a:lnTo>
                    <a:pt x="174" y="1408"/>
                  </a:lnTo>
                  <a:lnTo>
                    <a:pt x="170" y="1408"/>
                  </a:lnTo>
                  <a:lnTo>
                    <a:pt x="167" y="1406"/>
                  </a:lnTo>
                  <a:lnTo>
                    <a:pt x="165" y="1402"/>
                  </a:lnTo>
                  <a:lnTo>
                    <a:pt x="165" y="1398"/>
                  </a:lnTo>
                  <a:lnTo>
                    <a:pt x="165" y="1395"/>
                  </a:lnTo>
                  <a:lnTo>
                    <a:pt x="167" y="1393"/>
                  </a:lnTo>
                  <a:lnTo>
                    <a:pt x="170" y="1391"/>
                  </a:lnTo>
                  <a:lnTo>
                    <a:pt x="174" y="1391"/>
                  </a:lnTo>
                  <a:close/>
                  <a:moveTo>
                    <a:pt x="167" y="1884"/>
                  </a:moveTo>
                  <a:lnTo>
                    <a:pt x="170" y="1886"/>
                  </a:lnTo>
                  <a:lnTo>
                    <a:pt x="172" y="1888"/>
                  </a:lnTo>
                  <a:lnTo>
                    <a:pt x="174" y="1890"/>
                  </a:lnTo>
                  <a:lnTo>
                    <a:pt x="176" y="1894"/>
                  </a:lnTo>
                  <a:lnTo>
                    <a:pt x="174" y="1897"/>
                  </a:lnTo>
                  <a:lnTo>
                    <a:pt x="172" y="1899"/>
                  </a:lnTo>
                  <a:lnTo>
                    <a:pt x="170" y="1901"/>
                  </a:lnTo>
                  <a:lnTo>
                    <a:pt x="167" y="1903"/>
                  </a:lnTo>
                  <a:lnTo>
                    <a:pt x="163" y="1901"/>
                  </a:lnTo>
                  <a:lnTo>
                    <a:pt x="161" y="1899"/>
                  </a:lnTo>
                  <a:lnTo>
                    <a:pt x="159" y="1897"/>
                  </a:lnTo>
                  <a:lnTo>
                    <a:pt x="157" y="1894"/>
                  </a:lnTo>
                  <a:lnTo>
                    <a:pt x="159" y="1890"/>
                  </a:lnTo>
                  <a:lnTo>
                    <a:pt x="161" y="1888"/>
                  </a:lnTo>
                  <a:lnTo>
                    <a:pt x="163" y="1886"/>
                  </a:lnTo>
                  <a:lnTo>
                    <a:pt x="167" y="1884"/>
                  </a:lnTo>
                  <a:close/>
                  <a:moveTo>
                    <a:pt x="10" y="1472"/>
                  </a:moveTo>
                  <a:lnTo>
                    <a:pt x="13" y="1474"/>
                  </a:lnTo>
                  <a:lnTo>
                    <a:pt x="15" y="1476"/>
                  </a:lnTo>
                  <a:lnTo>
                    <a:pt x="17" y="1478"/>
                  </a:lnTo>
                  <a:lnTo>
                    <a:pt x="19" y="1482"/>
                  </a:lnTo>
                  <a:lnTo>
                    <a:pt x="17" y="1485"/>
                  </a:lnTo>
                  <a:lnTo>
                    <a:pt x="15" y="1487"/>
                  </a:lnTo>
                  <a:lnTo>
                    <a:pt x="13" y="1489"/>
                  </a:lnTo>
                  <a:lnTo>
                    <a:pt x="10" y="1491"/>
                  </a:lnTo>
                  <a:lnTo>
                    <a:pt x="6" y="1489"/>
                  </a:lnTo>
                  <a:lnTo>
                    <a:pt x="4" y="1487"/>
                  </a:lnTo>
                  <a:lnTo>
                    <a:pt x="2" y="1485"/>
                  </a:lnTo>
                  <a:lnTo>
                    <a:pt x="0" y="1482"/>
                  </a:lnTo>
                  <a:lnTo>
                    <a:pt x="2" y="1478"/>
                  </a:lnTo>
                  <a:lnTo>
                    <a:pt x="4" y="1476"/>
                  </a:lnTo>
                  <a:lnTo>
                    <a:pt x="6" y="1474"/>
                  </a:lnTo>
                  <a:lnTo>
                    <a:pt x="10" y="1472"/>
                  </a:lnTo>
                  <a:close/>
                  <a:moveTo>
                    <a:pt x="85" y="1768"/>
                  </a:moveTo>
                  <a:lnTo>
                    <a:pt x="89" y="1768"/>
                  </a:lnTo>
                  <a:lnTo>
                    <a:pt x="91" y="1770"/>
                  </a:lnTo>
                  <a:lnTo>
                    <a:pt x="93" y="1774"/>
                  </a:lnTo>
                  <a:lnTo>
                    <a:pt x="94" y="1777"/>
                  </a:lnTo>
                  <a:lnTo>
                    <a:pt x="93" y="1781"/>
                  </a:lnTo>
                  <a:lnTo>
                    <a:pt x="91" y="1783"/>
                  </a:lnTo>
                  <a:lnTo>
                    <a:pt x="89" y="1785"/>
                  </a:lnTo>
                  <a:lnTo>
                    <a:pt x="85" y="1786"/>
                  </a:lnTo>
                  <a:lnTo>
                    <a:pt x="82" y="1785"/>
                  </a:lnTo>
                  <a:lnTo>
                    <a:pt x="80" y="1783"/>
                  </a:lnTo>
                  <a:lnTo>
                    <a:pt x="78" y="1781"/>
                  </a:lnTo>
                  <a:lnTo>
                    <a:pt x="76" y="1777"/>
                  </a:lnTo>
                  <a:lnTo>
                    <a:pt x="78" y="1774"/>
                  </a:lnTo>
                  <a:lnTo>
                    <a:pt x="80" y="1770"/>
                  </a:lnTo>
                  <a:lnTo>
                    <a:pt x="82" y="1768"/>
                  </a:lnTo>
                  <a:lnTo>
                    <a:pt x="85" y="1768"/>
                  </a:lnTo>
                  <a:close/>
                  <a:moveTo>
                    <a:pt x="130" y="1853"/>
                  </a:moveTo>
                  <a:lnTo>
                    <a:pt x="133" y="1853"/>
                  </a:lnTo>
                  <a:lnTo>
                    <a:pt x="135" y="1855"/>
                  </a:lnTo>
                  <a:lnTo>
                    <a:pt x="137" y="1859"/>
                  </a:lnTo>
                  <a:lnTo>
                    <a:pt x="137" y="1860"/>
                  </a:lnTo>
                  <a:lnTo>
                    <a:pt x="137" y="1864"/>
                  </a:lnTo>
                  <a:lnTo>
                    <a:pt x="135" y="1868"/>
                  </a:lnTo>
                  <a:lnTo>
                    <a:pt x="133" y="1870"/>
                  </a:lnTo>
                  <a:lnTo>
                    <a:pt x="130" y="1870"/>
                  </a:lnTo>
                  <a:lnTo>
                    <a:pt x="126" y="1870"/>
                  </a:lnTo>
                  <a:lnTo>
                    <a:pt x="122" y="1868"/>
                  </a:lnTo>
                  <a:lnTo>
                    <a:pt x="120" y="1864"/>
                  </a:lnTo>
                  <a:lnTo>
                    <a:pt x="120" y="1860"/>
                  </a:lnTo>
                  <a:lnTo>
                    <a:pt x="120" y="1859"/>
                  </a:lnTo>
                  <a:lnTo>
                    <a:pt x="122" y="1855"/>
                  </a:lnTo>
                  <a:lnTo>
                    <a:pt x="126" y="1853"/>
                  </a:lnTo>
                  <a:lnTo>
                    <a:pt x="130" y="1853"/>
                  </a:lnTo>
                  <a:close/>
                  <a:moveTo>
                    <a:pt x="24" y="1555"/>
                  </a:moveTo>
                  <a:lnTo>
                    <a:pt x="26" y="1555"/>
                  </a:lnTo>
                  <a:lnTo>
                    <a:pt x="30" y="1557"/>
                  </a:lnTo>
                  <a:lnTo>
                    <a:pt x="32" y="1561"/>
                  </a:lnTo>
                  <a:lnTo>
                    <a:pt x="32" y="1565"/>
                  </a:lnTo>
                  <a:lnTo>
                    <a:pt x="32" y="1567"/>
                  </a:lnTo>
                  <a:lnTo>
                    <a:pt x="30" y="1570"/>
                  </a:lnTo>
                  <a:lnTo>
                    <a:pt x="26" y="1572"/>
                  </a:lnTo>
                  <a:lnTo>
                    <a:pt x="24" y="1572"/>
                  </a:lnTo>
                  <a:lnTo>
                    <a:pt x="21" y="1572"/>
                  </a:lnTo>
                  <a:lnTo>
                    <a:pt x="17" y="1570"/>
                  </a:lnTo>
                  <a:lnTo>
                    <a:pt x="15" y="1567"/>
                  </a:lnTo>
                  <a:lnTo>
                    <a:pt x="15" y="1565"/>
                  </a:lnTo>
                  <a:lnTo>
                    <a:pt x="15" y="1561"/>
                  </a:lnTo>
                  <a:lnTo>
                    <a:pt x="17" y="1557"/>
                  </a:lnTo>
                  <a:lnTo>
                    <a:pt x="21" y="1555"/>
                  </a:lnTo>
                  <a:lnTo>
                    <a:pt x="24" y="1555"/>
                  </a:lnTo>
                  <a:close/>
                  <a:moveTo>
                    <a:pt x="122" y="1620"/>
                  </a:moveTo>
                  <a:lnTo>
                    <a:pt x="124" y="1620"/>
                  </a:lnTo>
                  <a:lnTo>
                    <a:pt x="128" y="1622"/>
                  </a:lnTo>
                  <a:lnTo>
                    <a:pt x="130" y="1626"/>
                  </a:lnTo>
                  <a:lnTo>
                    <a:pt x="130" y="1629"/>
                  </a:lnTo>
                  <a:lnTo>
                    <a:pt x="130" y="1631"/>
                  </a:lnTo>
                  <a:lnTo>
                    <a:pt x="128" y="1635"/>
                  </a:lnTo>
                  <a:lnTo>
                    <a:pt x="124" y="1637"/>
                  </a:lnTo>
                  <a:lnTo>
                    <a:pt x="122" y="1637"/>
                  </a:lnTo>
                  <a:lnTo>
                    <a:pt x="119" y="1637"/>
                  </a:lnTo>
                  <a:lnTo>
                    <a:pt x="115" y="1635"/>
                  </a:lnTo>
                  <a:lnTo>
                    <a:pt x="113" y="1631"/>
                  </a:lnTo>
                  <a:lnTo>
                    <a:pt x="113" y="1629"/>
                  </a:lnTo>
                  <a:lnTo>
                    <a:pt x="113" y="1626"/>
                  </a:lnTo>
                  <a:lnTo>
                    <a:pt x="115" y="1622"/>
                  </a:lnTo>
                  <a:lnTo>
                    <a:pt x="119" y="1620"/>
                  </a:lnTo>
                  <a:lnTo>
                    <a:pt x="122" y="1620"/>
                  </a:lnTo>
                  <a:close/>
                  <a:moveTo>
                    <a:pt x="96" y="1847"/>
                  </a:moveTo>
                  <a:lnTo>
                    <a:pt x="100" y="1847"/>
                  </a:lnTo>
                  <a:lnTo>
                    <a:pt x="102" y="1849"/>
                  </a:lnTo>
                  <a:lnTo>
                    <a:pt x="104" y="1853"/>
                  </a:lnTo>
                  <a:lnTo>
                    <a:pt x="106" y="1857"/>
                  </a:lnTo>
                  <a:lnTo>
                    <a:pt x="104" y="1860"/>
                  </a:lnTo>
                  <a:lnTo>
                    <a:pt x="102" y="1862"/>
                  </a:lnTo>
                  <a:lnTo>
                    <a:pt x="100" y="1864"/>
                  </a:lnTo>
                  <a:lnTo>
                    <a:pt x="96" y="1864"/>
                  </a:lnTo>
                  <a:lnTo>
                    <a:pt x="93" y="1864"/>
                  </a:lnTo>
                  <a:lnTo>
                    <a:pt x="91" y="1862"/>
                  </a:lnTo>
                  <a:lnTo>
                    <a:pt x="89" y="1860"/>
                  </a:lnTo>
                  <a:lnTo>
                    <a:pt x="87" y="1857"/>
                  </a:lnTo>
                  <a:lnTo>
                    <a:pt x="89" y="1853"/>
                  </a:lnTo>
                  <a:lnTo>
                    <a:pt x="91" y="1849"/>
                  </a:lnTo>
                  <a:lnTo>
                    <a:pt x="93" y="1847"/>
                  </a:lnTo>
                  <a:lnTo>
                    <a:pt x="96" y="1847"/>
                  </a:lnTo>
                  <a:close/>
                  <a:moveTo>
                    <a:pt x="72" y="1672"/>
                  </a:moveTo>
                  <a:lnTo>
                    <a:pt x="76" y="1674"/>
                  </a:lnTo>
                  <a:lnTo>
                    <a:pt x="78" y="1676"/>
                  </a:lnTo>
                  <a:lnTo>
                    <a:pt x="80" y="1677"/>
                  </a:lnTo>
                  <a:lnTo>
                    <a:pt x="82" y="1681"/>
                  </a:lnTo>
                  <a:lnTo>
                    <a:pt x="80" y="1685"/>
                  </a:lnTo>
                  <a:lnTo>
                    <a:pt x="78" y="1687"/>
                  </a:lnTo>
                  <a:lnTo>
                    <a:pt x="76" y="1690"/>
                  </a:lnTo>
                  <a:lnTo>
                    <a:pt x="72" y="1690"/>
                  </a:lnTo>
                  <a:lnTo>
                    <a:pt x="69" y="1690"/>
                  </a:lnTo>
                  <a:lnTo>
                    <a:pt x="67" y="1687"/>
                  </a:lnTo>
                  <a:lnTo>
                    <a:pt x="65" y="1685"/>
                  </a:lnTo>
                  <a:lnTo>
                    <a:pt x="63" y="1681"/>
                  </a:lnTo>
                  <a:lnTo>
                    <a:pt x="65" y="1677"/>
                  </a:lnTo>
                  <a:lnTo>
                    <a:pt x="67" y="1676"/>
                  </a:lnTo>
                  <a:lnTo>
                    <a:pt x="69" y="1674"/>
                  </a:lnTo>
                  <a:lnTo>
                    <a:pt x="72" y="1672"/>
                  </a:lnTo>
                  <a:close/>
                  <a:moveTo>
                    <a:pt x="3937" y="2426"/>
                  </a:moveTo>
                  <a:lnTo>
                    <a:pt x="3941" y="2428"/>
                  </a:lnTo>
                  <a:lnTo>
                    <a:pt x="3944" y="2429"/>
                  </a:lnTo>
                  <a:lnTo>
                    <a:pt x="3946" y="2431"/>
                  </a:lnTo>
                  <a:lnTo>
                    <a:pt x="3946" y="2435"/>
                  </a:lnTo>
                  <a:lnTo>
                    <a:pt x="3946" y="2439"/>
                  </a:lnTo>
                  <a:lnTo>
                    <a:pt x="3944" y="2441"/>
                  </a:lnTo>
                  <a:lnTo>
                    <a:pt x="3941" y="2442"/>
                  </a:lnTo>
                  <a:lnTo>
                    <a:pt x="3937" y="2444"/>
                  </a:lnTo>
                  <a:lnTo>
                    <a:pt x="3933" y="2442"/>
                  </a:lnTo>
                  <a:lnTo>
                    <a:pt x="3931" y="2441"/>
                  </a:lnTo>
                  <a:lnTo>
                    <a:pt x="3929" y="2439"/>
                  </a:lnTo>
                  <a:lnTo>
                    <a:pt x="3928" y="2435"/>
                  </a:lnTo>
                  <a:lnTo>
                    <a:pt x="3929" y="2431"/>
                  </a:lnTo>
                  <a:lnTo>
                    <a:pt x="3931" y="2429"/>
                  </a:lnTo>
                  <a:lnTo>
                    <a:pt x="3933" y="2428"/>
                  </a:lnTo>
                  <a:lnTo>
                    <a:pt x="3937" y="2426"/>
                  </a:lnTo>
                  <a:close/>
                  <a:moveTo>
                    <a:pt x="3861" y="2370"/>
                  </a:moveTo>
                  <a:lnTo>
                    <a:pt x="3865" y="2370"/>
                  </a:lnTo>
                  <a:lnTo>
                    <a:pt x="3869" y="2372"/>
                  </a:lnTo>
                  <a:lnTo>
                    <a:pt x="3870" y="2376"/>
                  </a:lnTo>
                  <a:lnTo>
                    <a:pt x="3870" y="2380"/>
                  </a:lnTo>
                  <a:lnTo>
                    <a:pt x="3870" y="2381"/>
                  </a:lnTo>
                  <a:lnTo>
                    <a:pt x="3869" y="2385"/>
                  </a:lnTo>
                  <a:lnTo>
                    <a:pt x="3865" y="2387"/>
                  </a:lnTo>
                  <a:lnTo>
                    <a:pt x="3861" y="2387"/>
                  </a:lnTo>
                  <a:lnTo>
                    <a:pt x="3859" y="2387"/>
                  </a:lnTo>
                  <a:lnTo>
                    <a:pt x="3856" y="2385"/>
                  </a:lnTo>
                  <a:lnTo>
                    <a:pt x="3854" y="2381"/>
                  </a:lnTo>
                  <a:lnTo>
                    <a:pt x="3854" y="2380"/>
                  </a:lnTo>
                  <a:lnTo>
                    <a:pt x="3854" y="2376"/>
                  </a:lnTo>
                  <a:lnTo>
                    <a:pt x="3856" y="2372"/>
                  </a:lnTo>
                  <a:lnTo>
                    <a:pt x="3859" y="2370"/>
                  </a:lnTo>
                  <a:lnTo>
                    <a:pt x="3861" y="2370"/>
                  </a:lnTo>
                  <a:close/>
                  <a:moveTo>
                    <a:pt x="3571" y="2426"/>
                  </a:moveTo>
                  <a:lnTo>
                    <a:pt x="3575" y="2426"/>
                  </a:lnTo>
                  <a:lnTo>
                    <a:pt x="3577" y="2428"/>
                  </a:lnTo>
                  <a:lnTo>
                    <a:pt x="3578" y="2429"/>
                  </a:lnTo>
                  <a:lnTo>
                    <a:pt x="3580" y="2433"/>
                  </a:lnTo>
                  <a:lnTo>
                    <a:pt x="3578" y="2437"/>
                  </a:lnTo>
                  <a:lnTo>
                    <a:pt x="3577" y="2441"/>
                  </a:lnTo>
                  <a:lnTo>
                    <a:pt x="3575" y="2442"/>
                  </a:lnTo>
                  <a:lnTo>
                    <a:pt x="3571" y="2442"/>
                  </a:lnTo>
                  <a:lnTo>
                    <a:pt x="3567" y="2442"/>
                  </a:lnTo>
                  <a:lnTo>
                    <a:pt x="3566" y="2441"/>
                  </a:lnTo>
                  <a:lnTo>
                    <a:pt x="3564" y="2437"/>
                  </a:lnTo>
                  <a:lnTo>
                    <a:pt x="3562" y="2433"/>
                  </a:lnTo>
                  <a:lnTo>
                    <a:pt x="3564" y="2429"/>
                  </a:lnTo>
                  <a:lnTo>
                    <a:pt x="3566" y="2428"/>
                  </a:lnTo>
                  <a:lnTo>
                    <a:pt x="3567" y="2426"/>
                  </a:lnTo>
                  <a:lnTo>
                    <a:pt x="3571" y="2426"/>
                  </a:lnTo>
                  <a:close/>
                  <a:moveTo>
                    <a:pt x="3409" y="2348"/>
                  </a:moveTo>
                  <a:lnTo>
                    <a:pt x="3412" y="2348"/>
                  </a:lnTo>
                  <a:lnTo>
                    <a:pt x="3414" y="2350"/>
                  </a:lnTo>
                  <a:lnTo>
                    <a:pt x="3416" y="2354"/>
                  </a:lnTo>
                  <a:lnTo>
                    <a:pt x="3418" y="2357"/>
                  </a:lnTo>
                  <a:lnTo>
                    <a:pt x="3416" y="2361"/>
                  </a:lnTo>
                  <a:lnTo>
                    <a:pt x="3414" y="2363"/>
                  </a:lnTo>
                  <a:lnTo>
                    <a:pt x="3412" y="2365"/>
                  </a:lnTo>
                  <a:lnTo>
                    <a:pt x="3409" y="2367"/>
                  </a:lnTo>
                  <a:lnTo>
                    <a:pt x="3405" y="2365"/>
                  </a:lnTo>
                  <a:lnTo>
                    <a:pt x="3403" y="2363"/>
                  </a:lnTo>
                  <a:lnTo>
                    <a:pt x="3401" y="2361"/>
                  </a:lnTo>
                  <a:lnTo>
                    <a:pt x="3399" y="2357"/>
                  </a:lnTo>
                  <a:lnTo>
                    <a:pt x="3401" y="2354"/>
                  </a:lnTo>
                  <a:lnTo>
                    <a:pt x="3403" y="2350"/>
                  </a:lnTo>
                  <a:lnTo>
                    <a:pt x="3405" y="2348"/>
                  </a:lnTo>
                  <a:lnTo>
                    <a:pt x="3409" y="2348"/>
                  </a:lnTo>
                  <a:close/>
                  <a:moveTo>
                    <a:pt x="3388" y="2415"/>
                  </a:moveTo>
                  <a:lnTo>
                    <a:pt x="3392" y="2417"/>
                  </a:lnTo>
                  <a:lnTo>
                    <a:pt x="3394" y="2418"/>
                  </a:lnTo>
                  <a:lnTo>
                    <a:pt x="3396" y="2420"/>
                  </a:lnTo>
                  <a:lnTo>
                    <a:pt x="3397" y="2424"/>
                  </a:lnTo>
                  <a:lnTo>
                    <a:pt x="3396" y="2428"/>
                  </a:lnTo>
                  <a:lnTo>
                    <a:pt x="3394" y="2429"/>
                  </a:lnTo>
                  <a:lnTo>
                    <a:pt x="3392" y="2431"/>
                  </a:lnTo>
                  <a:lnTo>
                    <a:pt x="3388" y="2433"/>
                  </a:lnTo>
                  <a:lnTo>
                    <a:pt x="3385" y="2431"/>
                  </a:lnTo>
                  <a:lnTo>
                    <a:pt x="3383" y="2429"/>
                  </a:lnTo>
                  <a:lnTo>
                    <a:pt x="3381" y="2428"/>
                  </a:lnTo>
                  <a:lnTo>
                    <a:pt x="3379" y="2424"/>
                  </a:lnTo>
                  <a:lnTo>
                    <a:pt x="3381" y="2420"/>
                  </a:lnTo>
                  <a:lnTo>
                    <a:pt x="3383" y="2418"/>
                  </a:lnTo>
                  <a:lnTo>
                    <a:pt x="3385" y="2417"/>
                  </a:lnTo>
                  <a:lnTo>
                    <a:pt x="3388" y="2415"/>
                  </a:lnTo>
                  <a:close/>
                  <a:moveTo>
                    <a:pt x="4280" y="1363"/>
                  </a:moveTo>
                  <a:lnTo>
                    <a:pt x="4284" y="1365"/>
                  </a:lnTo>
                  <a:lnTo>
                    <a:pt x="4288" y="1367"/>
                  </a:lnTo>
                  <a:lnTo>
                    <a:pt x="4290" y="1369"/>
                  </a:lnTo>
                  <a:lnTo>
                    <a:pt x="4290" y="1373"/>
                  </a:lnTo>
                  <a:lnTo>
                    <a:pt x="4290" y="1376"/>
                  </a:lnTo>
                  <a:lnTo>
                    <a:pt x="4288" y="1378"/>
                  </a:lnTo>
                  <a:lnTo>
                    <a:pt x="4284" y="1380"/>
                  </a:lnTo>
                  <a:lnTo>
                    <a:pt x="4280" y="1382"/>
                  </a:lnTo>
                  <a:lnTo>
                    <a:pt x="4277" y="1380"/>
                  </a:lnTo>
                  <a:lnTo>
                    <a:pt x="4275" y="1378"/>
                  </a:lnTo>
                  <a:lnTo>
                    <a:pt x="4273" y="1376"/>
                  </a:lnTo>
                  <a:lnTo>
                    <a:pt x="4271" y="1373"/>
                  </a:lnTo>
                  <a:lnTo>
                    <a:pt x="4273" y="1369"/>
                  </a:lnTo>
                  <a:lnTo>
                    <a:pt x="4275" y="1367"/>
                  </a:lnTo>
                  <a:lnTo>
                    <a:pt x="4277" y="1365"/>
                  </a:lnTo>
                  <a:lnTo>
                    <a:pt x="4280" y="1363"/>
                  </a:lnTo>
                  <a:close/>
                  <a:moveTo>
                    <a:pt x="5588" y="2191"/>
                  </a:moveTo>
                  <a:lnTo>
                    <a:pt x="5592" y="2193"/>
                  </a:lnTo>
                  <a:lnTo>
                    <a:pt x="5594" y="2195"/>
                  </a:lnTo>
                  <a:lnTo>
                    <a:pt x="5596" y="2197"/>
                  </a:lnTo>
                  <a:lnTo>
                    <a:pt x="5598" y="2200"/>
                  </a:lnTo>
                  <a:lnTo>
                    <a:pt x="5596" y="2204"/>
                  </a:lnTo>
                  <a:lnTo>
                    <a:pt x="5594" y="2206"/>
                  </a:lnTo>
                  <a:lnTo>
                    <a:pt x="5592" y="2208"/>
                  </a:lnTo>
                  <a:lnTo>
                    <a:pt x="5588" y="2210"/>
                  </a:lnTo>
                  <a:lnTo>
                    <a:pt x="5585" y="2208"/>
                  </a:lnTo>
                  <a:lnTo>
                    <a:pt x="5583" y="2206"/>
                  </a:lnTo>
                  <a:lnTo>
                    <a:pt x="5581" y="2204"/>
                  </a:lnTo>
                  <a:lnTo>
                    <a:pt x="5579" y="2200"/>
                  </a:lnTo>
                  <a:lnTo>
                    <a:pt x="5581" y="2197"/>
                  </a:lnTo>
                  <a:lnTo>
                    <a:pt x="5583" y="2195"/>
                  </a:lnTo>
                  <a:lnTo>
                    <a:pt x="5585" y="2193"/>
                  </a:lnTo>
                  <a:lnTo>
                    <a:pt x="5588" y="2191"/>
                  </a:lnTo>
                  <a:close/>
                  <a:moveTo>
                    <a:pt x="5047" y="2226"/>
                  </a:moveTo>
                  <a:lnTo>
                    <a:pt x="5051" y="2226"/>
                  </a:lnTo>
                  <a:lnTo>
                    <a:pt x="5054" y="2228"/>
                  </a:lnTo>
                  <a:lnTo>
                    <a:pt x="5056" y="2232"/>
                  </a:lnTo>
                  <a:lnTo>
                    <a:pt x="5056" y="2235"/>
                  </a:lnTo>
                  <a:lnTo>
                    <a:pt x="5056" y="2239"/>
                  </a:lnTo>
                  <a:lnTo>
                    <a:pt x="5054" y="2241"/>
                  </a:lnTo>
                  <a:lnTo>
                    <a:pt x="5051" y="2243"/>
                  </a:lnTo>
                  <a:lnTo>
                    <a:pt x="5047" y="2245"/>
                  </a:lnTo>
                  <a:lnTo>
                    <a:pt x="5045" y="2243"/>
                  </a:lnTo>
                  <a:lnTo>
                    <a:pt x="5042" y="2241"/>
                  </a:lnTo>
                  <a:lnTo>
                    <a:pt x="5040" y="2239"/>
                  </a:lnTo>
                  <a:lnTo>
                    <a:pt x="5040" y="2235"/>
                  </a:lnTo>
                  <a:lnTo>
                    <a:pt x="5040" y="2232"/>
                  </a:lnTo>
                  <a:lnTo>
                    <a:pt x="5042" y="2228"/>
                  </a:lnTo>
                  <a:lnTo>
                    <a:pt x="5045" y="2226"/>
                  </a:lnTo>
                  <a:lnTo>
                    <a:pt x="5047" y="2226"/>
                  </a:lnTo>
                  <a:close/>
                  <a:moveTo>
                    <a:pt x="4918" y="2269"/>
                  </a:moveTo>
                  <a:lnTo>
                    <a:pt x="4920" y="2269"/>
                  </a:lnTo>
                  <a:lnTo>
                    <a:pt x="4923" y="2271"/>
                  </a:lnTo>
                  <a:lnTo>
                    <a:pt x="4925" y="2274"/>
                  </a:lnTo>
                  <a:lnTo>
                    <a:pt x="4925" y="2278"/>
                  </a:lnTo>
                  <a:lnTo>
                    <a:pt x="4925" y="2280"/>
                  </a:lnTo>
                  <a:lnTo>
                    <a:pt x="4923" y="2284"/>
                  </a:lnTo>
                  <a:lnTo>
                    <a:pt x="4920" y="2285"/>
                  </a:lnTo>
                  <a:lnTo>
                    <a:pt x="4918" y="2285"/>
                  </a:lnTo>
                  <a:lnTo>
                    <a:pt x="4914" y="2285"/>
                  </a:lnTo>
                  <a:lnTo>
                    <a:pt x="4910" y="2284"/>
                  </a:lnTo>
                  <a:lnTo>
                    <a:pt x="4909" y="2280"/>
                  </a:lnTo>
                  <a:lnTo>
                    <a:pt x="4909" y="2278"/>
                  </a:lnTo>
                  <a:lnTo>
                    <a:pt x="4909" y="2274"/>
                  </a:lnTo>
                  <a:lnTo>
                    <a:pt x="4910" y="2271"/>
                  </a:lnTo>
                  <a:lnTo>
                    <a:pt x="4914" y="2269"/>
                  </a:lnTo>
                  <a:lnTo>
                    <a:pt x="4918" y="2269"/>
                  </a:lnTo>
                  <a:close/>
                  <a:moveTo>
                    <a:pt x="4602" y="2298"/>
                  </a:moveTo>
                  <a:lnTo>
                    <a:pt x="4606" y="2300"/>
                  </a:lnTo>
                  <a:lnTo>
                    <a:pt x="4609" y="2302"/>
                  </a:lnTo>
                  <a:lnTo>
                    <a:pt x="4611" y="2304"/>
                  </a:lnTo>
                  <a:lnTo>
                    <a:pt x="4611" y="2308"/>
                  </a:lnTo>
                  <a:lnTo>
                    <a:pt x="4611" y="2311"/>
                  </a:lnTo>
                  <a:lnTo>
                    <a:pt x="4609" y="2313"/>
                  </a:lnTo>
                  <a:lnTo>
                    <a:pt x="4606" y="2315"/>
                  </a:lnTo>
                  <a:lnTo>
                    <a:pt x="4602" y="2317"/>
                  </a:lnTo>
                  <a:lnTo>
                    <a:pt x="4598" y="2315"/>
                  </a:lnTo>
                  <a:lnTo>
                    <a:pt x="4596" y="2313"/>
                  </a:lnTo>
                  <a:lnTo>
                    <a:pt x="4594" y="2311"/>
                  </a:lnTo>
                  <a:lnTo>
                    <a:pt x="4594" y="2308"/>
                  </a:lnTo>
                  <a:lnTo>
                    <a:pt x="4594" y="2304"/>
                  </a:lnTo>
                  <a:lnTo>
                    <a:pt x="4596" y="2302"/>
                  </a:lnTo>
                  <a:lnTo>
                    <a:pt x="4598" y="2300"/>
                  </a:lnTo>
                  <a:lnTo>
                    <a:pt x="4602" y="2298"/>
                  </a:lnTo>
                  <a:close/>
                  <a:moveTo>
                    <a:pt x="5357" y="0"/>
                  </a:moveTo>
                  <a:lnTo>
                    <a:pt x="5359" y="0"/>
                  </a:lnTo>
                  <a:lnTo>
                    <a:pt x="5363" y="1"/>
                  </a:lnTo>
                  <a:lnTo>
                    <a:pt x="5365" y="5"/>
                  </a:lnTo>
                  <a:lnTo>
                    <a:pt x="5365" y="9"/>
                  </a:lnTo>
                  <a:lnTo>
                    <a:pt x="5365" y="11"/>
                  </a:lnTo>
                  <a:lnTo>
                    <a:pt x="5363" y="14"/>
                  </a:lnTo>
                  <a:lnTo>
                    <a:pt x="5359" y="16"/>
                  </a:lnTo>
                  <a:lnTo>
                    <a:pt x="5357" y="16"/>
                  </a:lnTo>
                  <a:lnTo>
                    <a:pt x="5354" y="16"/>
                  </a:lnTo>
                  <a:lnTo>
                    <a:pt x="5350" y="14"/>
                  </a:lnTo>
                  <a:lnTo>
                    <a:pt x="5348" y="11"/>
                  </a:lnTo>
                  <a:lnTo>
                    <a:pt x="5348" y="9"/>
                  </a:lnTo>
                  <a:lnTo>
                    <a:pt x="5348" y="5"/>
                  </a:lnTo>
                  <a:lnTo>
                    <a:pt x="5350" y="1"/>
                  </a:lnTo>
                  <a:lnTo>
                    <a:pt x="5354" y="0"/>
                  </a:lnTo>
                  <a:lnTo>
                    <a:pt x="5357" y="0"/>
                  </a:lnTo>
                  <a:close/>
                  <a:moveTo>
                    <a:pt x="5095" y="1051"/>
                  </a:moveTo>
                  <a:lnTo>
                    <a:pt x="5099" y="1053"/>
                  </a:lnTo>
                  <a:lnTo>
                    <a:pt x="5102" y="1055"/>
                  </a:lnTo>
                  <a:lnTo>
                    <a:pt x="5104" y="1057"/>
                  </a:lnTo>
                  <a:lnTo>
                    <a:pt x="5104" y="1060"/>
                  </a:lnTo>
                  <a:lnTo>
                    <a:pt x="5104" y="1064"/>
                  </a:lnTo>
                  <a:lnTo>
                    <a:pt x="5102" y="1066"/>
                  </a:lnTo>
                  <a:lnTo>
                    <a:pt x="5099" y="1068"/>
                  </a:lnTo>
                  <a:lnTo>
                    <a:pt x="5095" y="1069"/>
                  </a:lnTo>
                  <a:lnTo>
                    <a:pt x="5091" y="1068"/>
                  </a:lnTo>
                  <a:lnTo>
                    <a:pt x="5090" y="1066"/>
                  </a:lnTo>
                  <a:lnTo>
                    <a:pt x="5088" y="1064"/>
                  </a:lnTo>
                  <a:lnTo>
                    <a:pt x="5086" y="1060"/>
                  </a:lnTo>
                  <a:lnTo>
                    <a:pt x="5088" y="1057"/>
                  </a:lnTo>
                  <a:lnTo>
                    <a:pt x="5090" y="1055"/>
                  </a:lnTo>
                  <a:lnTo>
                    <a:pt x="5091" y="1053"/>
                  </a:lnTo>
                  <a:lnTo>
                    <a:pt x="5095" y="1051"/>
                  </a:lnTo>
                  <a:close/>
                  <a:moveTo>
                    <a:pt x="5393" y="796"/>
                  </a:moveTo>
                  <a:lnTo>
                    <a:pt x="5396" y="798"/>
                  </a:lnTo>
                  <a:lnTo>
                    <a:pt x="5400" y="800"/>
                  </a:lnTo>
                  <a:lnTo>
                    <a:pt x="5402" y="802"/>
                  </a:lnTo>
                  <a:lnTo>
                    <a:pt x="5402" y="805"/>
                  </a:lnTo>
                  <a:lnTo>
                    <a:pt x="5402" y="809"/>
                  </a:lnTo>
                  <a:lnTo>
                    <a:pt x="5400" y="811"/>
                  </a:lnTo>
                  <a:lnTo>
                    <a:pt x="5396" y="813"/>
                  </a:lnTo>
                  <a:lnTo>
                    <a:pt x="5393" y="814"/>
                  </a:lnTo>
                  <a:lnTo>
                    <a:pt x="5391" y="813"/>
                  </a:lnTo>
                  <a:lnTo>
                    <a:pt x="5387" y="811"/>
                  </a:lnTo>
                  <a:lnTo>
                    <a:pt x="5385" y="809"/>
                  </a:lnTo>
                  <a:lnTo>
                    <a:pt x="5385" y="805"/>
                  </a:lnTo>
                  <a:lnTo>
                    <a:pt x="5385" y="802"/>
                  </a:lnTo>
                  <a:lnTo>
                    <a:pt x="5387" y="800"/>
                  </a:lnTo>
                  <a:lnTo>
                    <a:pt x="5391" y="798"/>
                  </a:lnTo>
                  <a:lnTo>
                    <a:pt x="5393" y="796"/>
                  </a:lnTo>
                  <a:close/>
                  <a:moveTo>
                    <a:pt x="5742" y="1166"/>
                  </a:moveTo>
                  <a:lnTo>
                    <a:pt x="5745" y="1166"/>
                  </a:lnTo>
                  <a:lnTo>
                    <a:pt x="5747" y="1167"/>
                  </a:lnTo>
                  <a:lnTo>
                    <a:pt x="5749" y="1171"/>
                  </a:lnTo>
                  <a:lnTo>
                    <a:pt x="5751" y="1175"/>
                  </a:lnTo>
                  <a:lnTo>
                    <a:pt x="5749" y="1177"/>
                  </a:lnTo>
                  <a:lnTo>
                    <a:pt x="5747" y="1180"/>
                  </a:lnTo>
                  <a:lnTo>
                    <a:pt x="5745" y="1182"/>
                  </a:lnTo>
                  <a:lnTo>
                    <a:pt x="5742" y="1182"/>
                  </a:lnTo>
                  <a:lnTo>
                    <a:pt x="5738" y="1182"/>
                  </a:lnTo>
                  <a:lnTo>
                    <a:pt x="5736" y="1180"/>
                  </a:lnTo>
                  <a:lnTo>
                    <a:pt x="5734" y="1177"/>
                  </a:lnTo>
                  <a:lnTo>
                    <a:pt x="5732" y="1175"/>
                  </a:lnTo>
                  <a:lnTo>
                    <a:pt x="5734" y="1171"/>
                  </a:lnTo>
                  <a:lnTo>
                    <a:pt x="5736" y="1167"/>
                  </a:lnTo>
                  <a:lnTo>
                    <a:pt x="5738" y="1166"/>
                  </a:lnTo>
                  <a:lnTo>
                    <a:pt x="5742" y="1166"/>
                  </a:lnTo>
                  <a:close/>
                  <a:moveTo>
                    <a:pt x="1393" y="1345"/>
                  </a:moveTo>
                  <a:lnTo>
                    <a:pt x="1397" y="1347"/>
                  </a:lnTo>
                  <a:lnTo>
                    <a:pt x="1401" y="1349"/>
                  </a:lnTo>
                  <a:lnTo>
                    <a:pt x="1402" y="1350"/>
                  </a:lnTo>
                  <a:lnTo>
                    <a:pt x="1402" y="1354"/>
                  </a:lnTo>
                  <a:lnTo>
                    <a:pt x="1402" y="1358"/>
                  </a:lnTo>
                  <a:lnTo>
                    <a:pt x="1401" y="1361"/>
                  </a:lnTo>
                  <a:lnTo>
                    <a:pt x="1397" y="1363"/>
                  </a:lnTo>
                  <a:lnTo>
                    <a:pt x="1393" y="1363"/>
                  </a:lnTo>
                  <a:lnTo>
                    <a:pt x="1391" y="1363"/>
                  </a:lnTo>
                  <a:lnTo>
                    <a:pt x="1388" y="1361"/>
                  </a:lnTo>
                  <a:lnTo>
                    <a:pt x="1386" y="1358"/>
                  </a:lnTo>
                  <a:lnTo>
                    <a:pt x="1386" y="1354"/>
                  </a:lnTo>
                  <a:lnTo>
                    <a:pt x="1386" y="1350"/>
                  </a:lnTo>
                  <a:lnTo>
                    <a:pt x="1388" y="1349"/>
                  </a:lnTo>
                  <a:lnTo>
                    <a:pt x="1391" y="1347"/>
                  </a:lnTo>
                  <a:lnTo>
                    <a:pt x="1393" y="1345"/>
                  </a:lnTo>
                  <a:close/>
                  <a:moveTo>
                    <a:pt x="1504" y="1531"/>
                  </a:moveTo>
                  <a:lnTo>
                    <a:pt x="1508" y="1533"/>
                  </a:lnTo>
                  <a:lnTo>
                    <a:pt x="1510" y="1535"/>
                  </a:lnTo>
                  <a:lnTo>
                    <a:pt x="1511" y="1537"/>
                  </a:lnTo>
                  <a:lnTo>
                    <a:pt x="1513" y="1541"/>
                  </a:lnTo>
                  <a:lnTo>
                    <a:pt x="1511" y="1544"/>
                  </a:lnTo>
                  <a:lnTo>
                    <a:pt x="1510" y="1546"/>
                  </a:lnTo>
                  <a:lnTo>
                    <a:pt x="1508" y="1548"/>
                  </a:lnTo>
                  <a:lnTo>
                    <a:pt x="1504" y="1550"/>
                  </a:lnTo>
                  <a:lnTo>
                    <a:pt x="1500" y="1548"/>
                  </a:lnTo>
                  <a:lnTo>
                    <a:pt x="1498" y="1546"/>
                  </a:lnTo>
                  <a:lnTo>
                    <a:pt x="1497" y="1544"/>
                  </a:lnTo>
                  <a:lnTo>
                    <a:pt x="1495" y="1541"/>
                  </a:lnTo>
                  <a:lnTo>
                    <a:pt x="1497" y="1537"/>
                  </a:lnTo>
                  <a:lnTo>
                    <a:pt x="1498" y="1535"/>
                  </a:lnTo>
                  <a:lnTo>
                    <a:pt x="1500" y="1533"/>
                  </a:lnTo>
                  <a:lnTo>
                    <a:pt x="1504" y="1531"/>
                  </a:lnTo>
                  <a:close/>
                  <a:moveTo>
                    <a:pt x="1456" y="1676"/>
                  </a:moveTo>
                  <a:lnTo>
                    <a:pt x="1460" y="1676"/>
                  </a:lnTo>
                  <a:lnTo>
                    <a:pt x="1461" y="1677"/>
                  </a:lnTo>
                  <a:lnTo>
                    <a:pt x="1463" y="1681"/>
                  </a:lnTo>
                  <a:lnTo>
                    <a:pt x="1465" y="1683"/>
                  </a:lnTo>
                  <a:lnTo>
                    <a:pt x="1463" y="1687"/>
                  </a:lnTo>
                  <a:lnTo>
                    <a:pt x="1461" y="1690"/>
                  </a:lnTo>
                  <a:lnTo>
                    <a:pt x="1460" y="1692"/>
                  </a:lnTo>
                  <a:lnTo>
                    <a:pt x="1456" y="1692"/>
                  </a:lnTo>
                  <a:lnTo>
                    <a:pt x="1452" y="1692"/>
                  </a:lnTo>
                  <a:lnTo>
                    <a:pt x="1450" y="1690"/>
                  </a:lnTo>
                  <a:lnTo>
                    <a:pt x="1447" y="1687"/>
                  </a:lnTo>
                  <a:lnTo>
                    <a:pt x="1447" y="1683"/>
                  </a:lnTo>
                  <a:lnTo>
                    <a:pt x="1447" y="1681"/>
                  </a:lnTo>
                  <a:lnTo>
                    <a:pt x="1450" y="1677"/>
                  </a:lnTo>
                  <a:lnTo>
                    <a:pt x="1452" y="1676"/>
                  </a:lnTo>
                  <a:lnTo>
                    <a:pt x="1456" y="1676"/>
                  </a:lnTo>
                  <a:close/>
                  <a:moveTo>
                    <a:pt x="2755" y="2271"/>
                  </a:moveTo>
                  <a:lnTo>
                    <a:pt x="2756" y="2271"/>
                  </a:lnTo>
                  <a:lnTo>
                    <a:pt x="2760" y="2272"/>
                  </a:lnTo>
                  <a:lnTo>
                    <a:pt x="2762" y="2276"/>
                  </a:lnTo>
                  <a:lnTo>
                    <a:pt x="2762" y="2278"/>
                  </a:lnTo>
                  <a:lnTo>
                    <a:pt x="2762" y="2282"/>
                  </a:lnTo>
                  <a:lnTo>
                    <a:pt x="2760" y="2285"/>
                  </a:lnTo>
                  <a:lnTo>
                    <a:pt x="2756" y="2287"/>
                  </a:lnTo>
                  <a:lnTo>
                    <a:pt x="2755" y="2287"/>
                  </a:lnTo>
                  <a:lnTo>
                    <a:pt x="2751" y="2287"/>
                  </a:lnTo>
                  <a:lnTo>
                    <a:pt x="2747" y="2285"/>
                  </a:lnTo>
                  <a:lnTo>
                    <a:pt x="2745" y="2282"/>
                  </a:lnTo>
                  <a:lnTo>
                    <a:pt x="2745" y="2278"/>
                  </a:lnTo>
                  <a:lnTo>
                    <a:pt x="2745" y="2276"/>
                  </a:lnTo>
                  <a:lnTo>
                    <a:pt x="2747" y="2272"/>
                  </a:lnTo>
                  <a:lnTo>
                    <a:pt x="2751" y="2271"/>
                  </a:lnTo>
                  <a:lnTo>
                    <a:pt x="2755" y="2271"/>
                  </a:lnTo>
                  <a:close/>
                  <a:moveTo>
                    <a:pt x="2895" y="2463"/>
                  </a:moveTo>
                  <a:lnTo>
                    <a:pt x="2899" y="2465"/>
                  </a:lnTo>
                  <a:lnTo>
                    <a:pt x="2901" y="2466"/>
                  </a:lnTo>
                  <a:lnTo>
                    <a:pt x="2902" y="2468"/>
                  </a:lnTo>
                  <a:lnTo>
                    <a:pt x="2904" y="2472"/>
                  </a:lnTo>
                  <a:lnTo>
                    <a:pt x="2902" y="2476"/>
                  </a:lnTo>
                  <a:lnTo>
                    <a:pt x="2901" y="2478"/>
                  </a:lnTo>
                  <a:lnTo>
                    <a:pt x="2899" y="2479"/>
                  </a:lnTo>
                  <a:lnTo>
                    <a:pt x="2895" y="2481"/>
                  </a:lnTo>
                  <a:lnTo>
                    <a:pt x="2891" y="2479"/>
                  </a:lnTo>
                  <a:lnTo>
                    <a:pt x="2889" y="2478"/>
                  </a:lnTo>
                  <a:lnTo>
                    <a:pt x="2888" y="2476"/>
                  </a:lnTo>
                  <a:lnTo>
                    <a:pt x="2886" y="2472"/>
                  </a:lnTo>
                  <a:lnTo>
                    <a:pt x="2888" y="2468"/>
                  </a:lnTo>
                  <a:lnTo>
                    <a:pt x="2889" y="2466"/>
                  </a:lnTo>
                  <a:lnTo>
                    <a:pt x="2891" y="2465"/>
                  </a:lnTo>
                  <a:lnTo>
                    <a:pt x="2895" y="2463"/>
                  </a:lnTo>
                  <a:close/>
                  <a:moveTo>
                    <a:pt x="2472" y="2372"/>
                  </a:moveTo>
                  <a:lnTo>
                    <a:pt x="2476" y="2372"/>
                  </a:lnTo>
                  <a:lnTo>
                    <a:pt x="2477" y="2374"/>
                  </a:lnTo>
                  <a:lnTo>
                    <a:pt x="2479" y="2378"/>
                  </a:lnTo>
                  <a:lnTo>
                    <a:pt x="2481" y="2380"/>
                  </a:lnTo>
                  <a:lnTo>
                    <a:pt x="2479" y="2383"/>
                  </a:lnTo>
                  <a:lnTo>
                    <a:pt x="2477" y="2387"/>
                  </a:lnTo>
                  <a:lnTo>
                    <a:pt x="2476" y="2389"/>
                  </a:lnTo>
                  <a:lnTo>
                    <a:pt x="2472" y="2389"/>
                  </a:lnTo>
                  <a:lnTo>
                    <a:pt x="2468" y="2389"/>
                  </a:lnTo>
                  <a:lnTo>
                    <a:pt x="2466" y="2387"/>
                  </a:lnTo>
                  <a:lnTo>
                    <a:pt x="2465" y="2383"/>
                  </a:lnTo>
                  <a:lnTo>
                    <a:pt x="2463" y="2380"/>
                  </a:lnTo>
                  <a:lnTo>
                    <a:pt x="2465" y="2378"/>
                  </a:lnTo>
                  <a:lnTo>
                    <a:pt x="2466" y="2374"/>
                  </a:lnTo>
                  <a:lnTo>
                    <a:pt x="2468" y="2372"/>
                  </a:lnTo>
                  <a:lnTo>
                    <a:pt x="2472" y="2372"/>
                  </a:lnTo>
                  <a:close/>
                  <a:moveTo>
                    <a:pt x="2372" y="2230"/>
                  </a:moveTo>
                  <a:lnTo>
                    <a:pt x="2376" y="2230"/>
                  </a:lnTo>
                  <a:lnTo>
                    <a:pt x="2380" y="2232"/>
                  </a:lnTo>
                  <a:lnTo>
                    <a:pt x="2381" y="2235"/>
                  </a:lnTo>
                  <a:lnTo>
                    <a:pt x="2381" y="2239"/>
                  </a:lnTo>
                  <a:lnTo>
                    <a:pt x="2381" y="2243"/>
                  </a:lnTo>
                  <a:lnTo>
                    <a:pt x="2380" y="2245"/>
                  </a:lnTo>
                  <a:lnTo>
                    <a:pt x="2376" y="2247"/>
                  </a:lnTo>
                  <a:lnTo>
                    <a:pt x="2372" y="2247"/>
                  </a:lnTo>
                  <a:lnTo>
                    <a:pt x="2369" y="2247"/>
                  </a:lnTo>
                  <a:lnTo>
                    <a:pt x="2367" y="2245"/>
                  </a:lnTo>
                  <a:lnTo>
                    <a:pt x="2365" y="2243"/>
                  </a:lnTo>
                  <a:lnTo>
                    <a:pt x="2363" y="2239"/>
                  </a:lnTo>
                  <a:lnTo>
                    <a:pt x="2365" y="2235"/>
                  </a:lnTo>
                  <a:lnTo>
                    <a:pt x="2367" y="2232"/>
                  </a:lnTo>
                  <a:lnTo>
                    <a:pt x="2369" y="2230"/>
                  </a:lnTo>
                  <a:lnTo>
                    <a:pt x="2372" y="223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13" name="Freeform 104">
              <a:extLst>
                <a:ext uri="{FF2B5EF4-FFF2-40B4-BE49-F238E27FC236}">
                  <a16:creationId xmlns:a16="http://schemas.microsoft.com/office/drawing/2014/main" id="{7CA313B7-329D-4D42-A15A-430E007CC5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67286" y="2038036"/>
              <a:ext cx="219075" cy="57150"/>
            </a:xfrm>
            <a:custGeom>
              <a:avLst/>
              <a:gdLst>
                <a:gd name="T0" fmla="*/ 13145 w 150"/>
                <a:gd name="T1" fmla="*/ 0 h 36"/>
                <a:gd name="T2" fmla="*/ 24829 w 150"/>
                <a:gd name="T3" fmla="*/ 33337 h 36"/>
                <a:gd name="T4" fmla="*/ 16065 w 150"/>
                <a:gd name="T5" fmla="*/ 6350 h 36"/>
                <a:gd name="T6" fmla="*/ 62801 w 150"/>
                <a:gd name="T7" fmla="*/ 12700 h 36"/>
                <a:gd name="T8" fmla="*/ 43815 w 150"/>
                <a:gd name="T9" fmla="*/ 30162 h 36"/>
                <a:gd name="T10" fmla="*/ 43815 w 150"/>
                <a:gd name="T11" fmla="*/ 12700 h 36"/>
                <a:gd name="T12" fmla="*/ 70104 w 150"/>
                <a:gd name="T13" fmla="*/ 20637 h 36"/>
                <a:gd name="T14" fmla="*/ 81788 w 150"/>
                <a:gd name="T15" fmla="*/ 12700 h 36"/>
                <a:gd name="T16" fmla="*/ 89090 w 150"/>
                <a:gd name="T17" fmla="*/ 15875 h 36"/>
                <a:gd name="T18" fmla="*/ 92011 w 150"/>
                <a:gd name="T19" fmla="*/ 38100 h 36"/>
                <a:gd name="T20" fmla="*/ 94933 w 150"/>
                <a:gd name="T21" fmla="*/ 44450 h 36"/>
                <a:gd name="T22" fmla="*/ 94933 w 150"/>
                <a:gd name="T23" fmla="*/ 44450 h 36"/>
                <a:gd name="T24" fmla="*/ 89090 w 150"/>
                <a:gd name="T25" fmla="*/ 44450 h 36"/>
                <a:gd name="T26" fmla="*/ 83248 w 150"/>
                <a:gd name="T27" fmla="*/ 44450 h 36"/>
                <a:gd name="T28" fmla="*/ 73025 w 150"/>
                <a:gd name="T29" fmla="*/ 44450 h 36"/>
                <a:gd name="T30" fmla="*/ 67183 w 150"/>
                <a:gd name="T31" fmla="*/ 36512 h 36"/>
                <a:gd name="T32" fmla="*/ 75946 w 150"/>
                <a:gd name="T33" fmla="*/ 26988 h 36"/>
                <a:gd name="T34" fmla="*/ 86169 w 150"/>
                <a:gd name="T35" fmla="*/ 19050 h 36"/>
                <a:gd name="T36" fmla="*/ 75946 w 150"/>
                <a:gd name="T37" fmla="*/ 20637 h 36"/>
                <a:gd name="T38" fmla="*/ 86169 w 150"/>
                <a:gd name="T39" fmla="*/ 30162 h 36"/>
                <a:gd name="T40" fmla="*/ 78867 w 150"/>
                <a:gd name="T41" fmla="*/ 30162 h 36"/>
                <a:gd name="T42" fmla="*/ 73025 w 150"/>
                <a:gd name="T43" fmla="*/ 33337 h 36"/>
                <a:gd name="T44" fmla="*/ 81788 w 150"/>
                <a:gd name="T45" fmla="*/ 41275 h 36"/>
                <a:gd name="T46" fmla="*/ 86169 w 150"/>
                <a:gd name="T47" fmla="*/ 36512 h 36"/>
                <a:gd name="T48" fmla="*/ 100775 w 150"/>
                <a:gd name="T49" fmla="*/ 53975 h 36"/>
                <a:gd name="T50" fmla="*/ 100775 w 150"/>
                <a:gd name="T51" fmla="*/ 38100 h 36"/>
                <a:gd name="T52" fmla="*/ 100775 w 150"/>
                <a:gd name="T53" fmla="*/ 12700 h 36"/>
                <a:gd name="T54" fmla="*/ 124142 w 150"/>
                <a:gd name="T55" fmla="*/ 53975 h 36"/>
                <a:gd name="T56" fmla="*/ 116840 w 150"/>
                <a:gd name="T57" fmla="*/ 38100 h 36"/>
                <a:gd name="T58" fmla="*/ 105156 w 150"/>
                <a:gd name="T59" fmla="*/ 36512 h 36"/>
                <a:gd name="T60" fmla="*/ 153352 w 150"/>
                <a:gd name="T61" fmla="*/ 44450 h 36"/>
                <a:gd name="T62" fmla="*/ 151892 w 150"/>
                <a:gd name="T63" fmla="*/ 36512 h 36"/>
                <a:gd name="T64" fmla="*/ 146050 w 150"/>
                <a:gd name="T65" fmla="*/ 41275 h 36"/>
                <a:gd name="T66" fmla="*/ 129984 w 150"/>
                <a:gd name="T67" fmla="*/ 12700 h 36"/>
                <a:gd name="T68" fmla="*/ 143129 w 150"/>
                <a:gd name="T69" fmla="*/ 26988 h 36"/>
                <a:gd name="T70" fmla="*/ 132905 w 150"/>
                <a:gd name="T71" fmla="*/ 38100 h 36"/>
                <a:gd name="T72" fmla="*/ 146050 w 150"/>
                <a:gd name="T73" fmla="*/ 36512 h 36"/>
                <a:gd name="T74" fmla="*/ 143129 w 150"/>
                <a:gd name="T75" fmla="*/ 30162 h 36"/>
                <a:gd name="T76" fmla="*/ 167957 w 150"/>
                <a:gd name="T77" fmla="*/ 12700 h 36"/>
                <a:gd name="T78" fmla="*/ 172339 w 150"/>
                <a:gd name="T79" fmla="*/ 15875 h 36"/>
                <a:gd name="T80" fmla="*/ 184023 w 150"/>
                <a:gd name="T81" fmla="*/ 12700 h 36"/>
                <a:gd name="T82" fmla="*/ 191326 w 150"/>
                <a:gd name="T83" fmla="*/ 23812 h 36"/>
                <a:gd name="T84" fmla="*/ 188405 w 150"/>
                <a:gd name="T85" fmla="*/ 38100 h 36"/>
                <a:gd name="T86" fmla="*/ 178181 w 150"/>
                <a:gd name="T87" fmla="*/ 44450 h 36"/>
                <a:gd name="T88" fmla="*/ 172339 w 150"/>
                <a:gd name="T89" fmla="*/ 41275 h 36"/>
                <a:gd name="T90" fmla="*/ 178181 w 150"/>
                <a:gd name="T91" fmla="*/ 41275 h 36"/>
                <a:gd name="T92" fmla="*/ 186944 w 150"/>
                <a:gd name="T93" fmla="*/ 36512 h 36"/>
                <a:gd name="T94" fmla="*/ 186944 w 150"/>
                <a:gd name="T95" fmla="*/ 23812 h 36"/>
                <a:gd name="T96" fmla="*/ 178181 w 150"/>
                <a:gd name="T97" fmla="*/ 19050 h 36"/>
                <a:gd name="T98" fmla="*/ 172339 w 150"/>
                <a:gd name="T99" fmla="*/ 30162 h 36"/>
                <a:gd name="T100" fmla="*/ 178181 w 150"/>
                <a:gd name="T101" fmla="*/ 41275 h 36"/>
                <a:gd name="T102" fmla="*/ 216154 w 150"/>
                <a:gd name="T103" fmla="*/ 41275 h 36"/>
                <a:gd name="T104" fmla="*/ 197168 w 150"/>
                <a:gd name="T105" fmla="*/ 44450 h 36"/>
                <a:gd name="T106" fmla="*/ 207391 w 150"/>
                <a:gd name="T107" fmla="*/ 26988 h 36"/>
                <a:gd name="T108" fmla="*/ 219075 w 150"/>
                <a:gd name="T109" fmla="*/ 36512 h 36"/>
                <a:gd name="T110" fmla="*/ 213233 w 150"/>
                <a:gd name="T111" fmla="*/ 38100 h 36"/>
                <a:gd name="T112" fmla="*/ 213233 w 150"/>
                <a:gd name="T113" fmla="*/ 30162 h 36"/>
                <a:gd name="T114" fmla="*/ 203010 w 150"/>
                <a:gd name="T115" fmla="*/ 38100 h 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50"/>
                <a:gd name="T175" fmla="*/ 0 h 36"/>
                <a:gd name="T176" fmla="*/ 150 w 150"/>
                <a:gd name="T177" fmla="*/ 36 h 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50" h="36">
                  <a:moveTo>
                    <a:pt x="8" y="21"/>
                  </a:moveTo>
                  <a:lnTo>
                    <a:pt x="4" y="28"/>
                  </a:lnTo>
                  <a:lnTo>
                    <a:pt x="0" y="28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4" y="28"/>
                  </a:lnTo>
                  <a:lnTo>
                    <a:pt x="21" y="28"/>
                  </a:lnTo>
                  <a:lnTo>
                    <a:pt x="17" y="21"/>
                  </a:lnTo>
                  <a:lnTo>
                    <a:pt x="8" y="21"/>
                  </a:lnTo>
                  <a:close/>
                  <a:moveTo>
                    <a:pt x="17" y="17"/>
                  </a:moveTo>
                  <a:lnTo>
                    <a:pt x="13" y="4"/>
                  </a:lnTo>
                  <a:lnTo>
                    <a:pt x="11" y="4"/>
                  </a:lnTo>
                  <a:lnTo>
                    <a:pt x="8" y="17"/>
                  </a:lnTo>
                  <a:lnTo>
                    <a:pt x="17" y="17"/>
                  </a:lnTo>
                  <a:close/>
                  <a:moveTo>
                    <a:pt x="39" y="8"/>
                  </a:moveTo>
                  <a:lnTo>
                    <a:pt x="43" y="8"/>
                  </a:lnTo>
                  <a:lnTo>
                    <a:pt x="43" y="28"/>
                  </a:lnTo>
                  <a:lnTo>
                    <a:pt x="39" y="28"/>
                  </a:lnTo>
                  <a:lnTo>
                    <a:pt x="39" y="19"/>
                  </a:lnTo>
                  <a:lnTo>
                    <a:pt x="30" y="19"/>
                  </a:lnTo>
                  <a:lnTo>
                    <a:pt x="30" y="28"/>
                  </a:lnTo>
                  <a:lnTo>
                    <a:pt x="28" y="28"/>
                  </a:lnTo>
                  <a:lnTo>
                    <a:pt x="28" y="8"/>
                  </a:lnTo>
                  <a:lnTo>
                    <a:pt x="30" y="8"/>
                  </a:lnTo>
                  <a:lnTo>
                    <a:pt x="30" y="17"/>
                  </a:lnTo>
                  <a:lnTo>
                    <a:pt x="39" y="17"/>
                  </a:lnTo>
                  <a:lnTo>
                    <a:pt x="39" y="8"/>
                  </a:lnTo>
                  <a:close/>
                  <a:moveTo>
                    <a:pt x="48" y="13"/>
                  </a:moveTo>
                  <a:lnTo>
                    <a:pt x="48" y="12"/>
                  </a:lnTo>
                  <a:lnTo>
                    <a:pt x="50" y="10"/>
                  </a:lnTo>
                  <a:lnTo>
                    <a:pt x="52" y="8"/>
                  </a:lnTo>
                  <a:lnTo>
                    <a:pt x="56" y="8"/>
                  </a:lnTo>
                  <a:lnTo>
                    <a:pt x="57" y="8"/>
                  </a:lnTo>
                  <a:lnTo>
                    <a:pt x="59" y="8"/>
                  </a:lnTo>
                  <a:lnTo>
                    <a:pt x="61" y="8"/>
                  </a:lnTo>
                  <a:lnTo>
                    <a:pt x="61" y="10"/>
                  </a:lnTo>
                  <a:lnTo>
                    <a:pt x="63" y="12"/>
                  </a:lnTo>
                  <a:lnTo>
                    <a:pt x="63" y="13"/>
                  </a:lnTo>
                  <a:lnTo>
                    <a:pt x="63" y="24"/>
                  </a:lnTo>
                  <a:lnTo>
                    <a:pt x="65" y="26"/>
                  </a:lnTo>
                  <a:lnTo>
                    <a:pt x="65" y="28"/>
                  </a:lnTo>
                  <a:lnTo>
                    <a:pt x="63" y="28"/>
                  </a:lnTo>
                  <a:lnTo>
                    <a:pt x="61" y="28"/>
                  </a:lnTo>
                  <a:lnTo>
                    <a:pt x="61" y="26"/>
                  </a:lnTo>
                  <a:lnTo>
                    <a:pt x="59" y="24"/>
                  </a:lnTo>
                  <a:lnTo>
                    <a:pt x="59" y="26"/>
                  </a:lnTo>
                  <a:lnTo>
                    <a:pt x="57" y="28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50" y="28"/>
                  </a:lnTo>
                  <a:lnTo>
                    <a:pt x="48" y="26"/>
                  </a:lnTo>
                  <a:lnTo>
                    <a:pt x="46" y="24"/>
                  </a:lnTo>
                  <a:lnTo>
                    <a:pt x="46" y="23"/>
                  </a:lnTo>
                  <a:lnTo>
                    <a:pt x="46" y="21"/>
                  </a:lnTo>
                  <a:lnTo>
                    <a:pt x="48" y="19"/>
                  </a:lnTo>
                  <a:lnTo>
                    <a:pt x="50" y="17"/>
                  </a:lnTo>
                  <a:lnTo>
                    <a:pt x="52" y="17"/>
                  </a:lnTo>
                  <a:lnTo>
                    <a:pt x="57" y="15"/>
                  </a:lnTo>
                  <a:lnTo>
                    <a:pt x="59" y="15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2" y="12"/>
                  </a:lnTo>
                  <a:lnTo>
                    <a:pt x="52" y="13"/>
                  </a:lnTo>
                  <a:lnTo>
                    <a:pt x="50" y="13"/>
                  </a:lnTo>
                  <a:lnTo>
                    <a:pt x="48" y="13"/>
                  </a:lnTo>
                  <a:close/>
                  <a:moveTo>
                    <a:pt x="59" y="17"/>
                  </a:moveTo>
                  <a:lnTo>
                    <a:pt x="59" y="19"/>
                  </a:lnTo>
                  <a:lnTo>
                    <a:pt x="57" y="19"/>
                  </a:lnTo>
                  <a:lnTo>
                    <a:pt x="54" y="19"/>
                  </a:lnTo>
                  <a:lnTo>
                    <a:pt x="52" y="19"/>
                  </a:lnTo>
                  <a:lnTo>
                    <a:pt x="52" y="21"/>
                  </a:lnTo>
                  <a:lnTo>
                    <a:pt x="50" y="21"/>
                  </a:lnTo>
                  <a:lnTo>
                    <a:pt x="50" y="23"/>
                  </a:lnTo>
                  <a:lnTo>
                    <a:pt x="52" y="24"/>
                  </a:lnTo>
                  <a:lnTo>
                    <a:pt x="54" y="26"/>
                  </a:lnTo>
                  <a:lnTo>
                    <a:pt x="56" y="26"/>
                  </a:lnTo>
                  <a:lnTo>
                    <a:pt x="57" y="24"/>
                  </a:lnTo>
                  <a:lnTo>
                    <a:pt x="59" y="23"/>
                  </a:lnTo>
                  <a:lnTo>
                    <a:pt x="59" y="21"/>
                  </a:lnTo>
                  <a:lnTo>
                    <a:pt x="59" y="17"/>
                  </a:lnTo>
                  <a:close/>
                  <a:moveTo>
                    <a:pt x="69" y="28"/>
                  </a:moveTo>
                  <a:lnTo>
                    <a:pt x="69" y="34"/>
                  </a:lnTo>
                  <a:lnTo>
                    <a:pt x="67" y="34"/>
                  </a:lnTo>
                  <a:lnTo>
                    <a:pt x="67" y="24"/>
                  </a:lnTo>
                  <a:lnTo>
                    <a:pt x="69" y="24"/>
                  </a:lnTo>
                  <a:lnTo>
                    <a:pt x="69" y="23"/>
                  </a:lnTo>
                  <a:lnTo>
                    <a:pt x="69" y="21"/>
                  </a:lnTo>
                  <a:lnTo>
                    <a:pt x="69" y="8"/>
                  </a:lnTo>
                  <a:lnTo>
                    <a:pt x="83" y="8"/>
                  </a:lnTo>
                  <a:lnTo>
                    <a:pt x="83" y="24"/>
                  </a:lnTo>
                  <a:lnTo>
                    <a:pt x="85" y="24"/>
                  </a:lnTo>
                  <a:lnTo>
                    <a:pt x="85" y="34"/>
                  </a:lnTo>
                  <a:lnTo>
                    <a:pt x="81" y="34"/>
                  </a:lnTo>
                  <a:lnTo>
                    <a:pt x="81" y="28"/>
                  </a:lnTo>
                  <a:lnTo>
                    <a:pt x="69" y="28"/>
                  </a:lnTo>
                  <a:close/>
                  <a:moveTo>
                    <a:pt x="80" y="24"/>
                  </a:moveTo>
                  <a:lnTo>
                    <a:pt x="80" y="12"/>
                  </a:lnTo>
                  <a:lnTo>
                    <a:pt x="72" y="12"/>
                  </a:lnTo>
                  <a:lnTo>
                    <a:pt x="72" y="21"/>
                  </a:lnTo>
                  <a:lnTo>
                    <a:pt x="72" y="23"/>
                  </a:lnTo>
                  <a:lnTo>
                    <a:pt x="70" y="24"/>
                  </a:lnTo>
                  <a:lnTo>
                    <a:pt x="80" y="24"/>
                  </a:lnTo>
                  <a:close/>
                  <a:moveTo>
                    <a:pt x="109" y="28"/>
                  </a:moveTo>
                  <a:lnTo>
                    <a:pt x="105" y="28"/>
                  </a:lnTo>
                  <a:lnTo>
                    <a:pt x="105" y="8"/>
                  </a:lnTo>
                  <a:lnTo>
                    <a:pt x="109" y="8"/>
                  </a:lnTo>
                  <a:lnTo>
                    <a:pt x="109" y="28"/>
                  </a:lnTo>
                  <a:close/>
                  <a:moveTo>
                    <a:pt x="104" y="23"/>
                  </a:moveTo>
                  <a:lnTo>
                    <a:pt x="104" y="24"/>
                  </a:lnTo>
                  <a:lnTo>
                    <a:pt x="102" y="24"/>
                  </a:lnTo>
                  <a:lnTo>
                    <a:pt x="102" y="26"/>
                  </a:lnTo>
                  <a:lnTo>
                    <a:pt x="100" y="26"/>
                  </a:lnTo>
                  <a:lnTo>
                    <a:pt x="98" y="28"/>
                  </a:lnTo>
                  <a:lnTo>
                    <a:pt x="96" y="28"/>
                  </a:lnTo>
                  <a:lnTo>
                    <a:pt x="89" y="28"/>
                  </a:lnTo>
                  <a:lnTo>
                    <a:pt x="89" y="8"/>
                  </a:lnTo>
                  <a:lnTo>
                    <a:pt x="91" y="8"/>
                  </a:lnTo>
                  <a:lnTo>
                    <a:pt x="91" y="17"/>
                  </a:lnTo>
                  <a:lnTo>
                    <a:pt x="96" y="17"/>
                  </a:lnTo>
                  <a:lnTo>
                    <a:pt x="98" y="17"/>
                  </a:lnTo>
                  <a:lnTo>
                    <a:pt x="102" y="17"/>
                  </a:lnTo>
                  <a:lnTo>
                    <a:pt x="102" y="19"/>
                  </a:lnTo>
                  <a:lnTo>
                    <a:pt x="104" y="23"/>
                  </a:lnTo>
                  <a:close/>
                  <a:moveTo>
                    <a:pt x="91" y="24"/>
                  </a:moveTo>
                  <a:lnTo>
                    <a:pt x="96" y="24"/>
                  </a:lnTo>
                  <a:lnTo>
                    <a:pt x="98" y="24"/>
                  </a:lnTo>
                  <a:lnTo>
                    <a:pt x="100" y="23"/>
                  </a:lnTo>
                  <a:lnTo>
                    <a:pt x="100" y="21"/>
                  </a:lnTo>
                  <a:lnTo>
                    <a:pt x="98" y="19"/>
                  </a:lnTo>
                  <a:lnTo>
                    <a:pt x="96" y="19"/>
                  </a:lnTo>
                  <a:lnTo>
                    <a:pt x="91" y="19"/>
                  </a:lnTo>
                  <a:lnTo>
                    <a:pt x="91" y="24"/>
                  </a:lnTo>
                  <a:close/>
                  <a:moveTo>
                    <a:pt x="115" y="8"/>
                  </a:moveTo>
                  <a:lnTo>
                    <a:pt x="118" y="8"/>
                  </a:lnTo>
                  <a:lnTo>
                    <a:pt x="118" y="12"/>
                  </a:lnTo>
                  <a:lnTo>
                    <a:pt x="118" y="10"/>
                  </a:lnTo>
                  <a:lnTo>
                    <a:pt x="120" y="8"/>
                  </a:lnTo>
                  <a:lnTo>
                    <a:pt x="122" y="8"/>
                  </a:lnTo>
                  <a:lnTo>
                    <a:pt x="124" y="8"/>
                  </a:lnTo>
                  <a:lnTo>
                    <a:pt x="126" y="8"/>
                  </a:lnTo>
                  <a:lnTo>
                    <a:pt x="128" y="10"/>
                  </a:lnTo>
                  <a:lnTo>
                    <a:pt x="129" y="10"/>
                  </a:lnTo>
                  <a:lnTo>
                    <a:pt x="131" y="13"/>
                  </a:lnTo>
                  <a:lnTo>
                    <a:pt x="131" y="15"/>
                  </a:lnTo>
                  <a:lnTo>
                    <a:pt x="131" y="17"/>
                  </a:lnTo>
                  <a:lnTo>
                    <a:pt x="131" y="21"/>
                  </a:lnTo>
                  <a:lnTo>
                    <a:pt x="131" y="23"/>
                  </a:lnTo>
                  <a:lnTo>
                    <a:pt x="129" y="24"/>
                  </a:lnTo>
                  <a:lnTo>
                    <a:pt x="128" y="26"/>
                  </a:lnTo>
                  <a:lnTo>
                    <a:pt x="126" y="28"/>
                  </a:lnTo>
                  <a:lnTo>
                    <a:pt x="124" y="28"/>
                  </a:lnTo>
                  <a:lnTo>
                    <a:pt x="122" y="28"/>
                  </a:lnTo>
                  <a:lnTo>
                    <a:pt x="120" y="28"/>
                  </a:lnTo>
                  <a:lnTo>
                    <a:pt x="118" y="26"/>
                  </a:lnTo>
                  <a:lnTo>
                    <a:pt x="118" y="36"/>
                  </a:lnTo>
                  <a:lnTo>
                    <a:pt x="115" y="36"/>
                  </a:lnTo>
                  <a:lnTo>
                    <a:pt x="115" y="8"/>
                  </a:lnTo>
                  <a:close/>
                  <a:moveTo>
                    <a:pt x="122" y="26"/>
                  </a:moveTo>
                  <a:lnTo>
                    <a:pt x="124" y="24"/>
                  </a:lnTo>
                  <a:lnTo>
                    <a:pt x="126" y="24"/>
                  </a:lnTo>
                  <a:lnTo>
                    <a:pt x="128" y="23"/>
                  </a:lnTo>
                  <a:lnTo>
                    <a:pt x="128" y="21"/>
                  </a:lnTo>
                  <a:lnTo>
                    <a:pt x="128" y="17"/>
                  </a:lnTo>
                  <a:lnTo>
                    <a:pt x="128" y="15"/>
                  </a:lnTo>
                  <a:lnTo>
                    <a:pt x="128" y="13"/>
                  </a:lnTo>
                  <a:lnTo>
                    <a:pt x="126" y="12"/>
                  </a:lnTo>
                  <a:lnTo>
                    <a:pt x="122" y="12"/>
                  </a:lnTo>
                  <a:lnTo>
                    <a:pt x="120" y="12"/>
                  </a:lnTo>
                  <a:lnTo>
                    <a:pt x="118" y="13"/>
                  </a:lnTo>
                  <a:lnTo>
                    <a:pt x="118" y="15"/>
                  </a:lnTo>
                  <a:lnTo>
                    <a:pt x="118" y="19"/>
                  </a:lnTo>
                  <a:lnTo>
                    <a:pt x="118" y="23"/>
                  </a:lnTo>
                  <a:lnTo>
                    <a:pt x="118" y="24"/>
                  </a:lnTo>
                  <a:lnTo>
                    <a:pt x="120" y="24"/>
                  </a:lnTo>
                  <a:lnTo>
                    <a:pt x="122" y="26"/>
                  </a:lnTo>
                  <a:close/>
                  <a:moveTo>
                    <a:pt x="150" y="23"/>
                  </a:moveTo>
                  <a:lnTo>
                    <a:pt x="150" y="24"/>
                  </a:lnTo>
                  <a:lnTo>
                    <a:pt x="148" y="26"/>
                  </a:lnTo>
                  <a:lnTo>
                    <a:pt x="146" y="28"/>
                  </a:lnTo>
                  <a:lnTo>
                    <a:pt x="142" y="28"/>
                  </a:lnTo>
                  <a:lnTo>
                    <a:pt x="135" y="28"/>
                  </a:lnTo>
                  <a:lnTo>
                    <a:pt x="135" y="8"/>
                  </a:lnTo>
                  <a:lnTo>
                    <a:pt x="139" y="8"/>
                  </a:lnTo>
                  <a:lnTo>
                    <a:pt x="139" y="17"/>
                  </a:lnTo>
                  <a:lnTo>
                    <a:pt x="142" y="17"/>
                  </a:lnTo>
                  <a:lnTo>
                    <a:pt x="146" y="17"/>
                  </a:lnTo>
                  <a:lnTo>
                    <a:pt x="148" y="17"/>
                  </a:lnTo>
                  <a:lnTo>
                    <a:pt x="150" y="19"/>
                  </a:lnTo>
                  <a:lnTo>
                    <a:pt x="150" y="23"/>
                  </a:lnTo>
                  <a:close/>
                  <a:moveTo>
                    <a:pt x="139" y="24"/>
                  </a:moveTo>
                  <a:lnTo>
                    <a:pt x="142" y="24"/>
                  </a:lnTo>
                  <a:lnTo>
                    <a:pt x="144" y="24"/>
                  </a:lnTo>
                  <a:lnTo>
                    <a:pt x="146" y="24"/>
                  </a:lnTo>
                  <a:lnTo>
                    <a:pt x="146" y="23"/>
                  </a:lnTo>
                  <a:lnTo>
                    <a:pt x="146" y="21"/>
                  </a:lnTo>
                  <a:lnTo>
                    <a:pt x="146" y="19"/>
                  </a:lnTo>
                  <a:lnTo>
                    <a:pt x="144" y="19"/>
                  </a:lnTo>
                  <a:lnTo>
                    <a:pt x="142" y="19"/>
                  </a:lnTo>
                  <a:lnTo>
                    <a:pt x="139" y="19"/>
                  </a:lnTo>
                  <a:lnTo>
                    <a:pt x="139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14" name="Freeform 105">
              <a:extLst>
                <a:ext uri="{FF2B5EF4-FFF2-40B4-BE49-F238E27FC236}">
                  <a16:creationId xmlns:a16="http://schemas.microsoft.com/office/drawing/2014/main" id="{C88D39F4-3611-1B49-81A2-A4D1265089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21197" y="3738250"/>
              <a:ext cx="211138" cy="52387"/>
            </a:xfrm>
            <a:custGeom>
              <a:avLst/>
              <a:gdLst>
                <a:gd name="T0" fmla="*/ 32257 w 144"/>
                <a:gd name="T1" fmla="*/ 9525 h 33"/>
                <a:gd name="T2" fmla="*/ 4399 w 144"/>
                <a:gd name="T3" fmla="*/ 9525 h 33"/>
                <a:gd name="T4" fmla="*/ 0 w 144"/>
                <a:gd name="T5" fmla="*/ 44450 h 33"/>
                <a:gd name="T6" fmla="*/ 32257 w 144"/>
                <a:gd name="T7" fmla="*/ 0 h 33"/>
                <a:gd name="T8" fmla="*/ 45453 w 144"/>
                <a:gd name="T9" fmla="*/ 17462 h 33"/>
                <a:gd name="T10" fmla="*/ 61582 w 144"/>
                <a:gd name="T11" fmla="*/ 11112 h 33"/>
                <a:gd name="T12" fmla="*/ 67447 w 144"/>
                <a:gd name="T13" fmla="*/ 38100 h 33"/>
                <a:gd name="T14" fmla="*/ 70379 w 144"/>
                <a:gd name="T15" fmla="*/ 44450 h 33"/>
                <a:gd name="T16" fmla="*/ 70379 w 144"/>
                <a:gd name="T17" fmla="*/ 44450 h 33"/>
                <a:gd name="T18" fmla="*/ 64514 w 144"/>
                <a:gd name="T19" fmla="*/ 41275 h 33"/>
                <a:gd name="T20" fmla="*/ 51318 w 144"/>
                <a:gd name="T21" fmla="*/ 44450 h 33"/>
                <a:gd name="T22" fmla="*/ 42521 w 144"/>
                <a:gd name="T23" fmla="*/ 34925 h 33"/>
                <a:gd name="T24" fmla="*/ 61582 w 144"/>
                <a:gd name="T25" fmla="*/ 26987 h 33"/>
                <a:gd name="T26" fmla="*/ 54251 w 144"/>
                <a:gd name="T27" fmla="*/ 17462 h 33"/>
                <a:gd name="T28" fmla="*/ 64514 w 144"/>
                <a:gd name="T29" fmla="*/ 30162 h 33"/>
                <a:gd name="T30" fmla="*/ 54251 w 144"/>
                <a:gd name="T31" fmla="*/ 30162 h 33"/>
                <a:gd name="T32" fmla="*/ 48386 w 144"/>
                <a:gd name="T33" fmla="*/ 34925 h 33"/>
                <a:gd name="T34" fmla="*/ 61582 w 144"/>
                <a:gd name="T35" fmla="*/ 38100 h 33"/>
                <a:gd name="T36" fmla="*/ 80643 w 144"/>
                <a:gd name="T37" fmla="*/ 17462 h 33"/>
                <a:gd name="T38" fmla="*/ 93839 w 144"/>
                <a:gd name="T39" fmla="*/ 17462 h 33"/>
                <a:gd name="T40" fmla="*/ 105569 w 144"/>
                <a:gd name="T41" fmla="*/ 11112 h 33"/>
                <a:gd name="T42" fmla="*/ 118765 w 144"/>
                <a:gd name="T43" fmla="*/ 14287 h 33"/>
                <a:gd name="T44" fmla="*/ 121698 w 144"/>
                <a:gd name="T45" fmla="*/ 41275 h 33"/>
                <a:gd name="T46" fmla="*/ 124630 w 144"/>
                <a:gd name="T47" fmla="*/ 44450 h 33"/>
                <a:gd name="T48" fmla="*/ 118765 w 144"/>
                <a:gd name="T49" fmla="*/ 44450 h 33"/>
                <a:gd name="T50" fmla="*/ 112900 w 144"/>
                <a:gd name="T51" fmla="*/ 44450 h 33"/>
                <a:gd name="T52" fmla="*/ 99704 w 144"/>
                <a:gd name="T53" fmla="*/ 41275 h 33"/>
                <a:gd name="T54" fmla="*/ 99704 w 144"/>
                <a:gd name="T55" fmla="*/ 30162 h 33"/>
                <a:gd name="T56" fmla="*/ 115833 w 144"/>
                <a:gd name="T57" fmla="*/ 20637 h 33"/>
                <a:gd name="T58" fmla="*/ 102637 w 144"/>
                <a:gd name="T59" fmla="*/ 20637 h 33"/>
                <a:gd name="T60" fmla="*/ 112900 w 144"/>
                <a:gd name="T61" fmla="*/ 30162 h 33"/>
                <a:gd name="T62" fmla="*/ 105569 w 144"/>
                <a:gd name="T63" fmla="*/ 31750 h 33"/>
                <a:gd name="T64" fmla="*/ 108501 w 144"/>
                <a:gd name="T65" fmla="*/ 41275 h 33"/>
                <a:gd name="T66" fmla="*/ 115833 w 144"/>
                <a:gd name="T67" fmla="*/ 34925 h 33"/>
                <a:gd name="T68" fmla="*/ 126096 w 144"/>
                <a:gd name="T69" fmla="*/ 52387 h 33"/>
                <a:gd name="T70" fmla="*/ 129029 w 144"/>
                <a:gd name="T71" fmla="*/ 34925 h 33"/>
                <a:gd name="T72" fmla="*/ 153955 w 144"/>
                <a:gd name="T73" fmla="*/ 38100 h 33"/>
                <a:gd name="T74" fmla="*/ 145157 w 144"/>
                <a:gd name="T75" fmla="*/ 38100 h 33"/>
                <a:gd name="T76" fmla="*/ 131961 w 144"/>
                <a:gd name="T77" fmla="*/ 38100 h 33"/>
                <a:gd name="T78" fmla="*/ 164218 w 144"/>
                <a:gd name="T79" fmla="*/ 11112 h 33"/>
                <a:gd name="T80" fmla="*/ 178881 w 144"/>
                <a:gd name="T81" fmla="*/ 14287 h 33"/>
                <a:gd name="T82" fmla="*/ 180347 w 144"/>
                <a:gd name="T83" fmla="*/ 41275 h 33"/>
                <a:gd name="T84" fmla="*/ 180347 w 144"/>
                <a:gd name="T85" fmla="*/ 44450 h 33"/>
                <a:gd name="T86" fmla="*/ 178881 w 144"/>
                <a:gd name="T87" fmla="*/ 44450 h 33"/>
                <a:gd name="T88" fmla="*/ 170083 w 144"/>
                <a:gd name="T89" fmla="*/ 44450 h 33"/>
                <a:gd name="T90" fmla="*/ 159820 w 144"/>
                <a:gd name="T91" fmla="*/ 41275 h 33"/>
                <a:gd name="T92" fmla="*/ 156887 w 144"/>
                <a:gd name="T93" fmla="*/ 30162 h 33"/>
                <a:gd name="T94" fmla="*/ 175948 w 144"/>
                <a:gd name="T95" fmla="*/ 20637 h 33"/>
                <a:gd name="T96" fmla="*/ 162752 w 144"/>
                <a:gd name="T97" fmla="*/ 20637 h 33"/>
                <a:gd name="T98" fmla="*/ 173016 w 144"/>
                <a:gd name="T99" fmla="*/ 30162 h 33"/>
                <a:gd name="T100" fmla="*/ 162752 w 144"/>
                <a:gd name="T101" fmla="*/ 31750 h 33"/>
                <a:gd name="T102" fmla="*/ 164218 w 144"/>
                <a:gd name="T103" fmla="*/ 41275 h 33"/>
                <a:gd name="T104" fmla="*/ 175948 w 144"/>
                <a:gd name="T105" fmla="*/ 34925 h 33"/>
                <a:gd name="T106" fmla="*/ 211138 w 144"/>
                <a:gd name="T107" fmla="*/ 44450 h 33"/>
                <a:gd name="T108" fmla="*/ 189144 w 144"/>
                <a:gd name="T109" fmla="*/ 44450 h 33"/>
                <a:gd name="T110" fmla="*/ 205273 w 144"/>
                <a:gd name="T111" fmla="*/ 11112 h 3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44"/>
                <a:gd name="T169" fmla="*/ 0 h 33"/>
                <a:gd name="T170" fmla="*/ 144 w 144"/>
                <a:gd name="T171" fmla="*/ 33 h 3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44" h="33">
                  <a:moveTo>
                    <a:pt x="22" y="28"/>
                  </a:moveTo>
                  <a:lnTo>
                    <a:pt x="22" y="11"/>
                  </a:lnTo>
                  <a:lnTo>
                    <a:pt x="22" y="9"/>
                  </a:lnTo>
                  <a:lnTo>
                    <a:pt x="22" y="7"/>
                  </a:lnTo>
                  <a:lnTo>
                    <a:pt x="22" y="6"/>
                  </a:lnTo>
                  <a:lnTo>
                    <a:pt x="14" y="28"/>
                  </a:lnTo>
                  <a:lnTo>
                    <a:pt x="11" y="28"/>
                  </a:lnTo>
                  <a:lnTo>
                    <a:pt x="3" y="6"/>
                  </a:lnTo>
                  <a:lnTo>
                    <a:pt x="3" y="7"/>
                  </a:lnTo>
                  <a:lnTo>
                    <a:pt x="3" y="11"/>
                  </a:lnTo>
                  <a:lnTo>
                    <a:pt x="3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5" y="0"/>
                  </a:lnTo>
                  <a:lnTo>
                    <a:pt x="13" y="24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6" y="28"/>
                  </a:lnTo>
                  <a:lnTo>
                    <a:pt x="22" y="28"/>
                  </a:lnTo>
                  <a:close/>
                  <a:moveTo>
                    <a:pt x="31" y="15"/>
                  </a:moveTo>
                  <a:lnTo>
                    <a:pt x="31" y="11"/>
                  </a:lnTo>
                  <a:lnTo>
                    <a:pt x="33" y="9"/>
                  </a:lnTo>
                  <a:lnTo>
                    <a:pt x="37" y="7"/>
                  </a:lnTo>
                  <a:lnTo>
                    <a:pt x="38" y="7"/>
                  </a:lnTo>
                  <a:lnTo>
                    <a:pt x="40" y="7"/>
                  </a:lnTo>
                  <a:lnTo>
                    <a:pt x="42" y="7"/>
                  </a:lnTo>
                  <a:lnTo>
                    <a:pt x="44" y="9"/>
                  </a:lnTo>
                  <a:lnTo>
                    <a:pt x="46" y="9"/>
                  </a:lnTo>
                  <a:lnTo>
                    <a:pt x="46" y="11"/>
                  </a:lnTo>
                  <a:lnTo>
                    <a:pt x="46" y="13"/>
                  </a:lnTo>
                  <a:lnTo>
                    <a:pt x="46" y="24"/>
                  </a:lnTo>
                  <a:lnTo>
                    <a:pt x="46" y="26"/>
                  </a:lnTo>
                  <a:lnTo>
                    <a:pt x="48" y="26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4" y="28"/>
                  </a:lnTo>
                  <a:lnTo>
                    <a:pt x="44" y="26"/>
                  </a:lnTo>
                  <a:lnTo>
                    <a:pt x="42" y="26"/>
                  </a:lnTo>
                  <a:lnTo>
                    <a:pt x="40" y="28"/>
                  </a:lnTo>
                  <a:lnTo>
                    <a:pt x="38" y="28"/>
                  </a:lnTo>
                  <a:lnTo>
                    <a:pt x="37" y="28"/>
                  </a:lnTo>
                  <a:lnTo>
                    <a:pt x="35" y="28"/>
                  </a:lnTo>
                  <a:lnTo>
                    <a:pt x="33" y="28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29" y="22"/>
                  </a:lnTo>
                  <a:lnTo>
                    <a:pt x="31" y="20"/>
                  </a:lnTo>
                  <a:lnTo>
                    <a:pt x="31" y="19"/>
                  </a:lnTo>
                  <a:lnTo>
                    <a:pt x="33" y="17"/>
                  </a:lnTo>
                  <a:lnTo>
                    <a:pt x="37" y="17"/>
                  </a:lnTo>
                  <a:lnTo>
                    <a:pt x="42" y="17"/>
                  </a:lnTo>
                  <a:lnTo>
                    <a:pt x="42" y="15"/>
                  </a:lnTo>
                  <a:lnTo>
                    <a:pt x="44" y="13"/>
                  </a:lnTo>
                  <a:lnTo>
                    <a:pt x="42" y="11"/>
                  </a:lnTo>
                  <a:lnTo>
                    <a:pt x="38" y="11"/>
                  </a:lnTo>
                  <a:lnTo>
                    <a:pt x="37" y="11"/>
                  </a:lnTo>
                  <a:lnTo>
                    <a:pt x="35" y="11"/>
                  </a:lnTo>
                  <a:lnTo>
                    <a:pt x="35" y="13"/>
                  </a:lnTo>
                  <a:lnTo>
                    <a:pt x="35" y="15"/>
                  </a:lnTo>
                  <a:lnTo>
                    <a:pt x="31" y="15"/>
                  </a:lnTo>
                  <a:close/>
                  <a:moveTo>
                    <a:pt x="44" y="19"/>
                  </a:moveTo>
                  <a:lnTo>
                    <a:pt x="42" y="19"/>
                  </a:lnTo>
                  <a:lnTo>
                    <a:pt x="40" y="19"/>
                  </a:lnTo>
                  <a:lnTo>
                    <a:pt x="38" y="19"/>
                  </a:lnTo>
                  <a:lnTo>
                    <a:pt x="37" y="19"/>
                  </a:lnTo>
                  <a:lnTo>
                    <a:pt x="35" y="20"/>
                  </a:lnTo>
                  <a:lnTo>
                    <a:pt x="33" y="20"/>
                  </a:lnTo>
                  <a:lnTo>
                    <a:pt x="33" y="22"/>
                  </a:lnTo>
                  <a:lnTo>
                    <a:pt x="35" y="24"/>
                  </a:lnTo>
                  <a:lnTo>
                    <a:pt x="37" y="26"/>
                  </a:lnTo>
                  <a:lnTo>
                    <a:pt x="38" y="26"/>
                  </a:lnTo>
                  <a:lnTo>
                    <a:pt x="40" y="24"/>
                  </a:lnTo>
                  <a:lnTo>
                    <a:pt x="42" y="24"/>
                  </a:lnTo>
                  <a:lnTo>
                    <a:pt x="42" y="22"/>
                  </a:lnTo>
                  <a:lnTo>
                    <a:pt x="44" y="20"/>
                  </a:lnTo>
                  <a:lnTo>
                    <a:pt x="44" y="19"/>
                  </a:lnTo>
                  <a:close/>
                  <a:moveTo>
                    <a:pt x="55" y="11"/>
                  </a:moveTo>
                  <a:lnTo>
                    <a:pt x="55" y="28"/>
                  </a:lnTo>
                  <a:lnTo>
                    <a:pt x="51" y="28"/>
                  </a:lnTo>
                  <a:lnTo>
                    <a:pt x="51" y="7"/>
                  </a:lnTo>
                  <a:lnTo>
                    <a:pt x="64" y="7"/>
                  </a:lnTo>
                  <a:lnTo>
                    <a:pt x="64" y="11"/>
                  </a:lnTo>
                  <a:lnTo>
                    <a:pt x="55" y="11"/>
                  </a:lnTo>
                  <a:close/>
                  <a:moveTo>
                    <a:pt x="68" y="15"/>
                  </a:moveTo>
                  <a:lnTo>
                    <a:pt x="68" y="11"/>
                  </a:lnTo>
                  <a:lnTo>
                    <a:pt x="70" y="9"/>
                  </a:lnTo>
                  <a:lnTo>
                    <a:pt x="72" y="7"/>
                  </a:lnTo>
                  <a:lnTo>
                    <a:pt x="75" y="7"/>
                  </a:lnTo>
                  <a:lnTo>
                    <a:pt x="77" y="7"/>
                  </a:lnTo>
                  <a:lnTo>
                    <a:pt x="79" y="9"/>
                  </a:lnTo>
                  <a:lnTo>
                    <a:pt x="81" y="9"/>
                  </a:lnTo>
                  <a:lnTo>
                    <a:pt x="83" y="11"/>
                  </a:lnTo>
                  <a:lnTo>
                    <a:pt x="83" y="13"/>
                  </a:lnTo>
                  <a:lnTo>
                    <a:pt x="83" y="24"/>
                  </a:lnTo>
                  <a:lnTo>
                    <a:pt x="83" y="26"/>
                  </a:lnTo>
                  <a:lnTo>
                    <a:pt x="85" y="26"/>
                  </a:lnTo>
                  <a:lnTo>
                    <a:pt x="85" y="28"/>
                  </a:lnTo>
                  <a:lnTo>
                    <a:pt x="83" y="28"/>
                  </a:lnTo>
                  <a:lnTo>
                    <a:pt x="81" y="28"/>
                  </a:lnTo>
                  <a:lnTo>
                    <a:pt x="79" y="26"/>
                  </a:lnTo>
                  <a:lnTo>
                    <a:pt x="77" y="26"/>
                  </a:lnTo>
                  <a:lnTo>
                    <a:pt x="77" y="28"/>
                  </a:lnTo>
                  <a:lnTo>
                    <a:pt x="75" y="28"/>
                  </a:lnTo>
                  <a:lnTo>
                    <a:pt x="72" y="28"/>
                  </a:lnTo>
                  <a:lnTo>
                    <a:pt x="70" y="28"/>
                  </a:lnTo>
                  <a:lnTo>
                    <a:pt x="68" y="26"/>
                  </a:lnTo>
                  <a:lnTo>
                    <a:pt x="66" y="26"/>
                  </a:lnTo>
                  <a:lnTo>
                    <a:pt x="66" y="24"/>
                  </a:lnTo>
                  <a:lnTo>
                    <a:pt x="66" y="22"/>
                  </a:lnTo>
                  <a:lnTo>
                    <a:pt x="66" y="20"/>
                  </a:lnTo>
                  <a:lnTo>
                    <a:pt x="68" y="19"/>
                  </a:lnTo>
                  <a:lnTo>
                    <a:pt x="70" y="17"/>
                  </a:lnTo>
                  <a:lnTo>
                    <a:pt x="72" y="17"/>
                  </a:lnTo>
                  <a:lnTo>
                    <a:pt x="77" y="17"/>
                  </a:lnTo>
                  <a:lnTo>
                    <a:pt x="79" y="15"/>
                  </a:lnTo>
                  <a:lnTo>
                    <a:pt x="79" y="13"/>
                  </a:lnTo>
                  <a:lnTo>
                    <a:pt x="77" y="11"/>
                  </a:lnTo>
                  <a:lnTo>
                    <a:pt x="75" y="11"/>
                  </a:lnTo>
                  <a:lnTo>
                    <a:pt x="72" y="11"/>
                  </a:lnTo>
                  <a:lnTo>
                    <a:pt x="70" y="13"/>
                  </a:lnTo>
                  <a:lnTo>
                    <a:pt x="70" y="15"/>
                  </a:lnTo>
                  <a:lnTo>
                    <a:pt x="68" y="15"/>
                  </a:lnTo>
                  <a:close/>
                  <a:moveTo>
                    <a:pt x="79" y="19"/>
                  </a:moveTo>
                  <a:lnTo>
                    <a:pt x="79" y="19"/>
                  </a:lnTo>
                  <a:lnTo>
                    <a:pt x="77" y="19"/>
                  </a:lnTo>
                  <a:lnTo>
                    <a:pt x="75" y="19"/>
                  </a:lnTo>
                  <a:lnTo>
                    <a:pt x="74" y="19"/>
                  </a:lnTo>
                  <a:lnTo>
                    <a:pt x="72" y="19"/>
                  </a:lnTo>
                  <a:lnTo>
                    <a:pt x="72" y="20"/>
                  </a:lnTo>
                  <a:lnTo>
                    <a:pt x="70" y="20"/>
                  </a:lnTo>
                  <a:lnTo>
                    <a:pt x="70" y="22"/>
                  </a:lnTo>
                  <a:lnTo>
                    <a:pt x="70" y="24"/>
                  </a:lnTo>
                  <a:lnTo>
                    <a:pt x="74" y="26"/>
                  </a:lnTo>
                  <a:lnTo>
                    <a:pt x="75" y="26"/>
                  </a:lnTo>
                  <a:lnTo>
                    <a:pt x="75" y="24"/>
                  </a:lnTo>
                  <a:lnTo>
                    <a:pt x="77" y="24"/>
                  </a:lnTo>
                  <a:lnTo>
                    <a:pt x="79" y="24"/>
                  </a:lnTo>
                  <a:lnTo>
                    <a:pt x="79" y="22"/>
                  </a:lnTo>
                  <a:lnTo>
                    <a:pt x="79" y="20"/>
                  </a:lnTo>
                  <a:lnTo>
                    <a:pt x="79" y="19"/>
                  </a:lnTo>
                  <a:close/>
                  <a:moveTo>
                    <a:pt x="88" y="28"/>
                  </a:moveTo>
                  <a:lnTo>
                    <a:pt x="88" y="33"/>
                  </a:lnTo>
                  <a:lnTo>
                    <a:pt x="86" y="33"/>
                  </a:lnTo>
                  <a:lnTo>
                    <a:pt x="86" y="24"/>
                  </a:lnTo>
                  <a:lnTo>
                    <a:pt x="88" y="24"/>
                  </a:lnTo>
                  <a:lnTo>
                    <a:pt x="88" y="22"/>
                  </a:lnTo>
                  <a:lnTo>
                    <a:pt x="88" y="20"/>
                  </a:lnTo>
                  <a:lnTo>
                    <a:pt x="88" y="7"/>
                  </a:lnTo>
                  <a:lnTo>
                    <a:pt x="103" y="7"/>
                  </a:lnTo>
                  <a:lnTo>
                    <a:pt x="103" y="24"/>
                  </a:lnTo>
                  <a:lnTo>
                    <a:pt x="105" y="24"/>
                  </a:lnTo>
                  <a:lnTo>
                    <a:pt x="105" y="33"/>
                  </a:lnTo>
                  <a:lnTo>
                    <a:pt x="101" y="33"/>
                  </a:lnTo>
                  <a:lnTo>
                    <a:pt x="101" y="28"/>
                  </a:lnTo>
                  <a:lnTo>
                    <a:pt x="88" y="28"/>
                  </a:lnTo>
                  <a:close/>
                  <a:moveTo>
                    <a:pt x="99" y="24"/>
                  </a:moveTo>
                  <a:lnTo>
                    <a:pt x="99" y="11"/>
                  </a:lnTo>
                  <a:lnTo>
                    <a:pt x="92" y="11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0" y="24"/>
                  </a:lnTo>
                  <a:lnTo>
                    <a:pt x="99" y="24"/>
                  </a:lnTo>
                  <a:close/>
                  <a:moveTo>
                    <a:pt x="107" y="15"/>
                  </a:moveTo>
                  <a:lnTo>
                    <a:pt x="109" y="11"/>
                  </a:lnTo>
                  <a:lnTo>
                    <a:pt x="109" y="9"/>
                  </a:lnTo>
                  <a:lnTo>
                    <a:pt x="112" y="7"/>
                  </a:lnTo>
                  <a:lnTo>
                    <a:pt x="116" y="7"/>
                  </a:lnTo>
                  <a:lnTo>
                    <a:pt x="118" y="7"/>
                  </a:lnTo>
                  <a:lnTo>
                    <a:pt x="120" y="9"/>
                  </a:lnTo>
                  <a:lnTo>
                    <a:pt x="122" y="9"/>
                  </a:lnTo>
                  <a:lnTo>
                    <a:pt x="122" y="11"/>
                  </a:lnTo>
                  <a:lnTo>
                    <a:pt x="123" y="13"/>
                  </a:lnTo>
                  <a:lnTo>
                    <a:pt x="123" y="24"/>
                  </a:lnTo>
                  <a:lnTo>
                    <a:pt x="123" y="26"/>
                  </a:lnTo>
                  <a:lnTo>
                    <a:pt x="125" y="26"/>
                  </a:lnTo>
                  <a:lnTo>
                    <a:pt x="125" y="28"/>
                  </a:lnTo>
                  <a:lnTo>
                    <a:pt x="123" y="28"/>
                  </a:lnTo>
                  <a:lnTo>
                    <a:pt x="122" y="28"/>
                  </a:lnTo>
                  <a:lnTo>
                    <a:pt x="120" y="28"/>
                  </a:lnTo>
                  <a:lnTo>
                    <a:pt x="120" y="26"/>
                  </a:lnTo>
                  <a:lnTo>
                    <a:pt x="118" y="26"/>
                  </a:lnTo>
                  <a:lnTo>
                    <a:pt x="116" y="28"/>
                  </a:lnTo>
                  <a:lnTo>
                    <a:pt x="114" y="28"/>
                  </a:lnTo>
                  <a:lnTo>
                    <a:pt x="112" y="28"/>
                  </a:lnTo>
                  <a:lnTo>
                    <a:pt x="111" y="28"/>
                  </a:lnTo>
                  <a:lnTo>
                    <a:pt x="109" y="28"/>
                  </a:lnTo>
                  <a:lnTo>
                    <a:pt x="109" y="26"/>
                  </a:lnTo>
                  <a:lnTo>
                    <a:pt x="107" y="26"/>
                  </a:lnTo>
                  <a:lnTo>
                    <a:pt x="107" y="24"/>
                  </a:lnTo>
                  <a:lnTo>
                    <a:pt x="107" y="22"/>
                  </a:lnTo>
                  <a:lnTo>
                    <a:pt x="107" y="20"/>
                  </a:lnTo>
                  <a:lnTo>
                    <a:pt x="107" y="19"/>
                  </a:lnTo>
                  <a:lnTo>
                    <a:pt x="109" y="17"/>
                  </a:lnTo>
                  <a:lnTo>
                    <a:pt x="112" y="17"/>
                  </a:lnTo>
                  <a:lnTo>
                    <a:pt x="118" y="17"/>
                  </a:lnTo>
                  <a:lnTo>
                    <a:pt x="120" y="15"/>
                  </a:lnTo>
                  <a:lnTo>
                    <a:pt x="120" y="13"/>
                  </a:lnTo>
                  <a:lnTo>
                    <a:pt x="118" y="11"/>
                  </a:lnTo>
                  <a:lnTo>
                    <a:pt x="114" y="11"/>
                  </a:lnTo>
                  <a:lnTo>
                    <a:pt x="112" y="11"/>
                  </a:lnTo>
                  <a:lnTo>
                    <a:pt x="111" y="13"/>
                  </a:lnTo>
                  <a:lnTo>
                    <a:pt x="111" y="15"/>
                  </a:lnTo>
                  <a:lnTo>
                    <a:pt x="107" y="15"/>
                  </a:lnTo>
                  <a:close/>
                  <a:moveTo>
                    <a:pt x="120" y="19"/>
                  </a:moveTo>
                  <a:lnTo>
                    <a:pt x="118" y="19"/>
                  </a:lnTo>
                  <a:lnTo>
                    <a:pt x="116" y="19"/>
                  </a:lnTo>
                  <a:lnTo>
                    <a:pt x="114" y="19"/>
                  </a:lnTo>
                  <a:lnTo>
                    <a:pt x="112" y="19"/>
                  </a:lnTo>
                  <a:lnTo>
                    <a:pt x="111" y="20"/>
                  </a:lnTo>
                  <a:lnTo>
                    <a:pt x="111" y="22"/>
                  </a:lnTo>
                  <a:lnTo>
                    <a:pt x="111" y="24"/>
                  </a:lnTo>
                  <a:lnTo>
                    <a:pt x="112" y="26"/>
                  </a:lnTo>
                  <a:lnTo>
                    <a:pt x="114" y="26"/>
                  </a:lnTo>
                  <a:lnTo>
                    <a:pt x="116" y="24"/>
                  </a:lnTo>
                  <a:lnTo>
                    <a:pt x="118" y="24"/>
                  </a:lnTo>
                  <a:lnTo>
                    <a:pt x="120" y="22"/>
                  </a:lnTo>
                  <a:lnTo>
                    <a:pt x="120" y="20"/>
                  </a:lnTo>
                  <a:lnTo>
                    <a:pt x="120" y="19"/>
                  </a:lnTo>
                  <a:close/>
                  <a:moveTo>
                    <a:pt x="140" y="7"/>
                  </a:moveTo>
                  <a:lnTo>
                    <a:pt x="144" y="7"/>
                  </a:lnTo>
                  <a:lnTo>
                    <a:pt x="144" y="28"/>
                  </a:lnTo>
                  <a:lnTo>
                    <a:pt x="140" y="28"/>
                  </a:lnTo>
                  <a:lnTo>
                    <a:pt x="140" y="19"/>
                  </a:lnTo>
                  <a:lnTo>
                    <a:pt x="131" y="19"/>
                  </a:lnTo>
                  <a:lnTo>
                    <a:pt x="131" y="28"/>
                  </a:lnTo>
                  <a:lnTo>
                    <a:pt x="129" y="28"/>
                  </a:lnTo>
                  <a:lnTo>
                    <a:pt x="129" y="7"/>
                  </a:lnTo>
                  <a:lnTo>
                    <a:pt x="131" y="7"/>
                  </a:lnTo>
                  <a:lnTo>
                    <a:pt x="131" y="17"/>
                  </a:lnTo>
                  <a:lnTo>
                    <a:pt x="140" y="17"/>
                  </a:lnTo>
                  <a:lnTo>
                    <a:pt x="140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15" name="Freeform 106">
              <a:extLst>
                <a:ext uri="{FF2B5EF4-FFF2-40B4-BE49-F238E27FC236}">
                  <a16:creationId xmlns:a16="http://schemas.microsoft.com/office/drawing/2014/main" id="{B60F2434-A441-324F-8703-94E1CE3253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35561" y="5600386"/>
              <a:ext cx="306387" cy="95250"/>
            </a:xfrm>
            <a:custGeom>
              <a:avLst/>
              <a:gdLst>
                <a:gd name="T0" fmla="*/ 10262 w 209"/>
                <a:gd name="T1" fmla="*/ 19050 h 60"/>
                <a:gd name="T2" fmla="*/ 26387 w 209"/>
                <a:gd name="T3" fmla="*/ 0 h 60"/>
                <a:gd name="T4" fmla="*/ 45445 w 209"/>
                <a:gd name="T5" fmla="*/ 20638 h 60"/>
                <a:gd name="T6" fmla="*/ 26387 w 209"/>
                <a:gd name="T7" fmla="*/ 44450 h 60"/>
                <a:gd name="T8" fmla="*/ 10262 w 209"/>
                <a:gd name="T9" fmla="*/ 23813 h 60"/>
                <a:gd name="T10" fmla="*/ 16126 w 209"/>
                <a:gd name="T11" fmla="*/ 30163 h 60"/>
                <a:gd name="T12" fmla="*/ 41047 w 209"/>
                <a:gd name="T13" fmla="*/ 26988 h 60"/>
                <a:gd name="T14" fmla="*/ 29319 w 209"/>
                <a:gd name="T15" fmla="*/ 6350 h 60"/>
                <a:gd name="T16" fmla="*/ 80628 w 209"/>
                <a:gd name="T17" fmla="*/ 44450 h 60"/>
                <a:gd name="T18" fmla="*/ 48377 w 209"/>
                <a:gd name="T19" fmla="*/ 44450 h 60"/>
                <a:gd name="T20" fmla="*/ 114345 w 209"/>
                <a:gd name="T21" fmla="*/ 12700 h 60"/>
                <a:gd name="T22" fmla="*/ 98220 w 209"/>
                <a:gd name="T23" fmla="*/ 12700 h 60"/>
                <a:gd name="T24" fmla="*/ 146597 w 209"/>
                <a:gd name="T25" fmla="*/ 20638 h 60"/>
                <a:gd name="T26" fmla="*/ 133403 w 209"/>
                <a:gd name="T27" fmla="*/ 44450 h 60"/>
                <a:gd name="T28" fmla="*/ 121675 w 209"/>
                <a:gd name="T29" fmla="*/ 20638 h 60"/>
                <a:gd name="T30" fmla="*/ 140733 w 209"/>
                <a:gd name="T31" fmla="*/ 36513 h 60"/>
                <a:gd name="T32" fmla="*/ 137801 w 209"/>
                <a:gd name="T33" fmla="*/ 15875 h 60"/>
                <a:gd name="T34" fmla="*/ 124607 w 209"/>
                <a:gd name="T35" fmla="*/ 30163 h 60"/>
                <a:gd name="T36" fmla="*/ 150995 w 209"/>
                <a:gd name="T37" fmla="*/ 30163 h 60"/>
                <a:gd name="T38" fmla="*/ 48377 w 209"/>
                <a:gd name="T39" fmla="*/ 57150 h 60"/>
                <a:gd name="T40" fmla="*/ 48377 w 209"/>
                <a:gd name="T41" fmla="*/ 88900 h 60"/>
                <a:gd name="T42" fmla="*/ 70366 w 209"/>
                <a:gd name="T43" fmla="*/ 79375 h 60"/>
                <a:gd name="T44" fmla="*/ 45445 w 209"/>
                <a:gd name="T45" fmla="*/ 95250 h 60"/>
                <a:gd name="T46" fmla="*/ 35183 w 209"/>
                <a:gd name="T47" fmla="*/ 65088 h 60"/>
                <a:gd name="T48" fmla="*/ 61571 w 209"/>
                <a:gd name="T49" fmla="*/ 53975 h 60"/>
                <a:gd name="T50" fmla="*/ 79162 w 209"/>
                <a:gd name="T51" fmla="*/ 65088 h 60"/>
                <a:gd name="T52" fmla="*/ 98220 w 209"/>
                <a:gd name="T53" fmla="*/ 71438 h 60"/>
                <a:gd name="T54" fmla="*/ 99686 w 209"/>
                <a:gd name="T55" fmla="*/ 95250 h 60"/>
                <a:gd name="T56" fmla="*/ 95288 w 209"/>
                <a:gd name="T57" fmla="*/ 92075 h 60"/>
                <a:gd name="T58" fmla="*/ 76230 w 209"/>
                <a:gd name="T59" fmla="*/ 92075 h 60"/>
                <a:gd name="T60" fmla="*/ 92356 w 209"/>
                <a:gd name="T61" fmla="*/ 74613 h 60"/>
                <a:gd name="T62" fmla="*/ 76230 w 209"/>
                <a:gd name="T63" fmla="*/ 74613 h 60"/>
                <a:gd name="T64" fmla="*/ 80628 w 209"/>
                <a:gd name="T65" fmla="*/ 82550 h 60"/>
                <a:gd name="T66" fmla="*/ 89424 w 209"/>
                <a:gd name="T67" fmla="*/ 88900 h 60"/>
                <a:gd name="T68" fmla="*/ 108482 w 209"/>
                <a:gd name="T69" fmla="*/ 95250 h 60"/>
                <a:gd name="T70" fmla="*/ 118743 w 209"/>
                <a:gd name="T71" fmla="*/ 76200 h 60"/>
                <a:gd name="T72" fmla="*/ 149529 w 209"/>
                <a:gd name="T73" fmla="*/ 61913 h 60"/>
                <a:gd name="T74" fmla="*/ 156858 w 209"/>
                <a:gd name="T75" fmla="*/ 92075 h 60"/>
                <a:gd name="T76" fmla="*/ 156858 w 209"/>
                <a:gd name="T77" fmla="*/ 95250 h 60"/>
                <a:gd name="T78" fmla="*/ 140733 w 209"/>
                <a:gd name="T79" fmla="*/ 95250 h 60"/>
                <a:gd name="T80" fmla="*/ 133403 w 209"/>
                <a:gd name="T81" fmla="*/ 79375 h 60"/>
                <a:gd name="T82" fmla="*/ 140733 w 209"/>
                <a:gd name="T83" fmla="*/ 68263 h 60"/>
                <a:gd name="T84" fmla="*/ 146597 w 209"/>
                <a:gd name="T85" fmla="*/ 79375 h 60"/>
                <a:gd name="T86" fmla="*/ 137801 w 209"/>
                <a:gd name="T87" fmla="*/ 88900 h 60"/>
                <a:gd name="T88" fmla="*/ 150995 w 209"/>
                <a:gd name="T89" fmla="*/ 79375 h 60"/>
                <a:gd name="T90" fmla="*/ 162722 w 209"/>
                <a:gd name="T91" fmla="*/ 88900 h 60"/>
                <a:gd name="T92" fmla="*/ 181780 w 209"/>
                <a:gd name="T93" fmla="*/ 68263 h 60"/>
                <a:gd name="T94" fmla="*/ 211099 w 209"/>
                <a:gd name="T95" fmla="*/ 71438 h 60"/>
                <a:gd name="T96" fmla="*/ 246282 w 209"/>
                <a:gd name="T97" fmla="*/ 61913 h 60"/>
                <a:gd name="T98" fmla="*/ 227225 w 209"/>
                <a:gd name="T99" fmla="*/ 61913 h 60"/>
                <a:gd name="T100" fmla="*/ 259476 w 209"/>
                <a:gd name="T101" fmla="*/ 71438 h 60"/>
                <a:gd name="T102" fmla="*/ 268272 w 209"/>
                <a:gd name="T103" fmla="*/ 88900 h 60"/>
                <a:gd name="T104" fmla="*/ 259476 w 209"/>
                <a:gd name="T105" fmla="*/ 95250 h 60"/>
                <a:gd name="T106" fmla="*/ 255078 w 209"/>
                <a:gd name="T107" fmla="*/ 68263 h 60"/>
                <a:gd name="T108" fmla="*/ 275602 w 209"/>
                <a:gd name="T109" fmla="*/ 71438 h 60"/>
                <a:gd name="T110" fmla="*/ 281466 w 209"/>
                <a:gd name="T111" fmla="*/ 95250 h 6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09"/>
                <a:gd name="T169" fmla="*/ 0 h 60"/>
                <a:gd name="T170" fmla="*/ 209 w 209"/>
                <a:gd name="T171" fmla="*/ 60 h 6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09" h="60">
                  <a:moveTo>
                    <a:pt x="7" y="15"/>
                  </a:moveTo>
                  <a:lnTo>
                    <a:pt x="4" y="15"/>
                  </a:lnTo>
                  <a:lnTo>
                    <a:pt x="4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2"/>
                  </a:lnTo>
                  <a:lnTo>
                    <a:pt x="7" y="12"/>
                  </a:lnTo>
                  <a:lnTo>
                    <a:pt x="7" y="10"/>
                  </a:lnTo>
                  <a:lnTo>
                    <a:pt x="7" y="8"/>
                  </a:lnTo>
                  <a:lnTo>
                    <a:pt x="9" y="6"/>
                  </a:lnTo>
                  <a:lnTo>
                    <a:pt x="11" y="4"/>
                  </a:lnTo>
                  <a:lnTo>
                    <a:pt x="11" y="2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30" y="4"/>
                  </a:lnTo>
                  <a:lnTo>
                    <a:pt x="30" y="6"/>
                  </a:lnTo>
                  <a:lnTo>
                    <a:pt x="31" y="10"/>
                  </a:lnTo>
                  <a:lnTo>
                    <a:pt x="31" y="12"/>
                  </a:lnTo>
                  <a:lnTo>
                    <a:pt x="31" y="13"/>
                  </a:lnTo>
                  <a:lnTo>
                    <a:pt x="31" y="17"/>
                  </a:lnTo>
                  <a:lnTo>
                    <a:pt x="31" y="19"/>
                  </a:lnTo>
                  <a:lnTo>
                    <a:pt x="30" y="21"/>
                  </a:lnTo>
                  <a:lnTo>
                    <a:pt x="30" y="23"/>
                  </a:lnTo>
                  <a:lnTo>
                    <a:pt x="28" y="26"/>
                  </a:lnTo>
                  <a:lnTo>
                    <a:pt x="24" y="26"/>
                  </a:lnTo>
                  <a:lnTo>
                    <a:pt x="22" y="28"/>
                  </a:lnTo>
                  <a:lnTo>
                    <a:pt x="18" y="28"/>
                  </a:lnTo>
                  <a:lnTo>
                    <a:pt x="17" y="28"/>
                  </a:lnTo>
                  <a:lnTo>
                    <a:pt x="13" y="26"/>
                  </a:lnTo>
                  <a:lnTo>
                    <a:pt x="11" y="26"/>
                  </a:lnTo>
                  <a:lnTo>
                    <a:pt x="9" y="24"/>
                  </a:lnTo>
                  <a:lnTo>
                    <a:pt x="9" y="23"/>
                  </a:lnTo>
                  <a:lnTo>
                    <a:pt x="7" y="19"/>
                  </a:lnTo>
                  <a:lnTo>
                    <a:pt x="7" y="17"/>
                  </a:lnTo>
                  <a:lnTo>
                    <a:pt x="7" y="15"/>
                  </a:lnTo>
                  <a:close/>
                  <a:moveTo>
                    <a:pt x="18" y="2"/>
                  </a:moveTo>
                  <a:lnTo>
                    <a:pt x="17" y="4"/>
                  </a:lnTo>
                  <a:lnTo>
                    <a:pt x="15" y="4"/>
                  </a:lnTo>
                  <a:lnTo>
                    <a:pt x="13" y="6"/>
                  </a:lnTo>
                  <a:lnTo>
                    <a:pt x="11" y="8"/>
                  </a:lnTo>
                  <a:lnTo>
                    <a:pt x="11" y="12"/>
                  </a:lnTo>
                  <a:lnTo>
                    <a:pt x="11" y="13"/>
                  </a:lnTo>
                  <a:lnTo>
                    <a:pt x="11" y="19"/>
                  </a:lnTo>
                  <a:lnTo>
                    <a:pt x="13" y="23"/>
                  </a:lnTo>
                  <a:lnTo>
                    <a:pt x="15" y="24"/>
                  </a:lnTo>
                  <a:lnTo>
                    <a:pt x="18" y="24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6" y="23"/>
                  </a:lnTo>
                  <a:lnTo>
                    <a:pt x="26" y="19"/>
                  </a:lnTo>
                  <a:lnTo>
                    <a:pt x="28" y="17"/>
                  </a:lnTo>
                  <a:lnTo>
                    <a:pt x="28" y="13"/>
                  </a:lnTo>
                  <a:lnTo>
                    <a:pt x="28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6" y="6"/>
                  </a:lnTo>
                  <a:lnTo>
                    <a:pt x="24" y="4"/>
                  </a:lnTo>
                  <a:lnTo>
                    <a:pt x="22" y="4"/>
                  </a:lnTo>
                  <a:lnTo>
                    <a:pt x="20" y="4"/>
                  </a:lnTo>
                  <a:lnTo>
                    <a:pt x="18" y="2"/>
                  </a:lnTo>
                  <a:close/>
                  <a:moveTo>
                    <a:pt x="48" y="8"/>
                  </a:moveTo>
                  <a:lnTo>
                    <a:pt x="48" y="17"/>
                  </a:lnTo>
                  <a:lnTo>
                    <a:pt x="55" y="8"/>
                  </a:lnTo>
                  <a:lnTo>
                    <a:pt x="59" y="8"/>
                  </a:lnTo>
                  <a:lnTo>
                    <a:pt x="52" y="15"/>
                  </a:lnTo>
                  <a:lnTo>
                    <a:pt x="61" y="28"/>
                  </a:lnTo>
                  <a:lnTo>
                    <a:pt x="55" y="28"/>
                  </a:lnTo>
                  <a:lnTo>
                    <a:pt x="50" y="19"/>
                  </a:lnTo>
                  <a:lnTo>
                    <a:pt x="48" y="21"/>
                  </a:lnTo>
                  <a:lnTo>
                    <a:pt x="48" y="28"/>
                  </a:lnTo>
                  <a:lnTo>
                    <a:pt x="44" y="28"/>
                  </a:lnTo>
                  <a:lnTo>
                    <a:pt x="44" y="21"/>
                  </a:lnTo>
                  <a:lnTo>
                    <a:pt x="44" y="19"/>
                  </a:lnTo>
                  <a:lnTo>
                    <a:pt x="37" y="28"/>
                  </a:lnTo>
                  <a:lnTo>
                    <a:pt x="33" y="28"/>
                  </a:lnTo>
                  <a:lnTo>
                    <a:pt x="41" y="15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44" y="17"/>
                  </a:lnTo>
                  <a:lnTo>
                    <a:pt x="44" y="8"/>
                  </a:lnTo>
                  <a:lnTo>
                    <a:pt x="48" y="8"/>
                  </a:lnTo>
                  <a:close/>
                  <a:moveTo>
                    <a:pt x="76" y="8"/>
                  </a:moveTo>
                  <a:lnTo>
                    <a:pt x="78" y="8"/>
                  </a:lnTo>
                  <a:lnTo>
                    <a:pt x="78" y="28"/>
                  </a:lnTo>
                  <a:lnTo>
                    <a:pt x="76" y="28"/>
                  </a:lnTo>
                  <a:lnTo>
                    <a:pt x="76" y="19"/>
                  </a:lnTo>
                  <a:lnTo>
                    <a:pt x="67" y="19"/>
                  </a:lnTo>
                  <a:lnTo>
                    <a:pt x="67" y="28"/>
                  </a:lnTo>
                  <a:lnTo>
                    <a:pt x="63" y="28"/>
                  </a:lnTo>
                  <a:lnTo>
                    <a:pt x="63" y="8"/>
                  </a:lnTo>
                  <a:lnTo>
                    <a:pt x="67" y="8"/>
                  </a:lnTo>
                  <a:lnTo>
                    <a:pt x="67" y="15"/>
                  </a:lnTo>
                  <a:lnTo>
                    <a:pt x="76" y="15"/>
                  </a:lnTo>
                  <a:lnTo>
                    <a:pt x="76" y="8"/>
                  </a:lnTo>
                  <a:close/>
                  <a:moveTo>
                    <a:pt x="91" y="8"/>
                  </a:moveTo>
                  <a:lnTo>
                    <a:pt x="94" y="8"/>
                  </a:lnTo>
                  <a:lnTo>
                    <a:pt x="96" y="10"/>
                  </a:lnTo>
                  <a:lnTo>
                    <a:pt x="98" y="10"/>
                  </a:lnTo>
                  <a:lnTo>
                    <a:pt x="100" y="13"/>
                  </a:lnTo>
                  <a:lnTo>
                    <a:pt x="100" y="15"/>
                  </a:lnTo>
                  <a:lnTo>
                    <a:pt x="100" y="17"/>
                  </a:lnTo>
                  <a:lnTo>
                    <a:pt x="100" y="21"/>
                  </a:lnTo>
                  <a:lnTo>
                    <a:pt x="100" y="23"/>
                  </a:lnTo>
                  <a:lnTo>
                    <a:pt x="98" y="24"/>
                  </a:lnTo>
                  <a:lnTo>
                    <a:pt x="96" y="26"/>
                  </a:lnTo>
                  <a:lnTo>
                    <a:pt x="94" y="28"/>
                  </a:lnTo>
                  <a:lnTo>
                    <a:pt x="91" y="28"/>
                  </a:lnTo>
                  <a:lnTo>
                    <a:pt x="89" y="28"/>
                  </a:lnTo>
                  <a:lnTo>
                    <a:pt x="87" y="26"/>
                  </a:lnTo>
                  <a:lnTo>
                    <a:pt x="85" y="24"/>
                  </a:lnTo>
                  <a:lnTo>
                    <a:pt x="83" y="23"/>
                  </a:lnTo>
                  <a:lnTo>
                    <a:pt x="83" y="21"/>
                  </a:lnTo>
                  <a:lnTo>
                    <a:pt x="83" y="17"/>
                  </a:lnTo>
                  <a:lnTo>
                    <a:pt x="83" y="15"/>
                  </a:lnTo>
                  <a:lnTo>
                    <a:pt x="83" y="13"/>
                  </a:lnTo>
                  <a:lnTo>
                    <a:pt x="85" y="10"/>
                  </a:lnTo>
                  <a:lnTo>
                    <a:pt x="87" y="10"/>
                  </a:lnTo>
                  <a:lnTo>
                    <a:pt x="89" y="8"/>
                  </a:lnTo>
                  <a:lnTo>
                    <a:pt x="91" y="8"/>
                  </a:lnTo>
                  <a:close/>
                  <a:moveTo>
                    <a:pt x="91" y="24"/>
                  </a:moveTo>
                  <a:lnTo>
                    <a:pt x="94" y="24"/>
                  </a:lnTo>
                  <a:lnTo>
                    <a:pt x="96" y="23"/>
                  </a:lnTo>
                  <a:lnTo>
                    <a:pt x="96" y="21"/>
                  </a:lnTo>
                  <a:lnTo>
                    <a:pt x="96" y="19"/>
                  </a:lnTo>
                  <a:lnTo>
                    <a:pt x="98" y="17"/>
                  </a:lnTo>
                  <a:lnTo>
                    <a:pt x="96" y="15"/>
                  </a:lnTo>
                  <a:lnTo>
                    <a:pt x="96" y="13"/>
                  </a:lnTo>
                  <a:lnTo>
                    <a:pt x="94" y="12"/>
                  </a:lnTo>
                  <a:lnTo>
                    <a:pt x="94" y="10"/>
                  </a:lnTo>
                  <a:lnTo>
                    <a:pt x="91" y="10"/>
                  </a:lnTo>
                  <a:lnTo>
                    <a:pt x="89" y="10"/>
                  </a:lnTo>
                  <a:lnTo>
                    <a:pt x="89" y="12"/>
                  </a:lnTo>
                  <a:lnTo>
                    <a:pt x="87" y="13"/>
                  </a:lnTo>
                  <a:lnTo>
                    <a:pt x="87" y="15"/>
                  </a:lnTo>
                  <a:lnTo>
                    <a:pt x="85" y="15"/>
                  </a:lnTo>
                  <a:lnTo>
                    <a:pt x="85" y="17"/>
                  </a:lnTo>
                  <a:lnTo>
                    <a:pt x="85" y="19"/>
                  </a:lnTo>
                  <a:lnTo>
                    <a:pt x="87" y="21"/>
                  </a:lnTo>
                  <a:lnTo>
                    <a:pt x="87" y="23"/>
                  </a:lnTo>
                  <a:lnTo>
                    <a:pt x="89" y="24"/>
                  </a:lnTo>
                  <a:lnTo>
                    <a:pt x="91" y="24"/>
                  </a:lnTo>
                  <a:close/>
                  <a:moveTo>
                    <a:pt x="113" y="15"/>
                  </a:moveTo>
                  <a:lnTo>
                    <a:pt x="113" y="19"/>
                  </a:lnTo>
                  <a:lnTo>
                    <a:pt x="103" y="19"/>
                  </a:lnTo>
                  <a:lnTo>
                    <a:pt x="103" y="15"/>
                  </a:lnTo>
                  <a:lnTo>
                    <a:pt x="113" y="15"/>
                  </a:lnTo>
                  <a:close/>
                  <a:moveTo>
                    <a:pt x="44" y="41"/>
                  </a:moveTo>
                  <a:lnTo>
                    <a:pt x="42" y="37"/>
                  </a:lnTo>
                  <a:lnTo>
                    <a:pt x="41" y="36"/>
                  </a:lnTo>
                  <a:lnTo>
                    <a:pt x="39" y="36"/>
                  </a:lnTo>
                  <a:lnTo>
                    <a:pt x="37" y="36"/>
                  </a:lnTo>
                  <a:lnTo>
                    <a:pt x="33" y="36"/>
                  </a:lnTo>
                  <a:lnTo>
                    <a:pt x="31" y="36"/>
                  </a:lnTo>
                  <a:lnTo>
                    <a:pt x="30" y="37"/>
                  </a:lnTo>
                  <a:lnTo>
                    <a:pt x="30" y="39"/>
                  </a:lnTo>
                  <a:lnTo>
                    <a:pt x="28" y="43"/>
                  </a:lnTo>
                  <a:lnTo>
                    <a:pt x="28" y="47"/>
                  </a:lnTo>
                  <a:lnTo>
                    <a:pt x="28" y="50"/>
                  </a:lnTo>
                  <a:lnTo>
                    <a:pt x="30" y="54"/>
                  </a:lnTo>
                  <a:lnTo>
                    <a:pt x="33" y="56"/>
                  </a:lnTo>
                  <a:lnTo>
                    <a:pt x="37" y="58"/>
                  </a:lnTo>
                  <a:lnTo>
                    <a:pt x="39" y="58"/>
                  </a:lnTo>
                  <a:lnTo>
                    <a:pt x="39" y="56"/>
                  </a:lnTo>
                  <a:lnTo>
                    <a:pt x="41" y="56"/>
                  </a:lnTo>
                  <a:lnTo>
                    <a:pt x="42" y="54"/>
                  </a:lnTo>
                  <a:lnTo>
                    <a:pt x="42" y="52"/>
                  </a:lnTo>
                  <a:lnTo>
                    <a:pt x="44" y="50"/>
                  </a:lnTo>
                  <a:lnTo>
                    <a:pt x="48" y="50"/>
                  </a:lnTo>
                  <a:lnTo>
                    <a:pt x="46" y="54"/>
                  </a:lnTo>
                  <a:lnTo>
                    <a:pt x="44" y="56"/>
                  </a:lnTo>
                  <a:lnTo>
                    <a:pt x="42" y="58"/>
                  </a:lnTo>
                  <a:lnTo>
                    <a:pt x="41" y="60"/>
                  </a:lnTo>
                  <a:lnTo>
                    <a:pt x="39" y="60"/>
                  </a:lnTo>
                  <a:lnTo>
                    <a:pt x="35" y="60"/>
                  </a:lnTo>
                  <a:lnTo>
                    <a:pt x="33" y="60"/>
                  </a:lnTo>
                  <a:lnTo>
                    <a:pt x="31" y="60"/>
                  </a:lnTo>
                  <a:lnTo>
                    <a:pt x="30" y="58"/>
                  </a:lnTo>
                  <a:lnTo>
                    <a:pt x="28" y="58"/>
                  </a:lnTo>
                  <a:lnTo>
                    <a:pt x="26" y="54"/>
                  </a:lnTo>
                  <a:lnTo>
                    <a:pt x="24" y="52"/>
                  </a:lnTo>
                  <a:lnTo>
                    <a:pt x="24" y="48"/>
                  </a:lnTo>
                  <a:lnTo>
                    <a:pt x="24" y="47"/>
                  </a:lnTo>
                  <a:lnTo>
                    <a:pt x="24" y="43"/>
                  </a:lnTo>
                  <a:lnTo>
                    <a:pt x="24" y="41"/>
                  </a:lnTo>
                  <a:lnTo>
                    <a:pt x="26" y="37"/>
                  </a:lnTo>
                  <a:lnTo>
                    <a:pt x="28" y="36"/>
                  </a:lnTo>
                  <a:lnTo>
                    <a:pt x="30" y="34"/>
                  </a:lnTo>
                  <a:lnTo>
                    <a:pt x="31" y="34"/>
                  </a:lnTo>
                  <a:lnTo>
                    <a:pt x="33" y="32"/>
                  </a:lnTo>
                  <a:lnTo>
                    <a:pt x="37" y="32"/>
                  </a:lnTo>
                  <a:lnTo>
                    <a:pt x="39" y="32"/>
                  </a:lnTo>
                  <a:lnTo>
                    <a:pt x="42" y="34"/>
                  </a:lnTo>
                  <a:lnTo>
                    <a:pt x="44" y="34"/>
                  </a:lnTo>
                  <a:lnTo>
                    <a:pt x="46" y="36"/>
                  </a:lnTo>
                  <a:lnTo>
                    <a:pt x="46" y="39"/>
                  </a:lnTo>
                  <a:lnTo>
                    <a:pt x="48" y="41"/>
                  </a:lnTo>
                  <a:lnTo>
                    <a:pt x="44" y="41"/>
                  </a:lnTo>
                  <a:close/>
                  <a:moveTo>
                    <a:pt x="52" y="47"/>
                  </a:moveTo>
                  <a:lnTo>
                    <a:pt x="52" y="43"/>
                  </a:lnTo>
                  <a:lnTo>
                    <a:pt x="54" y="41"/>
                  </a:lnTo>
                  <a:lnTo>
                    <a:pt x="55" y="39"/>
                  </a:lnTo>
                  <a:lnTo>
                    <a:pt x="59" y="39"/>
                  </a:lnTo>
                  <a:lnTo>
                    <a:pt x="61" y="39"/>
                  </a:lnTo>
                  <a:lnTo>
                    <a:pt x="63" y="39"/>
                  </a:lnTo>
                  <a:lnTo>
                    <a:pt x="65" y="41"/>
                  </a:lnTo>
                  <a:lnTo>
                    <a:pt x="67" y="43"/>
                  </a:lnTo>
                  <a:lnTo>
                    <a:pt x="67" y="45"/>
                  </a:lnTo>
                  <a:lnTo>
                    <a:pt x="67" y="56"/>
                  </a:lnTo>
                  <a:lnTo>
                    <a:pt x="67" y="58"/>
                  </a:lnTo>
                  <a:lnTo>
                    <a:pt x="68" y="58"/>
                  </a:lnTo>
                  <a:lnTo>
                    <a:pt x="68" y="60"/>
                  </a:lnTo>
                  <a:lnTo>
                    <a:pt x="67" y="60"/>
                  </a:lnTo>
                  <a:lnTo>
                    <a:pt x="65" y="60"/>
                  </a:lnTo>
                  <a:lnTo>
                    <a:pt x="65" y="58"/>
                  </a:lnTo>
                  <a:lnTo>
                    <a:pt x="63" y="58"/>
                  </a:lnTo>
                  <a:lnTo>
                    <a:pt x="61" y="60"/>
                  </a:lnTo>
                  <a:lnTo>
                    <a:pt x="59" y="60"/>
                  </a:lnTo>
                  <a:lnTo>
                    <a:pt x="57" y="60"/>
                  </a:lnTo>
                  <a:lnTo>
                    <a:pt x="55" y="60"/>
                  </a:lnTo>
                  <a:lnTo>
                    <a:pt x="54" y="60"/>
                  </a:lnTo>
                  <a:lnTo>
                    <a:pt x="52" y="58"/>
                  </a:lnTo>
                  <a:lnTo>
                    <a:pt x="50" y="56"/>
                  </a:lnTo>
                  <a:lnTo>
                    <a:pt x="50" y="54"/>
                  </a:lnTo>
                  <a:lnTo>
                    <a:pt x="52" y="52"/>
                  </a:lnTo>
                  <a:lnTo>
                    <a:pt x="52" y="50"/>
                  </a:lnTo>
                  <a:lnTo>
                    <a:pt x="54" y="48"/>
                  </a:lnTo>
                  <a:lnTo>
                    <a:pt x="57" y="48"/>
                  </a:lnTo>
                  <a:lnTo>
                    <a:pt x="63" y="48"/>
                  </a:lnTo>
                  <a:lnTo>
                    <a:pt x="63" y="47"/>
                  </a:lnTo>
                  <a:lnTo>
                    <a:pt x="63" y="45"/>
                  </a:lnTo>
                  <a:lnTo>
                    <a:pt x="63" y="43"/>
                  </a:lnTo>
                  <a:lnTo>
                    <a:pt x="59" y="43"/>
                  </a:lnTo>
                  <a:lnTo>
                    <a:pt x="57" y="43"/>
                  </a:lnTo>
                  <a:lnTo>
                    <a:pt x="55" y="43"/>
                  </a:lnTo>
                  <a:lnTo>
                    <a:pt x="55" y="45"/>
                  </a:lnTo>
                  <a:lnTo>
                    <a:pt x="55" y="47"/>
                  </a:lnTo>
                  <a:lnTo>
                    <a:pt x="52" y="47"/>
                  </a:lnTo>
                  <a:close/>
                  <a:moveTo>
                    <a:pt x="63" y="50"/>
                  </a:moveTo>
                  <a:lnTo>
                    <a:pt x="63" y="50"/>
                  </a:lnTo>
                  <a:lnTo>
                    <a:pt x="61" y="50"/>
                  </a:lnTo>
                  <a:lnTo>
                    <a:pt x="57" y="50"/>
                  </a:lnTo>
                  <a:lnTo>
                    <a:pt x="55" y="50"/>
                  </a:lnTo>
                  <a:lnTo>
                    <a:pt x="55" y="52"/>
                  </a:lnTo>
                  <a:lnTo>
                    <a:pt x="54" y="52"/>
                  </a:lnTo>
                  <a:lnTo>
                    <a:pt x="54" y="54"/>
                  </a:lnTo>
                  <a:lnTo>
                    <a:pt x="55" y="56"/>
                  </a:lnTo>
                  <a:lnTo>
                    <a:pt x="57" y="58"/>
                  </a:lnTo>
                  <a:lnTo>
                    <a:pt x="59" y="58"/>
                  </a:lnTo>
                  <a:lnTo>
                    <a:pt x="61" y="56"/>
                  </a:lnTo>
                  <a:lnTo>
                    <a:pt x="63" y="56"/>
                  </a:lnTo>
                  <a:lnTo>
                    <a:pt x="63" y="54"/>
                  </a:lnTo>
                  <a:lnTo>
                    <a:pt x="63" y="52"/>
                  </a:lnTo>
                  <a:lnTo>
                    <a:pt x="63" y="50"/>
                  </a:lnTo>
                  <a:close/>
                  <a:moveTo>
                    <a:pt x="89" y="60"/>
                  </a:moveTo>
                  <a:lnTo>
                    <a:pt x="85" y="60"/>
                  </a:lnTo>
                  <a:lnTo>
                    <a:pt x="79" y="52"/>
                  </a:lnTo>
                  <a:lnTo>
                    <a:pt x="74" y="60"/>
                  </a:lnTo>
                  <a:lnTo>
                    <a:pt x="70" y="60"/>
                  </a:lnTo>
                  <a:lnTo>
                    <a:pt x="78" y="48"/>
                  </a:lnTo>
                  <a:lnTo>
                    <a:pt x="70" y="39"/>
                  </a:lnTo>
                  <a:lnTo>
                    <a:pt x="76" y="39"/>
                  </a:lnTo>
                  <a:lnTo>
                    <a:pt x="79" y="47"/>
                  </a:lnTo>
                  <a:lnTo>
                    <a:pt x="85" y="39"/>
                  </a:lnTo>
                  <a:lnTo>
                    <a:pt x="89" y="39"/>
                  </a:lnTo>
                  <a:lnTo>
                    <a:pt x="81" y="48"/>
                  </a:lnTo>
                  <a:lnTo>
                    <a:pt x="89" y="60"/>
                  </a:lnTo>
                  <a:close/>
                  <a:moveTo>
                    <a:pt x="91" y="47"/>
                  </a:moveTo>
                  <a:lnTo>
                    <a:pt x="92" y="43"/>
                  </a:lnTo>
                  <a:lnTo>
                    <a:pt x="92" y="41"/>
                  </a:lnTo>
                  <a:lnTo>
                    <a:pt x="96" y="39"/>
                  </a:lnTo>
                  <a:lnTo>
                    <a:pt x="100" y="39"/>
                  </a:lnTo>
                  <a:lnTo>
                    <a:pt x="102" y="39"/>
                  </a:lnTo>
                  <a:lnTo>
                    <a:pt x="103" y="41"/>
                  </a:lnTo>
                  <a:lnTo>
                    <a:pt x="105" y="41"/>
                  </a:lnTo>
                  <a:lnTo>
                    <a:pt x="105" y="43"/>
                  </a:lnTo>
                  <a:lnTo>
                    <a:pt x="107" y="45"/>
                  </a:lnTo>
                  <a:lnTo>
                    <a:pt x="107" y="56"/>
                  </a:lnTo>
                  <a:lnTo>
                    <a:pt x="107" y="58"/>
                  </a:lnTo>
                  <a:lnTo>
                    <a:pt x="109" y="58"/>
                  </a:lnTo>
                  <a:lnTo>
                    <a:pt x="109" y="60"/>
                  </a:lnTo>
                  <a:lnTo>
                    <a:pt x="107" y="60"/>
                  </a:lnTo>
                  <a:lnTo>
                    <a:pt x="105" y="60"/>
                  </a:lnTo>
                  <a:lnTo>
                    <a:pt x="103" y="60"/>
                  </a:lnTo>
                  <a:lnTo>
                    <a:pt x="103" y="58"/>
                  </a:lnTo>
                  <a:lnTo>
                    <a:pt x="102" y="58"/>
                  </a:lnTo>
                  <a:lnTo>
                    <a:pt x="100" y="60"/>
                  </a:lnTo>
                  <a:lnTo>
                    <a:pt x="98" y="60"/>
                  </a:lnTo>
                  <a:lnTo>
                    <a:pt x="96" y="60"/>
                  </a:lnTo>
                  <a:lnTo>
                    <a:pt x="94" y="60"/>
                  </a:lnTo>
                  <a:lnTo>
                    <a:pt x="92" y="60"/>
                  </a:lnTo>
                  <a:lnTo>
                    <a:pt x="92" y="58"/>
                  </a:lnTo>
                  <a:lnTo>
                    <a:pt x="91" y="58"/>
                  </a:lnTo>
                  <a:lnTo>
                    <a:pt x="91" y="56"/>
                  </a:lnTo>
                  <a:lnTo>
                    <a:pt x="91" y="54"/>
                  </a:lnTo>
                  <a:lnTo>
                    <a:pt x="91" y="52"/>
                  </a:lnTo>
                  <a:lnTo>
                    <a:pt x="91" y="50"/>
                  </a:lnTo>
                  <a:lnTo>
                    <a:pt x="92" y="48"/>
                  </a:lnTo>
                  <a:lnTo>
                    <a:pt x="96" y="48"/>
                  </a:lnTo>
                  <a:lnTo>
                    <a:pt x="102" y="48"/>
                  </a:lnTo>
                  <a:lnTo>
                    <a:pt x="103" y="47"/>
                  </a:lnTo>
                  <a:lnTo>
                    <a:pt x="103" y="45"/>
                  </a:lnTo>
                  <a:lnTo>
                    <a:pt x="102" y="43"/>
                  </a:lnTo>
                  <a:lnTo>
                    <a:pt x="98" y="43"/>
                  </a:lnTo>
                  <a:lnTo>
                    <a:pt x="96" y="43"/>
                  </a:lnTo>
                  <a:lnTo>
                    <a:pt x="94" y="45"/>
                  </a:lnTo>
                  <a:lnTo>
                    <a:pt x="94" y="47"/>
                  </a:lnTo>
                  <a:lnTo>
                    <a:pt x="91" y="47"/>
                  </a:lnTo>
                  <a:close/>
                  <a:moveTo>
                    <a:pt x="103" y="50"/>
                  </a:moveTo>
                  <a:lnTo>
                    <a:pt x="103" y="50"/>
                  </a:lnTo>
                  <a:lnTo>
                    <a:pt x="102" y="50"/>
                  </a:lnTo>
                  <a:lnTo>
                    <a:pt x="100" y="50"/>
                  </a:lnTo>
                  <a:lnTo>
                    <a:pt x="98" y="50"/>
                  </a:lnTo>
                  <a:lnTo>
                    <a:pt x="96" y="50"/>
                  </a:lnTo>
                  <a:lnTo>
                    <a:pt x="94" y="52"/>
                  </a:lnTo>
                  <a:lnTo>
                    <a:pt x="94" y="54"/>
                  </a:lnTo>
                  <a:lnTo>
                    <a:pt x="94" y="56"/>
                  </a:lnTo>
                  <a:lnTo>
                    <a:pt x="98" y="58"/>
                  </a:lnTo>
                  <a:lnTo>
                    <a:pt x="100" y="56"/>
                  </a:lnTo>
                  <a:lnTo>
                    <a:pt x="102" y="56"/>
                  </a:lnTo>
                  <a:lnTo>
                    <a:pt x="103" y="54"/>
                  </a:lnTo>
                  <a:lnTo>
                    <a:pt x="103" y="52"/>
                  </a:lnTo>
                  <a:lnTo>
                    <a:pt x="103" y="50"/>
                  </a:lnTo>
                  <a:close/>
                  <a:moveTo>
                    <a:pt x="115" y="43"/>
                  </a:moveTo>
                  <a:lnTo>
                    <a:pt x="115" y="54"/>
                  </a:lnTo>
                  <a:lnTo>
                    <a:pt x="115" y="56"/>
                  </a:lnTo>
                  <a:lnTo>
                    <a:pt x="115" y="58"/>
                  </a:lnTo>
                  <a:lnTo>
                    <a:pt x="113" y="60"/>
                  </a:lnTo>
                  <a:lnTo>
                    <a:pt x="111" y="60"/>
                  </a:lnTo>
                  <a:lnTo>
                    <a:pt x="111" y="56"/>
                  </a:lnTo>
                  <a:lnTo>
                    <a:pt x="113" y="56"/>
                  </a:lnTo>
                  <a:lnTo>
                    <a:pt x="113" y="54"/>
                  </a:lnTo>
                  <a:lnTo>
                    <a:pt x="113" y="39"/>
                  </a:lnTo>
                  <a:lnTo>
                    <a:pt x="126" y="39"/>
                  </a:lnTo>
                  <a:lnTo>
                    <a:pt x="126" y="60"/>
                  </a:lnTo>
                  <a:lnTo>
                    <a:pt x="124" y="60"/>
                  </a:lnTo>
                  <a:lnTo>
                    <a:pt x="124" y="43"/>
                  </a:lnTo>
                  <a:lnTo>
                    <a:pt x="115" y="43"/>
                  </a:lnTo>
                  <a:close/>
                  <a:moveTo>
                    <a:pt x="135" y="54"/>
                  </a:moveTo>
                  <a:lnTo>
                    <a:pt x="135" y="54"/>
                  </a:lnTo>
                  <a:lnTo>
                    <a:pt x="144" y="39"/>
                  </a:lnTo>
                  <a:lnTo>
                    <a:pt x="148" y="39"/>
                  </a:lnTo>
                  <a:lnTo>
                    <a:pt x="148" y="60"/>
                  </a:lnTo>
                  <a:lnTo>
                    <a:pt x="144" y="60"/>
                  </a:lnTo>
                  <a:lnTo>
                    <a:pt x="144" y="45"/>
                  </a:lnTo>
                  <a:lnTo>
                    <a:pt x="135" y="60"/>
                  </a:lnTo>
                  <a:lnTo>
                    <a:pt x="131" y="60"/>
                  </a:lnTo>
                  <a:lnTo>
                    <a:pt x="131" y="39"/>
                  </a:lnTo>
                  <a:lnTo>
                    <a:pt x="135" y="39"/>
                  </a:lnTo>
                  <a:lnTo>
                    <a:pt x="135" y="54"/>
                  </a:lnTo>
                  <a:close/>
                  <a:moveTo>
                    <a:pt x="164" y="39"/>
                  </a:moveTo>
                  <a:lnTo>
                    <a:pt x="168" y="39"/>
                  </a:lnTo>
                  <a:lnTo>
                    <a:pt x="168" y="60"/>
                  </a:lnTo>
                  <a:lnTo>
                    <a:pt x="164" y="60"/>
                  </a:lnTo>
                  <a:lnTo>
                    <a:pt x="164" y="50"/>
                  </a:lnTo>
                  <a:lnTo>
                    <a:pt x="155" y="50"/>
                  </a:lnTo>
                  <a:lnTo>
                    <a:pt x="155" y="60"/>
                  </a:lnTo>
                  <a:lnTo>
                    <a:pt x="151" y="60"/>
                  </a:lnTo>
                  <a:lnTo>
                    <a:pt x="151" y="39"/>
                  </a:lnTo>
                  <a:lnTo>
                    <a:pt x="155" y="39"/>
                  </a:lnTo>
                  <a:lnTo>
                    <a:pt x="155" y="48"/>
                  </a:lnTo>
                  <a:lnTo>
                    <a:pt x="164" y="48"/>
                  </a:lnTo>
                  <a:lnTo>
                    <a:pt x="164" y="39"/>
                  </a:lnTo>
                  <a:close/>
                  <a:moveTo>
                    <a:pt x="185" y="47"/>
                  </a:moveTo>
                  <a:lnTo>
                    <a:pt x="183" y="43"/>
                  </a:lnTo>
                  <a:lnTo>
                    <a:pt x="181" y="43"/>
                  </a:lnTo>
                  <a:lnTo>
                    <a:pt x="177" y="43"/>
                  </a:lnTo>
                  <a:lnTo>
                    <a:pt x="177" y="45"/>
                  </a:lnTo>
                  <a:lnTo>
                    <a:pt x="176" y="47"/>
                  </a:lnTo>
                  <a:lnTo>
                    <a:pt x="176" y="50"/>
                  </a:lnTo>
                  <a:lnTo>
                    <a:pt x="176" y="52"/>
                  </a:lnTo>
                  <a:lnTo>
                    <a:pt x="177" y="56"/>
                  </a:lnTo>
                  <a:lnTo>
                    <a:pt x="181" y="58"/>
                  </a:lnTo>
                  <a:lnTo>
                    <a:pt x="183" y="58"/>
                  </a:lnTo>
                  <a:lnTo>
                    <a:pt x="183" y="56"/>
                  </a:lnTo>
                  <a:lnTo>
                    <a:pt x="185" y="54"/>
                  </a:lnTo>
                  <a:lnTo>
                    <a:pt x="185" y="52"/>
                  </a:lnTo>
                  <a:lnTo>
                    <a:pt x="188" y="52"/>
                  </a:lnTo>
                  <a:lnTo>
                    <a:pt x="188" y="56"/>
                  </a:lnTo>
                  <a:lnTo>
                    <a:pt x="187" y="58"/>
                  </a:lnTo>
                  <a:lnTo>
                    <a:pt x="183" y="60"/>
                  </a:lnTo>
                  <a:lnTo>
                    <a:pt x="181" y="60"/>
                  </a:lnTo>
                  <a:lnTo>
                    <a:pt x="177" y="60"/>
                  </a:lnTo>
                  <a:lnTo>
                    <a:pt x="176" y="60"/>
                  </a:lnTo>
                  <a:lnTo>
                    <a:pt x="174" y="58"/>
                  </a:lnTo>
                  <a:lnTo>
                    <a:pt x="172" y="56"/>
                  </a:lnTo>
                  <a:lnTo>
                    <a:pt x="172" y="52"/>
                  </a:lnTo>
                  <a:lnTo>
                    <a:pt x="172" y="50"/>
                  </a:lnTo>
                  <a:lnTo>
                    <a:pt x="172" y="47"/>
                  </a:lnTo>
                  <a:lnTo>
                    <a:pt x="172" y="45"/>
                  </a:lnTo>
                  <a:lnTo>
                    <a:pt x="174" y="43"/>
                  </a:lnTo>
                  <a:lnTo>
                    <a:pt x="176" y="41"/>
                  </a:lnTo>
                  <a:lnTo>
                    <a:pt x="177" y="39"/>
                  </a:lnTo>
                  <a:lnTo>
                    <a:pt x="181" y="39"/>
                  </a:lnTo>
                  <a:lnTo>
                    <a:pt x="183" y="39"/>
                  </a:lnTo>
                  <a:lnTo>
                    <a:pt x="185" y="41"/>
                  </a:lnTo>
                  <a:lnTo>
                    <a:pt x="187" y="41"/>
                  </a:lnTo>
                  <a:lnTo>
                    <a:pt x="187" y="43"/>
                  </a:lnTo>
                  <a:lnTo>
                    <a:pt x="188" y="45"/>
                  </a:lnTo>
                  <a:lnTo>
                    <a:pt x="188" y="47"/>
                  </a:lnTo>
                  <a:lnTo>
                    <a:pt x="185" y="47"/>
                  </a:lnTo>
                  <a:close/>
                  <a:moveTo>
                    <a:pt x="209" y="60"/>
                  </a:moveTo>
                  <a:lnTo>
                    <a:pt x="203" y="60"/>
                  </a:lnTo>
                  <a:lnTo>
                    <a:pt x="196" y="50"/>
                  </a:lnTo>
                  <a:lnTo>
                    <a:pt x="196" y="52"/>
                  </a:lnTo>
                  <a:lnTo>
                    <a:pt x="196" y="60"/>
                  </a:lnTo>
                  <a:lnTo>
                    <a:pt x="192" y="60"/>
                  </a:lnTo>
                  <a:lnTo>
                    <a:pt x="192" y="39"/>
                  </a:lnTo>
                  <a:lnTo>
                    <a:pt x="196" y="39"/>
                  </a:lnTo>
                  <a:lnTo>
                    <a:pt x="196" y="48"/>
                  </a:lnTo>
                  <a:lnTo>
                    <a:pt x="203" y="39"/>
                  </a:lnTo>
                  <a:lnTo>
                    <a:pt x="207" y="39"/>
                  </a:lnTo>
                  <a:lnTo>
                    <a:pt x="200" y="48"/>
                  </a:lnTo>
                  <a:lnTo>
                    <a:pt x="209" y="6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16" name="Freeform 107">
              <a:extLst>
                <a:ext uri="{FF2B5EF4-FFF2-40B4-BE49-F238E27FC236}">
                  <a16:creationId xmlns:a16="http://schemas.microsoft.com/office/drawing/2014/main" id="{0401BD33-EACC-844E-BC67-0C9A1FFD71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5011" y="5709924"/>
              <a:ext cx="274637" cy="55562"/>
            </a:xfrm>
            <a:custGeom>
              <a:avLst/>
              <a:gdLst>
                <a:gd name="T0" fmla="*/ 0 w 187"/>
                <a:gd name="T1" fmla="*/ 0 h 35"/>
                <a:gd name="T2" fmla="*/ 38185 w 187"/>
                <a:gd name="T3" fmla="*/ 20637 h 35"/>
                <a:gd name="T4" fmla="*/ 57277 w 187"/>
                <a:gd name="T5" fmla="*/ 11112 h 35"/>
                <a:gd name="T6" fmla="*/ 63152 w 187"/>
                <a:gd name="T7" fmla="*/ 38100 h 35"/>
                <a:gd name="T8" fmla="*/ 63152 w 187"/>
                <a:gd name="T9" fmla="*/ 44450 h 35"/>
                <a:gd name="T10" fmla="*/ 51403 w 187"/>
                <a:gd name="T11" fmla="*/ 41275 h 35"/>
                <a:gd name="T12" fmla="*/ 38185 w 187"/>
                <a:gd name="T13" fmla="*/ 38100 h 35"/>
                <a:gd name="T14" fmla="*/ 57277 w 187"/>
                <a:gd name="T15" fmla="*/ 23812 h 35"/>
                <a:gd name="T16" fmla="*/ 44059 w 187"/>
                <a:gd name="T17" fmla="*/ 20637 h 35"/>
                <a:gd name="T18" fmla="*/ 46997 w 187"/>
                <a:gd name="T19" fmla="*/ 28575 h 35"/>
                <a:gd name="T20" fmla="*/ 49934 w 187"/>
                <a:gd name="T21" fmla="*/ 38100 h 35"/>
                <a:gd name="T22" fmla="*/ 57277 w 187"/>
                <a:gd name="T23" fmla="*/ 25400 h 35"/>
                <a:gd name="T24" fmla="*/ 85182 w 187"/>
                <a:gd name="T25" fmla="*/ 4762 h 35"/>
                <a:gd name="T26" fmla="*/ 73432 w 187"/>
                <a:gd name="T27" fmla="*/ 14287 h 35"/>
                <a:gd name="T28" fmla="*/ 89587 w 187"/>
                <a:gd name="T29" fmla="*/ 14287 h 35"/>
                <a:gd name="T30" fmla="*/ 92525 w 187"/>
                <a:gd name="T31" fmla="*/ 38100 h 35"/>
                <a:gd name="T32" fmla="*/ 73432 w 187"/>
                <a:gd name="T33" fmla="*/ 41275 h 35"/>
                <a:gd name="T34" fmla="*/ 67558 w 187"/>
                <a:gd name="T35" fmla="*/ 14287 h 35"/>
                <a:gd name="T36" fmla="*/ 86650 w 187"/>
                <a:gd name="T37" fmla="*/ 3175 h 35"/>
                <a:gd name="T38" fmla="*/ 86650 w 187"/>
                <a:gd name="T39" fmla="*/ 20637 h 35"/>
                <a:gd name="T40" fmla="*/ 73432 w 187"/>
                <a:gd name="T41" fmla="*/ 23812 h 35"/>
                <a:gd name="T42" fmla="*/ 79307 w 187"/>
                <a:gd name="T43" fmla="*/ 38100 h 35"/>
                <a:gd name="T44" fmla="*/ 89587 w 187"/>
                <a:gd name="T45" fmla="*/ 28575 h 35"/>
                <a:gd name="T46" fmla="*/ 117492 w 187"/>
                <a:gd name="T47" fmla="*/ 11112 h 35"/>
                <a:gd name="T48" fmla="*/ 124835 w 187"/>
                <a:gd name="T49" fmla="*/ 38100 h 35"/>
                <a:gd name="T50" fmla="*/ 124835 w 187"/>
                <a:gd name="T51" fmla="*/ 44450 h 35"/>
                <a:gd name="T52" fmla="*/ 117492 w 187"/>
                <a:gd name="T53" fmla="*/ 41275 h 35"/>
                <a:gd name="T54" fmla="*/ 101337 w 187"/>
                <a:gd name="T55" fmla="*/ 38100 h 35"/>
                <a:gd name="T56" fmla="*/ 114554 w 187"/>
                <a:gd name="T57" fmla="*/ 23812 h 35"/>
                <a:gd name="T58" fmla="*/ 105743 w 187"/>
                <a:gd name="T59" fmla="*/ 17462 h 35"/>
                <a:gd name="T60" fmla="*/ 108680 w 187"/>
                <a:gd name="T61" fmla="*/ 28575 h 35"/>
                <a:gd name="T62" fmla="*/ 105743 w 187"/>
                <a:gd name="T63" fmla="*/ 38100 h 35"/>
                <a:gd name="T64" fmla="*/ 117492 w 187"/>
                <a:gd name="T65" fmla="*/ 31750 h 35"/>
                <a:gd name="T66" fmla="*/ 139521 w 187"/>
                <a:gd name="T67" fmla="*/ 11112 h 35"/>
                <a:gd name="T68" fmla="*/ 155677 w 187"/>
                <a:gd name="T69" fmla="*/ 23812 h 35"/>
                <a:gd name="T70" fmla="*/ 143927 w 187"/>
                <a:gd name="T71" fmla="*/ 44450 h 35"/>
                <a:gd name="T72" fmla="*/ 130710 w 187"/>
                <a:gd name="T73" fmla="*/ 55562 h 35"/>
                <a:gd name="T74" fmla="*/ 152739 w 187"/>
                <a:gd name="T75" fmla="*/ 28575 h 35"/>
                <a:gd name="T76" fmla="*/ 143927 w 187"/>
                <a:gd name="T77" fmla="*/ 14287 h 35"/>
                <a:gd name="T78" fmla="*/ 140990 w 187"/>
                <a:gd name="T79" fmla="*/ 38100 h 35"/>
                <a:gd name="T80" fmla="*/ 187987 w 187"/>
                <a:gd name="T81" fmla="*/ 23812 h 35"/>
                <a:gd name="T82" fmla="*/ 174769 w 187"/>
                <a:gd name="T83" fmla="*/ 44450 h 35"/>
                <a:gd name="T84" fmla="*/ 160083 w 187"/>
                <a:gd name="T85" fmla="*/ 23812 h 35"/>
                <a:gd name="T86" fmla="*/ 176238 w 187"/>
                <a:gd name="T87" fmla="*/ 38100 h 35"/>
                <a:gd name="T88" fmla="*/ 182112 w 187"/>
                <a:gd name="T89" fmla="*/ 23812 h 35"/>
                <a:gd name="T90" fmla="*/ 165957 w 187"/>
                <a:gd name="T91" fmla="*/ 20637 h 35"/>
                <a:gd name="T92" fmla="*/ 168894 w 187"/>
                <a:gd name="T93" fmla="*/ 38100 h 35"/>
                <a:gd name="T94" fmla="*/ 214422 w 187"/>
                <a:gd name="T95" fmla="*/ 17462 h 35"/>
                <a:gd name="T96" fmla="*/ 214422 w 187"/>
                <a:gd name="T97" fmla="*/ 28575 h 35"/>
                <a:gd name="T98" fmla="*/ 210017 w 187"/>
                <a:gd name="T99" fmla="*/ 44450 h 35"/>
                <a:gd name="T100" fmla="*/ 207079 w 187"/>
                <a:gd name="T101" fmla="*/ 23812 h 35"/>
                <a:gd name="T102" fmla="*/ 207079 w 187"/>
                <a:gd name="T103" fmla="*/ 17462 h 35"/>
                <a:gd name="T104" fmla="*/ 210017 w 187"/>
                <a:gd name="T105" fmla="*/ 38100 h 35"/>
                <a:gd name="T106" fmla="*/ 198267 w 187"/>
                <a:gd name="T107" fmla="*/ 28575 h 35"/>
                <a:gd name="T108" fmla="*/ 226172 w 187"/>
                <a:gd name="T109" fmla="*/ 23812 h 35"/>
                <a:gd name="T110" fmla="*/ 239389 w 187"/>
                <a:gd name="T111" fmla="*/ 38100 h 35"/>
                <a:gd name="T112" fmla="*/ 233515 w 187"/>
                <a:gd name="T113" fmla="*/ 44450 h 35"/>
                <a:gd name="T114" fmla="*/ 220297 w 187"/>
                <a:gd name="T115" fmla="*/ 23812 h 35"/>
                <a:gd name="T116" fmla="*/ 239389 w 187"/>
                <a:gd name="T117" fmla="*/ 11112 h 35"/>
                <a:gd name="T118" fmla="*/ 268762 w 187"/>
                <a:gd name="T119" fmla="*/ 44450 h 35"/>
                <a:gd name="T120" fmla="*/ 255545 w 187"/>
                <a:gd name="T121" fmla="*/ 25400 h 3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87"/>
                <a:gd name="T184" fmla="*/ 0 h 35"/>
                <a:gd name="T185" fmla="*/ 187 w 187"/>
                <a:gd name="T186" fmla="*/ 35 h 3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87" h="35">
                  <a:moveTo>
                    <a:pt x="24" y="28"/>
                  </a:moveTo>
                  <a:lnTo>
                    <a:pt x="19" y="28"/>
                  </a:lnTo>
                  <a:lnTo>
                    <a:pt x="11" y="16"/>
                  </a:lnTo>
                  <a:lnTo>
                    <a:pt x="4" y="28"/>
                  </a:lnTo>
                  <a:lnTo>
                    <a:pt x="0" y="28"/>
                  </a:lnTo>
                  <a:lnTo>
                    <a:pt x="10" y="13"/>
                  </a:lnTo>
                  <a:lnTo>
                    <a:pt x="0" y="0"/>
                  </a:lnTo>
                  <a:lnTo>
                    <a:pt x="6" y="0"/>
                  </a:lnTo>
                  <a:lnTo>
                    <a:pt x="11" y="11"/>
                  </a:lnTo>
                  <a:lnTo>
                    <a:pt x="19" y="0"/>
                  </a:lnTo>
                  <a:lnTo>
                    <a:pt x="22" y="0"/>
                  </a:lnTo>
                  <a:lnTo>
                    <a:pt x="13" y="13"/>
                  </a:lnTo>
                  <a:lnTo>
                    <a:pt x="24" y="28"/>
                  </a:lnTo>
                  <a:close/>
                  <a:moveTo>
                    <a:pt x="26" y="13"/>
                  </a:moveTo>
                  <a:lnTo>
                    <a:pt x="28" y="11"/>
                  </a:lnTo>
                  <a:lnTo>
                    <a:pt x="28" y="9"/>
                  </a:lnTo>
                  <a:lnTo>
                    <a:pt x="32" y="7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1" y="11"/>
                  </a:lnTo>
                  <a:lnTo>
                    <a:pt x="43" y="13"/>
                  </a:lnTo>
                  <a:lnTo>
                    <a:pt x="43" y="24"/>
                  </a:lnTo>
                  <a:lnTo>
                    <a:pt x="45" y="24"/>
                  </a:lnTo>
                  <a:lnTo>
                    <a:pt x="45" y="28"/>
                  </a:lnTo>
                  <a:lnTo>
                    <a:pt x="43" y="28"/>
                  </a:lnTo>
                  <a:lnTo>
                    <a:pt x="41" y="28"/>
                  </a:lnTo>
                  <a:lnTo>
                    <a:pt x="39" y="26"/>
                  </a:lnTo>
                  <a:lnTo>
                    <a:pt x="39" y="24"/>
                  </a:lnTo>
                  <a:lnTo>
                    <a:pt x="37" y="26"/>
                  </a:lnTo>
                  <a:lnTo>
                    <a:pt x="35" y="26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30" y="28"/>
                  </a:lnTo>
                  <a:lnTo>
                    <a:pt x="28" y="28"/>
                  </a:lnTo>
                  <a:lnTo>
                    <a:pt x="28" y="26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8" y="16"/>
                  </a:lnTo>
                  <a:lnTo>
                    <a:pt x="32" y="16"/>
                  </a:lnTo>
                  <a:lnTo>
                    <a:pt x="37" y="15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7" y="11"/>
                  </a:lnTo>
                  <a:lnTo>
                    <a:pt x="34" y="9"/>
                  </a:lnTo>
                  <a:lnTo>
                    <a:pt x="32" y="9"/>
                  </a:lnTo>
                  <a:lnTo>
                    <a:pt x="32" y="11"/>
                  </a:lnTo>
                  <a:lnTo>
                    <a:pt x="30" y="11"/>
                  </a:lnTo>
                  <a:lnTo>
                    <a:pt x="30" y="13"/>
                  </a:lnTo>
                  <a:lnTo>
                    <a:pt x="26" y="13"/>
                  </a:lnTo>
                  <a:close/>
                  <a:moveTo>
                    <a:pt x="39" y="16"/>
                  </a:moveTo>
                  <a:lnTo>
                    <a:pt x="37" y="16"/>
                  </a:lnTo>
                  <a:lnTo>
                    <a:pt x="37" y="18"/>
                  </a:lnTo>
                  <a:lnTo>
                    <a:pt x="35" y="18"/>
                  </a:lnTo>
                  <a:lnTo>
                    <a:pt x="34" y="18"/>
                  </a:lnTo>
                  <a:lnTo>
                    <a:pt x="32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34" y="24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9" y="22"/>
                  </a:lnTo>
                  <a:lnTo>
                    <a:pt x="39" y="20"/>
                  </a:lnTo>
                  <a:lnTo>
                    <a:pt x="39" y="16"/>
                  </a:lnTo>
                  <a:close/>
                  <a:moveTo>
                    <a:pt x="61" y="0"/>
                  </a:moveTo>
                  <a:lnTo>
                    <a:pt x="63" y="0"/>
                  </a:lnTo>
                  <a:lnTo>
                    <a:pt x="63" y="2"/>
                  </a:lnTo>
                  <a:lnTo>
                    <a:pt x="63" y="3"/>
                  </a:lnTo>
                  <a:lnTo>
                    <a:pt x="61" y="3"/>
                  </a:lnTo>
                  <a:lnTo>
                    <a:pt x="59" y="3"/>
                  </a:lnTo>
                  <a:lnTo>
                    <a:pt x="58" y="3"/>
                  </a:lnTo>
                  <a:lnTo>
                    <a:pt x="56" y="3"/>
                  </a:lnTo>
                  <a:lnTo>
                    <a:pt x="54" y="5"/>
                  </a:lnTo>
                  <a:lnTo>
                    <a:pt x="52" y="5"/>
                  </a:lnTo>
                  <a:lnTo>
                    <a:pt x="50" y="7"/>
                  </a:lnTo>
                  <a:lnTo>
                    <a:pt x="50" y="11"/>
                  </a:lnTo>
                  <a:lnTo>
                    <a:pt x="50" y="9"/>
                  </a:lnTo>
                  <a:lnTo>
                    <a:pt x="52" y="9"/>
                  </a:lnTo>
                  <a:lnTo>
                    <a:pt x="52" y="7"/>
                  </a:lnTo>
                  <a:lnTo>
                    <a:pt x="54" y="7"/>
                  </a:lnTo>
                  <a:lnTo>
                    <a:pt x="56" y="7"/>
                  </a:lnTo>
                  <a:lnTo>
                    <a:pt x="59" y="7"/>
                  </a:lnTo>
                  <a:lnTo>
                    <a:pt x="61" y="9"/>
                  </a:lnTo>
                  <a:lnTo>
                    <a:pt x="63" y="11"/>
                  </a:lnTo>
                  <a:lnTo>
                    <a:pt x="63" y="13"/>
                  </a:lnTo>
                  <a:lnTo>
                    <a:pt x="65" y="15"/>
                  </a:lnTo>
                  <a:lnTo>
                    <a:pt x="65" y="18"/>
                  </a:lnTo>
                  <a:lnTo>
                    <a:pt x="65" y="20"/>
                  </a:lnTo>
                  <a:lnTo>
                    <a:pt x="63" y="22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50" y="26"/>
                  </a:lnTo>
                  <a:lnTo>
                    <a:pt x="48" y="24"/>
                  </a:lnTo>
                  <a:lnTo>
                    <a:pt x="46" y="22"/>
                  </a:lnTo>
                  <a:lnTo>
                    <a:pt x="46" y="18"/>
                  </a:lnTo>
                  <a:lnTo>
                    <a:pt x="46" y="16"/>
                  </a:lnTo>
                  <a:lnTo>
                    <a:pt x="46" y="15"/>
                  </a:lnTo>
                  <a:lnTo>
                    <a:pt x="46" y="11"/>
                  </a:lnTo>
                  <a:lnTo>
                    <a:pt x="46" y="9"/>
                  </a:lnTo>
                  <a:lnTo>
                    <a:pt x="48" y="7"/>
                  </a:lnTo>
                  <a:lnTo>
                    <a:pt x="48" y="5"/>
                  </a:lnTo>
                  <a:lnTo>
                    <a:pt x="50" y="3"/>
                  </a:lnTo>
                  <a:lnTo>
                    <a:pt x="52" y="2"/>
                  </a:lnTo>
                  <a:lnTo>
                    <a:pt x="54" y="2"/>
                  </a:lnTo>
                  <a:lnTo>
                    <a:pt x="59" y="2"/>
                  </a:lnTo>
                  <a:lnTo>
                    <a:pt x="61" y="2"/>
                  </a:lnTo>
                  <a:lnTo>
                    <a:pt x="61" y="0"/>
                  </a:lnTo>
                  <a:close/>
                  <a:moveTo>
                    <a:pt x="61" y="18"/>
                  </a:moveTo>
                  <a:lnTo>
                    <a:pt x="61" y="16"/>
                  </a:lnTo>
                  <a:lnTo>
                    <a:pt x="61" y="15"/>
                  </a:lnTo>
                  <a:lnTo>
                    <a:pt x="59" y="13"/>
                  </a:lnTo>
                  <a:lnTo>
                    <a:pt x="59" y="11"/>
                  </a:lnTo>
                  <a:lnTo>
                    <a:pt x="58" y="11"/>
                  </a:lnTo>
                  <a:lnTo>
                    <a:pt x="56" y="11"/>
                  </a:lnTo>
                  <a:lnTo>
                    <a:pt x="54" y="11"/>
                  </a:lnTo>
                  <a:lnTo>
                    <a:pt x="52" y="11"/>
                  </a:lnTo>
                  <a:lnTo>
                    <a:pt x="52" y="13"/>
                  </a:lnTo>
                  <a:lnTo>
                    <a:pt x="50" y="15"/>
                  </a:lnTo>
                  <a:lnTo>
                    <a:pt x="50" y="16"/>
                  </a:lnTo>
                  <a:lnTo>
                    <a:pt x="50" y="18"/>
                  </a:lnTo>
                  <a:lnTo>
                    <a:pt x="50" y="20"/>
                  </a:lnTo>
                  <a:lnTo>
                    <a:pt x="52" y="22"/>
                  </a:lnTo>
                  <a:lnTo>
                    <a:pt x="52" y="24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59" y="24"/>
                  </a:lnTo>
                  <a:lnTo>
                    <a:pt x="59" y="22"/>
                  </a:lnTo>
                  <a:lnTo>
                    <a:pt x="61" y="20"/>
                  </a:lnTo>
                  <a:lnTo>
                    <a:pt x="61" y="18"/>
                  </a:lnTo>
                  <a:close/>
                  <a:moveTo>
                    <a:pt x="69" y="13"/>
                  </a:moveTo>
                  <a:lnTo>
                    <a:pt x="69" y="11"/>
                  </a:lnTo>
                  <a:lnTo>
                    <a:pt x="70" y="9"/>
                  </a:lnTo>
                  <a:lnTo>
                    <a:pt x="72" y="7"/>
                  </a:lnTo>
                  <a:lnTo>
                    <a:pt x="76" y="7"/>
                  </a:lnTo>
                  <a:lnTo>
                    <a:pt x="78" y="7"/>
                  </a:lnTo>
                  <a:lnTo>
                    <a:pt x="80" y="7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83" y="11"/>
                  </a:lnTo>
                  <a:lnTo>
                    <a:pt x="83" y="13"/>
                  </a:lnTo>
                  <a:lnTo>
                    <a:pt x="83" y="24"/>
                  </a:lnTo>
                  <a:lnTo>
                    <a:pt x="85" y="24"/>
                  </a:lnTo>
                  <a:lnTo>
                    <a:pt x="85" y="28"/>
                  </a:lnTo>
                  <a:lnTo>
                    <a:pt x="83" y="28"/>
                  </a:lnTo>
                  <a:lnTo>
                    <a:pt x="82" y="28"/>
                  </a:lnTo>
                  <a:lnTo>
                    <a:pt x="82" y="26"/>
                  </a:lnTo>
                  <a:lnTo>
                    <a:pt x="80" y="24"/>
                  </a:lnTo>
                  <a:lnTo>
                    <a:pt x="80" y="26"/>
                  </a:lnTo>
                  <a:lnTo>
                    <a:pt x="78" y="26"/>
                  </a:lnTo>
                  <a:lnTo>
                    <a:pt x="76" y="28"/>
                  </a:lnTo>
                  <a:lnTo>
                    <a:pt x="74" y="28"/>
                  </a:lnTo>
                  <a:lnTo>
                    <a:pt x="72" y="28"/>
                  </a:lnTo>
                  <a:lnTo>
                    <a:pt x="70" y="28"/>
                  </a:lnTo>
                  <a:lnTo>
                    <a:pt x="69" y="26"/>
                  </a:lnTo>
                  <a:lnTo>
                    <a:pt x="69" y="24"/>
                  </a:lnTo>
                  <a:lnTo>
                    <a:pt x="67" y="24"/>
                  </a:lnTo>
                  <a:lnTo>
                    <a:pt x="67" y="22"/>
                  </a:lnTo>
                  <a:lnTo>
                    <a:pt x="67" y="20"/>
                  </a:lnTo>
                  <a:lnTo>
                    <a:pt x="69" y="18"/>
                  </a:lnTo>
                  <a:lnTo>
                    <a:pt x="70" y="16"/>
                  </a:lnTo>
                  <a:lnTo>
                    <a:pt x="74" y="16"/>
                  </a:lnTo>
                  <a:lnTo>
                    <a:pt x="78" y="15"/>
                  </a:lnTo>
                  <a:lnTo>
                    <a:pt x="80" y="15"/>
                  </a:lnTo>
                  <a:lnTo>
                    <a:pt x="80" y="13"/>
                  </a:lnTo>
                  <a:lnTo>
                    <a:pt x="80" y="11"/>
                  </a:lnTo>
                  <a:lnTo>
                    <a:pt x="76" y="9"/>
                  </a:lnTo>
                  <a:lnTo>
                    <a:pt x="74" y="9"/>
                  </a:lnTo>
                  <a:lnTo>
                    <a:pt x="72" y="11"/>
                  </a:lnTo>
                  <a:lnTo>
                    <a:pt x="70" y="13"/>
                  </a:lnTo>
                  <a:lnTo>
                    <a:pt x="69" y="13"/>
                  </a:lnTo>
                  <a:close/>
                  <a:moveTo>
                    <a:pt x="80" y="16"/>
                  </a:moveTo>
                  <a:lnTo>
                    <a:pt x="80" y="16"/>
                  </a:lnTo>
                  <a:lnTo>
                    <a:pt x="80" y="18"/>
                  </a:lnTo>
                  <a:lnTo>
                    <a:pt x="78" y="18"/>
                  </a:lnTo>
                  <a:lnTo>
                    <a:pt x="74" y="18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0" y="20"/>
                  </a:lnTo>
                  <a:lnTo>
                    <a:pt x="70" y="22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80" y="22"/>
                  </a:lnTo>
                  <a:lnTo>
                    <a:pt x="80" y="20"/>
                  </a:lnTo>
                  <a:lnTo>
                    <a:pt x="80" y="16"/>
                  </a:lnTo>
                  <a:close/>
                  <a:moveTo>
                    <a:pt x="89" y="7"/>
                  </a:moveTo>
                  <a:lnTo>
                    <a:pt x="93" y="7"/>
                  </a:lnTo>
                  <a:lnTo>
                    <a:pt x="93" y="11"/>
                  </a:lnTo>
                  <a:lnTo>
                    <a:pt x="93" y="9"/>
                  </a:lnTo>
                  <a:lnTo>
                    <a:pt x="95" y="7"/>
                  </a:lnTo>
                  <a:lnTo>
                    <a:pt x="96" y="7"/>
                  </a:lnTo>
                  <a:lnTo>
                    <a:pt x="98" y="7"/>
                  </a:lnTo>
                  <a:lnTo>
                    <a:pt x="100" y="7"/>
                  </a:lnTo>
                  <a:lnTo>
                    <a:pt x="102" y="7"/>
                  </a:lnTo>
                  <a:lnTo>
                    <a:pt x="104" y="9"/>
                  </a:lnTo>
                  <a:lnTo>
                    <a:pt x="106" y="11"/>
                  </a:lnTo>
                  <a:lnTo>
                    <a:pt x="106" y="15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6" y="22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0" y="28"/>
                  </a:lnTo>
                  <a:lnTo>
                    <a:pt x="98" y="28"/>
                  </a:lnTo>
                  <a:lnTo>
                    <a:pt x="96" y="28"/>
                  </a:lnTo>
                  <a:lnTo>
                    <a:pt x="95" y="28"/>
                  </a:lnTo>
                  <a:lnTo>
                    <a:pt x="93" y="26"/>
                  </a:lnTo>
                  <a:lnTo>
                    <a:pt x="93" y="35"/>
                  </a:lnTo>
                  <a:lnTo>
                    <a:pt x="89" y="35"/>
                  </a:lnTo>
                  <a:lnTo>
                    <a:pt x="89" y="7"/>
                  </a:lnTo>
                  <a:close/>
                  <a:moveTo>
                    <a:pt x="98" y="24"/>
                  </a:moveTo>
                  <a:lnTo>
                    <a:pt x="100" y="24"/>
                  </a:lnTo>
                  <a:lnTo>
                    <a:pt x="102" y="22"/>
                  </a:lnTo>
                  <a:lnTo>
                    <a:pt x="102" y="20"/>
                  </a:lnTo>
                  <a:lnTo>
                    <a:pt x="104" y="18"/>
                  </a:lnTo>
                  <a:lnTo>
                    <a:pt x="104" y="16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102" y="13"/>
                  </a:lnTo>
                  <a:lnTo>
                    <a:pt x="102" y="11"/>
                  </a:lnTo>
                  <a:lnTo>
                    <a:pt x="100" y="11"/>
                  </a:lnTo>
                  <a:lnTo>
                    <a:pt x="98" y="9"/>
                  </a:lnTo>
                  <a:lnTo>
                    <a:pt x="95" y="11"/>
                  </a:lnTo>
                  <a:lnTo>
                    <a:pt x="93" y="15"/>
                  </a:lnTo>
                  <a:lnTo>
                    <a:pt x="93" y="18"/>
                  </a:lnTo>
                  <a:lnTo>
                    <a:pt x="93" y="20"/>
                  </a:lnTo>
                  <a:lnTo>
                    <a:pt x="95" y="24"/>
                  </a:lnTo>
                  <a:lnTo>
                    <a:pt x="96" y="24"/>
                  </a:lnTo>
                  <a:lnTo>
                    <a:pt x="98" y="24"/>
                  </a:lnTo>
                  <a:close/>
                  <a:moveTo>
                    <a:pt x="119" y="7"/>
                  </a:moveTo>
                  <a:lnTo>
                    <a:pt x="120" y="7"/>
                  </a:lnTo>
                  <a:lnTo>
                    <a:pt x="122" y="9"/>
                  </a:lnTo>
                  <a:lnTo>
                    <a:pt x="124" y="9"/>
                  </a:lnTo>
                  <a:lnTo>
                    <a:pt x="126" y="13"/>
                  </a:lnTo>
                  <a:lnTo>
                    <a:pt x="128" y="15"/>
                  </a:lnTo>
                  <a:lnTo>
                    <a:pt x="128" y="16"/>
                  </a:lnTo>
                  <a:lnTo>
                    <a:pt x="128" y="20"/>
                  </a:lnTo>
                  <a:lnTo>
                    <a:pt x="126" y="22"/>
                  </a:lnTo>
                  <a:lnTo>
                    <a:pt x="124" y="24"/>
                  </a:lnTo>
                  <a:lnTo>
                    <a:pt x="122" y="26"/>
                  </a:lnTo>
                  <a:lnTo>
                    <a:pt x="120" y="28"/>
                  </a:lnTo>
                  <a:lnTo>
                    <a:pt x="119" y="28"/>
                  </a:lnTo>
                  <a:lnTo>
                    <a:pt x="115" y="28"/>
                  </a:lnTo>
                  <a:lnTo>
                    <a:pt x="113" y="26"/>
                  </a:lnTo>
                  <a:lnTo>
                    <a:pt x="111" y="24"/>
                  </a:lnTo>
                  <a:lnTo>
                    <a:pt x="109" y="22"/>
                  </a:lnTo>
                  <a:lnTo>
                    <a:pt x="109" y="20"/>
                  </a:lnTo>
                  <a:lnTo>
                    <a:pt x="109" y="16"/>
                  </a:lnTo>
                  <a:lnTo>
                    <a:pt x="109" y="15"/>
                  </a:lnTo>
                  <a:lnTo>
                    <a:pt x="109" y="13"/>
                  </a:lnTo>
                  <a:lnTo>
                    <a:pt x="111" y="9"/>
                  </a:lnTo>
                  <a:lnTo>
                    <a:pt x="113" y="9"/>
                  </a:lnTo>
                  <a:lnTo>
                    <a:pt x="115" y="7"/>
                  </a:lnTo>
                  <a:lnTo>
                    <a:pt x="119" y="7"/>
                  </a:lnTo>
                  <a:close/>
                  <a:moveTo>
                    <a:pt x="119" y="24"/>
                  </a:moveTo>
                  <a:lnTo>
                    <a:pt x="120" y="24"/>
                  </a:lnTo>
                  <a:lnTo>
                    <a:pt x="122" y="24"/>
                  </a:lnTo>
                  <a:lnTo>
                    <a:pt x="122" y="22"/>
                  </a:lnTo>
                  <a:lnTo>
                    <a:pt x="124" y="20"/>
                  </a:lnTo>
                  <a:lnTo>
                    <a:pt x="124" y="18"/>
                  </a:lnTo>
                  <a:lnTo>
                    <a:pt x="124" y="16"/>
                  </a:lnTo>
                  <a:lnTo>
                    <a:pt x="124" y="15"/>
                  </a:lnTo>
                  <a:lnTo>
                    <a:pt x="122" y="13"/>
                  </a:lnTo>
                  <a:lnTo>
                    <a:pt x="122" y="11"/>
                  </a:lnTo>
                  <a:lnTo>
                    <a:pt x="120" y="9"/>
                  </a:lnTo>
                  <a:lnTo>
                    <a:pt x="119" y="9"/>
                  </a:lnTo>
                  <a:lnTo>
                    <a:pt x="117" y="9"/>
                  </a:lnTo>
                  <a:lnTo>
                    <a:pt x="115" y="11"/>
                  </a:lnTo>
                  <a:lnTo>
                    <a:pt x="113" y="13"/>
                  </a:lnTo>
                  <a:lnTo>
                    <a:pt x="113" y="15"/>
                  </a:lnTo>
                  <a:lnTo>
                    <a:pt x="113" y="16"/>
                  </a:lnTo>
                  <a:lnTo>
                    <a:pt x="113" y="18"/>
                  </a:lnTo>
                  <a:lnTo>
                    <a:pt x="113" y="20"/>
                  </a:lnTo>
                  <a:lnTo>
                    <a:pt x="113" y="22"/>
                  </a:lnTo>
                  <a:lnTo>
                    <a:pt x="115" y="24"/>
                  </a:lnTo>
                  <a:lnTo>
                    <a:pt x="117" y="24"/>
                  </a:lnTo>
                  <a:lnTo>
                    <a:pt x="119" y="24"/>
                  </a:lnTo>
                  <a:close/>
                  <a:moveTo>
                    <a:pt x="131" y="7"/>
                  </a:moveTo>
                  <a:lnTo>
                    <a:pt x="141" y="7"/>
                  </a:lnTo>
                  <a:lnTo>
                    <a:pt x="143" y="7"/>
                  </a:lnTo>
                  <a:lnTo>
                    <a:pt x="144" y="9"/>
                  </a:lnTo>
                  <a:lnTo>
                    <a:pt x="146" y="11"/>
                  </a:lnTo>
                  <a:lnTo>
                    <a:pt x="146" y="13"/>
                  </a:lnTo>
                  <a:lnTo>
                    <a:pt x="146" y="15"/>
                  </a:lnTo>
                  <a:lnTo>
                    <a:pt x="144" y="16"/>
                  </a:lnTo>
                  <a:lnTo>
                    <a:pt x="143" y="16"/>
                  </a:lnTo>
                  <a:lnTo>
                    <a:pt x="144" y="16"/>
                  </a:lnTo>
                  <a:lnTo>
                    <a:pt x="146" y="18"/>
                  </a:lnTo>
                  <a:lnTo>
                    <a:pt x="148" y="20"/>
                  </a:lnTo>
                  <a:lnTo>
                    <a:pt x="148" y="22"/>
                  </a:lnTo>
                  <a:lnTo>
                    <a:pt x="146" y="24"/>
                  </a:lnTo>
                  <a:lnTo>
                    <a:pt x="146" y="26"/>
                  </a:lnTo>
                  <a:lnTo>
                    <a:pt x="144" y="26"/>
                  </a:lnTo>
                  <a:lnTo>
                    <a:pt x="143" y="28"/>
                  </a:lnTo>
                  <a:lnTo>
                    <a:pt x="141" y="28"/>
                  </a:lnTo>
                  <a:lnTo>
                    <a:pt x="131" y="28"/>
                  </a:lnTo>
                  <a:lnTo>
                    <a:pt x="131" y="7"/>
                  </a:lnTo>
                  <a:close/>
                  <a:moveTo>
                    <a:pt x="135" y="16"/>
                  </a:moveTo>
                  <a:lnTo>
                    <a:pt x="139" y="16"/>
                  </a:lnTo>
                  <a:lnTo>
                    <a:pt x="141" y="15"/>
                  </a:lnTo>
                  <a:lnTo>
                    <a:pt x="143" y="15"/>
                  </a:lnTo>
                  <a:lnTo>
                    <a:pt x="143" y="13"/>
                  </a:lnTo>
                  <a:lnTo>
                    <a:pt x="143" y="11"/>
                  </a:lnTo>
                  <a:lnTo>
                    <a:pt x="141" y="11"/>
                  </a:lnTo>
                  <a:lnTo>
                    <a:pt x="139" y="11"/>
                  </a:lnTo>
                  <a:lnTo>
                    <a:pt x="135" y="11"/>
                  </a:lnTo>
                  <a:lnTo>
                    <a:pt x="135" y="16"/>
                  </a:lnTo>
                  <a:close/>
                  <a:moveTo>
                    <a:pt x="135" y="24"/>
                  </a:moveTo>
                  <a:lnTo>
                    <a:pt x="141" y="24"/>
                  </a:lnTo>
                  <a:lnTo>
                    <a:pt x="143" y="24"/>
                  </a:lnTo>
                  <a:lnTo>
                    <a:pt x="144" y="22"/>
                  </a:lnTo>
                  <a:lnTo>
                    <a:pt x="144" y="20"/>
                  </a:lnTo>
                  <a:lnTo>
                    <a:pt x="143" y="18"/>
                  </a:lnTo>
                  <a:lnTo>
                    <a:pt x="139" y="18"/>
                  </a:lnTo>
                  <a:lnTo>
                    <a:pt x="135" y="18"/>
                  </a:lnTo>
                  <a:lnTo>
                    <a:pt x="135" y="24"/>
                  </a:lnTo>
                  <a:close/>
                  <a:moveTo>
                    <a:pt x="165" y="15"/>
                  </a:moveTo>
                  <a:lnTo>
                    <a:pt x="163" y="11"/>
                  </a:lnTo>
                  <a:lnTo>
                    <a:pt x="159" y="9"/>
                  </a:lnTo>
                  <a:lnTo>
                    <a:pt x="157" y="11"/>
                  </a:lnTo>
                  <a:lnTo>
                    <a:pt x="155" y="13"/>
                  </a:lnTo>
                  <a:lnTo>
                    <a:pt x="154" y="15"/>
                  </a:lnTo>
                  <a:lnTo>
                    <a:pt x="154" y="16"/>
                  </a:lnTo>
                  <a:lnTo>
                    <a:pt x="154" y="20"/>
                  </a:lnTo>
                  <a:lnTo>
                    <a:pt x="155" y="22"/>
                  </a:lnTo>
                  <a:lnTo>
                    <a:pt x="157" y="24"/>
                  </a:lnTo>
                  <a:lnTo>
                    <a:pt x="159" y="24"/>
                  </a:lnTo>
                  <a:lnTo>
                    <a:pt x="161" y="24"/>
                  </a:lnTo>
                  <a:lnTo>
                    <a:pt x="163" y="24"/>
                  </a:lnTo>
                  <a:lnTo>
                    <a:pt x="163" y="22"/>
                  </a:lnTo>
                  <a:lnTo>
                    <a:pt x="165" y="20"/>
                  </a:lnTo>
                  <a:lnTo>
                    <a:pt x="167" y="20"/>
                  </a:lnTo>
                  <a:lnTo>
                    <a:pt x="167" y="22"/>
                  </a:lnTo>
                  <a:lnTo>
                    <a:pt x="165" y="26"/>
                  </a:lnTo>
                  <a:lnTo>
                    <a:pt x="163" y="28"/>
                  </a:lnTo>
                  <a:lnTo>
                    <a:pt x="159" y="28"/>
                  </a:lnTo>
                  <a:lnTo>
                    <a:pt x="157" y="28"/>
                  </a:lnTo>
                  <a:lnTo>
                    <a:pt x="154" y="26"/>
                  </a:lnTo>
                  <a:lnTo>
                    <a:pt x="152" y="24"/>
                  </a:lnTo>
                  <a:lnTo>
                    <a:pt x="152" y="22"/>
                  </a:lnTo>
                  <a:lnTo>
                    <a:pt x="150" y="20"/>
                  </a:lnTo>
                  <a:lnTo>
                    <a:pt x="150" y="18"/>
                  </a:lnTo>
                  <a:lnTo>
                    <a:pt x="150" y="15"/>
                  </a:lnTo>
                  <a:lnTo>
                    <a:pt x="152" y="13"/>
                  </a:lnTo>
                  <a:lnTo>
                    <a:pt x="152" y="9"/>
                  </a:lnTo>
                  <a:lnTo>
                    <a:pt x="154" y="9"/>
                  </a:lnTo>
                  <a:lnTo>
                    <a:pt x="157" y="7"/>
                  </a:lnTo>
                  <a:lnTo>
                    <a:pt x="159" y="7"/>
                  </a:lnTo>
                  <a:lnTo>
                    <a:pt x="161" y="7"/>
                  </a:lnTo>
                  <a:lnTo>
                    <a:pt x="163" y="7"/>
                  </a:lnTo>
                  <a:lnTo>
                    <a:pt x="165" y="9"/>
                  </a:lnTo>
                  <a:lnTo>
                    <a:pt x="167" y="11"/>
                  </a:lnTo>
                  <a:lnTo>
                    <a:pt x="167" y="13"/>
                  </a:lnTo>
                  <a:lnTo>
                    <a:pt x="167" y="15"/>
                  </a:lnTo>
                  <a:lnTo>
                    <a:pt x="165" y="15"/>
                  </a:lnTo>
                  <a:close/>
                  <a:moveTo>
                    <a:pt x="187" y="28"/>
                  </a:moveTo>
                  <a:lnTo>
                    <a:pt x="183" y="28"/>
                  </a:lnTo>
                  <a:lnTo>
                    <a:pt x="176" y="18"/>
                  </a:lnTo>
                  <a:lnTo>
                    <a:pt x="174" y="20"/>
                  </a:lnTo>
                  <a:lnTo>
                    <a:pt x="174" y="28"/>
                  </a:lnTo>
                  <a:lnTo>
                    <a:pt x="170" y="28"/>
                  </a:lnTo>
                  <a:lnTo>
                    <a:pt x="170" y="7"/>
                  </a:lnTo>
                  <a:lnTo>
                    <a:pt x="174" y="7"/>
                  </a:lnTo>
                  <a:lnTo>
                    <a:pt x="174" y="16"/>
                  </a:lnTo>
                  <a:lnTo>
                    <a:pt x="181" y="7"/>
                  </a:lnTo>
                  <a:lnTo>
                    <a:pt x="187" y="7"/>
                  </a:lnTo>
                  <a:lnTo>
                    <a:pt x="178" y="15"/>
                  </a:lnTo>
                  <a:lnTo>
                    <a:pt x="187" y="2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17" name="Freeform 108">
              <a:extLst>
                <a:ext uri="{FF2B5EF4-FFF2-40B4-BE49-F238E27FC236}">
                  <a16:creationId xmlns:a16="http://schemas.microsoft.com/office/drawing/2014/main" id="{6668A135-9F9B-4344-A10D-DC2309B989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40248" y="6325875"/>
              <a:ext cx="320675" cy="52387"/>
            </a:xfrm>
            <a:custGeom>
              <a:avLst/>
              <a:gdLst>
                <a:gd name="T0" fmla="*/ 26478 w 218"/>
                <a:gd name="T1" fmla="*/ 6350 h 33"/>
                <a:gd name="T2" fmla="*/ 26478 w 218"/>
                <a:gd name="T3" fmla="*/ 23812 h 33"/>
                <a:gd name="T4" fmla="*/ 23536 w 218"/>
                <a:gd name="T5" fmla="*/ 41275 h 33"/>
                <a:gd name="T6" fmla="*/ 13239 w 218"/>
                <a:gd name="T7" fmla="*/ 20637 h 33"/>
                <a:gd name="T8" fmla="*/ 20594 w 218"/>
                <a:gd name="T9" fmla="*/ 7937 h 33"/>
                <a:gd name="T10" fmla="*/ 16181 w 218"/>
                <a:gd name="T11" fmla="*/ 38100 h 33"/>
                <a:gd name="T12" fmla="*/ 16181 w 218"/>
                <a:gd name="T13" fmla="*/ 23812 h 33"/>
                <a:gd name="T14" fmla="*/ 36775 w 218"/>
                <a:gd name="T15" fmla="*/ 41275 h 33"/>
                <a:gd name="T16" fmla="*/ 35304 w 218"/>
                <a:gd name="T17" fmla="*/ 38100 h 33"/>
                <a:gd name="T18" fmla="*/ 51485 w 218"/>
                <a:gd name="T19" fmla="*/ 17462 h 33"/>
                <a:gd name="T20" fmla="*/ 75020 w 218"/>
                <a:gd name="T21" fmla="*/ 11112 h 33"/>
                <a:gd name="T22" fmla="*/ 86788 w 218"/>
                <a:gd name="T23" fmla="*/ 20637 h 33"/>
                <a:gd name="T24" fmla="*/ 89730 w 218"/>
                <a:gd name="T25" fmla="*/ 44450 h 33"/>
                <a:gd name="T26" fmla="*/ 86788 w 218"/>
                <a:gd name="T27" fmla="*/ 44450 h 33"/>
                <a:gd name="T28" fmla="*/ 77962 w 218"/>
                <a:gd name="T29" fmla="*/ 44450 h 33"/>
                <a:gd name="T30" fmla="*/ 61781 w 218"/>
                <a:gd name="T31" fmla="*/ 41275 h 33"/>
                <a:gd name="T32" fmla="*/ 70607 w 218"/>
                <a:gd name="T33" fmla="*/ 25400 h 33"/>
                <a:gd name="T34" fmla="*/ 70607 w 218"/>
                <a:gd name="T35" fmla="*/ 17462 h 33"/>
                <a:gd name="T36" fmla="*/ 80904 w 218"/>
                <a:gd name="T37" fmla="*/ 28575 h 33"/>
                <a:gd name="T38" fmla="*/ 70607 w 218"/>
                <a:gd name="T39" fmla="*/ 31750 h 33"/>
                <a:gd name="T40" fmla="*/ 75020 w 218"/>
                <a:gd name="T41" fmla="*/ 41275 h 33"/>
                <a:gd name="T42" fmla="*/ 80904 w 218"/>
                <a:gd name="T43" fmla="*/ 28575 h 33"/>
                <a:gd name="T44" fmla="*/ 94143 w 218"/>
                <a:gd name="T45" fmla="*/ 38100 h 33"/>
                <a:gd name="T46" fmla="*/ 116208 w 218"/>
                <a:gd name="T47" fmla="*/ 41275 h 33"/>
                <a:gd name="T48" fmla="*/ 110324 w 218"/>
                <a:gd name="T49" fmla="*/ 41275 h 33"/>
                <a:gd name="T50" fmla="*/ 110324 w 218"/>
                <a:gd name="T51" fmla="*/ 41275 h 33"/>
                <a:gd name="T52" fmla="*/ 141215 w 218"/>
                <a:gd name="T53" fmla="*/ 44450 h 33"/>
                <a:gd name="T54" fmla="*/ 126505 w 218"/>
                <a:gd name="T55" fmla="*/ 11112 h 33"/>
                <a:gd name="T56" fmla="*/ 176518 w 218"/>
                <a:gd name="T57" fmla="*/ 17462 h 33"/>
                <a:gd name="T58" fmla="*/ 173576 w 218"/>
                <a:gd name="T59" fmla="*/ 28575 h 33"/>
                <a:gd name="T60" fmla="*/ 176518 w 218"/>
                <a:gd name="T61" fmla="*/ 41275 h 33"/>
                <a:gd name="T62" fmla="*/ 157396 w 218"/>
                <a:gd name="T63" fmla="*/ 25400 h 33"/>
                <a:gd name="T64" fmla="*/ 170634 w 218"/>
                <a:gd name="T65" fmla="*/ 23812 h 33"/>
                <a:gd name="T66" fmla="*/ 157396 w 218"/>
                <a:gd name="T67" fmla="*/ 17462 h 33"/>
                <a:gd name="T68" fmla="*/ 173576 w 218"/>
                <a:gd name="T69" fmla="*/ 38100 h 33"/>
                <a:gd name="T70" fmla="*/ 157396 w 218"/>
                <a:gd name="T71" fmla="*/ 28575 h 33"/>
                <a:gd name="T72" fmla="*/ 205938 w 218"/>
                <a:gd name="T73" fmla="*/ 20637 h 33"/>
                <a:gd name="T74" fmla="*/ 202996 w 218"/>
                <a:gd name="T75" fmla="*/ 41275 h 33"/>
                <a:gd name="T76" fmla="*/ 183873 w 218"/>
                <a:gd name="T77" fmla="*/ 34925 h 33"/>
                <a:gd name="T78" fmla="*/ 186815 w 218"/>
                <a:gd name="T79" fmla="*/ 14287 h 33"/>
                <a:gd name="T80" fmla="*/ 202996 w 218"/>
                <a:gd name="T81" fmla="*/ 34925 h 33"/>
                <a:gd name="T82" fmla="*/ 202996 w 218"/>
                <a:gd name="T83" fmla="*/ 20637 h 33"/>
                <a:gd name="T84" fmla="*/ 189757 w 218"/>
                <a:gd name="T85" fmla="*/ 20637 h 33"/>
                <a:gd name="T86" fmla="*/ 189757 w 218"/>
                <a:gd name="T87" fmla="*/ 34925 h 33"/>
                <a:gd name="T88" fmla="*/ 225061 w 218"/>
                <a:gd name="T89" fmla="*/ 17462 h 33"/>
                <a:gd name="T90" fmla="*/ 219177 w 218"/>
                <a:gd name="T91" fmla="*/ 38100 h 33"/>
                <a:gd name="T92" fmla="*/ 232416 w 218"/>
                <a:gd name="T93" fmla="*/ 31750 h 33"/>
                <a:gd name="T94" fmla="*/ 222119 w 218"/>
                <a:gd name="T95" fmla="*/ 44450 h 33"/>
                <a:gd name="T96" fmla="*/ 211822 w 218"/>
                <a:gd name="T97" fmla="*/ 23812 h 33"/>
                <a:gd name="T98" fmla="*/ 230945 w 218"/>
                <a:gd name="T99" fmla="*/ 11112 h 33"/>
                <a:gd name="T100" fmla="*/ 232416 w 218"/>
                <a:gd name="T101" fmla="*/ 23812 h 33"/>
                <a:gd name="T102" fmla="*/ 238300 w 218"/>
                <a:gd name="T103" fmla="*/ 11112 h 33"/>
                <a:gd name="T104" fmla="*/ 285371 w 218"/>
                <a:gd name="T105" fmla="*/ 14287 h 33"/>
                <a:gd name="T106" fmla="*/ 286842 w 218"/>
                <a:gd name="T107" fmla="*/ 34925 h 33"/>
                <a:gd name="T108" fmla="*/ 267720 w 218"/>
                <a:gd name="T109" fmla="*/ 41275 h 33"/>
                <a:gd name="T110" fmla="*/ 266249 w 218"/>
                <a:gd name="T111" fmla="*/ 20637 h 33"/>
                <a:gd name="T112" fmla="*/ 279487 w 218"/>
                <a:gd name="T113" fmla="*/ 41275 h 33"/>
                <a:gd name="T114" fmla="*/ 285371 w 218"/>
                <a:gd name="T115" fmla="*/ 25400 h 33"/>
                <a:gd name="T116" fmla="*/ 273603 w 218"/>
                <a:gd name="T117" fmla="*/ 17462 h 33"/>
                <a:gd name="T118" fmla="*/ 267720 w 218"/>
                <a:gd name="T119" fmla="*/ 31750 h 33"/>
                <a:gd name="T120" fmla="*/ 320675 w 218"/>
                <a:gd name="T121" fmla="*/ 44450 h 33"/>
                <a:gd name="T122" fmla="*/ 295668 w 218"/>
                <a:gd name="T123" fmla="*/ 11112 h 33"/>
                <a:gd name="T124" fmla="*/ 320675 w 218"/>
                <a:gd name="T125" fmla="*/ 44450 h 3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18"/>
                <a:gd name="T190" fmla="*/ 0 h 33"/>
                <a:gd name="T191" fmla="*/ 218 w 218"/>
                <a:gd name="T192" fmla="*/ 33 h 3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18" h="33">
                  <a:moveTo>
                    <a:pt x="0" y="0"/>
                  </a:moveTo>
                  <a:lnTo>
                    <a:pt x="11" y="0"/>
                  </a:lnTo>
                  <a:lnTo>
                    <a:pt x="13" y="2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7"/>
                  </a:lnTo>
                  <a:lnTo>
                    <a:pt x="18" y="11"/>
                  </a:lnTo>
                  <a:lnTo>
                    <a:pt x="14" y="13"/>
                  </a:lnTo>
                  <a:lnTo>
                    <a:pt x="16" y="15"/>
                  </a:lnTo>
                  <a:lnTo>
                    <a:pt x="18" y="15"/>
                  </a:lnTo>
                  <a:lnTo>
                    <a:pt x="20" y="16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1" y="28"/>
                  </a:lnTo>
                  <a:lnTo>
                    <a:pt x="0" y="28"/>
                  </a:lnTo>
                  <a:lnTo>
                    <a:pt x="0" y="0"/>
                  </a:lnTo>
                  <a:close/>
                  <a:moveTo>
                    <a:pt x="3" y="13"/>
                  </a:moveTo>
                  <a:lnTo>
                    <a:pt x="9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4" y="7"/>
                  </a:lnTo>
                  <a:lnTo>
                    <a:pt x="14" y="5"/>
                  </a:lnTo>
                  <a:lnTo>
                    <a:pt x="13" y="4"/>
                  </a:lnTo>
                  <a:lnTo>
                    <a:pt x="9" y="4"/>
                  </a:lnTo>
                  <a:lnTo>
                    <a:pt x="3" y="4"/>
                  </a:lnTo>
                  <a:lnTo>
                    <a:pt x="3" y="13"/>
                  </a:lnTo>
                  <a:close/>
                  <a:moveTo>
                    <a:pt x="3" y="24"/>
                  </a:moveTo>
                  <a:lnTo>
                    <a:pt x="11" y="24"/>
                  </a:lnTo>
                  <a:lnTo>
                    <a:pt x="13" y="24"/>
                  </a:lnTo>
                  <a:lnTo>
                    <a:pt x="14" y="24"/>
                  </a:lnTo>
                  <a:lnTo>
                    <a:pt x="16" y="22"/>
                  </a:lnTo>
                  <a:lnTo>
                    <a:pt x="16" y="20"/>
                  </a:lnTo>
                  <a:lnTo>
                    <a:pt x="14" y="16"/>
                  </a:lnTo>
                  <a:lnTo>
                    <a:pt x="11" y="15"/>
                  </a:lnTo>
                  <a:lnTo>
                    <a:pt x="3" y="15"/>
                  </a:lnTo>
                  <a:lnTo>
                    <a:pt x="3" y="24"/>
                  </a:lnTo>
                  <a:close/>
                  <a:moveTo>
                    <a:pt x="27" y="11"/>
                  </a:moveTo>
                  <a:lnTo>
                    <a:pt x="27" y="22"/>
                  </a:lnTo>
                  <a:lnTo>
                    <a:pt x="27" y="24"/>
                  </a:lnTo>
                  <a:lnTo>
                    <a:pt x="25" y="26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2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7"/>
                  </a:lnTo>
                  <a:lnTo>
                    <a:pt x="38" y="7"/>
                  </a:lnTo>
                  <a:lnTo>
                    <a:pt x="38" y="28"/>
                  </a:lnTo>
                  <a:lnTo>
                    <a:pt x="35" y="28"/>
                  </a:lnTo>
                  <a:lnTo>
                    <a:pt x="35" y="11"/>
                  </a:lnTo>
                  <a:lnTo>
                    <a:pt x="27" y="11"/>
                  </a:lnTo>
                  <a:close/>
                  <a:moveTo>
                    <a:pt x="44" y="15"/>
                  </a:moveTo>
                  <a:lnTo>
                    <a:pt x="44" y="11"/>
                  </a:lnTo>
                  <a:lnTo>
                    <a:pt x="46" y="9"/>
                  </a:lnTo>
                  <a:lnTo>
                    <a:pt x="48" y="7"/>
                  </a:lnTo>
                  <a:lnTo>
                    <a:pt x="51" y="7"/>
                  </a:lnTo>
                  <a:lnTo>
                    <a:pt x="53" y="7"/>
                  </a:lnTo>
                  <a:lnTo>
                    <a:pt x="55" y="9"/>
                  </a:lnTo>
                  <a:lnTo>
                    <a:pt x="57" y="9"/>
                  </a:lnTo>
                  <a:lnTo>
                    <a:pt x="59" y="11"/>
                  </a:lnTo>
                  <a:lnTo>
                    <a:pt x="59" y="13"/>
                  </a:lnTo>
                  <a:lnTo>
                    <a:pt x="59" y="24"/>
                  </a:lnTo>
                  <a:lnTo>
                    <a:pt x="59" y="26"/>
                  </a:lnTo>
                  <a:lnTo>
                    <a:pt x="61" y="26"/>
                  </a:lnTo>
                  <a:lnTo>
                    <a:pt x="61" y="28"/>
                  </a:lnTo>
                  <a:lnTo>
                    <a:pt x="59" y="28"/>
                  </a:lnTo>
                  <a:lnTo>
                    <a:pt x="57" y="28"/>
                  </a:lnTo>
                  <a:lnTo>
                    <a:pt x="55" y="26"/>
                  </a:lnTo>
                  <a:lnTo>
                    <a:pt x="53" y="26"/>
                  </a:lnTo>
                  <a:lnTo>
                    <a:pt x="53" y="28"/>
                  </a:lnTo>
                  <a:lnTo>
                    <a:pt x="51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4" y="26"/>
                  </a:lnTo>
                  <a:lnTo>
                    <a:pt x="42" y="26"/>
                  </a:lnTo>
                  <a:lnTo>
                    <a:pt x="42" y="24"/>
                  </a:lnTo>
                  <a:lnTo>
                    <a:pt x="42" y="22"/>
                  </a:lnTo>
                  <a:lnTo>
                    <a:pt x="42" y="20"/>
                  </a:lnTo>
                  <a:lnTo>
                    <a:pt x="44" y="18"/>
                  </a:lnTo>
                  <a:lnTo>
                    <a:pt x="46" y="16"/>
                  </a:lnTo>
                  <a:lnTo>
                    <a:pt x="48" y="16"/>
                  </a:lnTo>
                  <a:lnTo>
                    <a:pt x="53" y="16"/>
                  </a:lnTo>
                  <a:lnTo>
                    <a:pt x="55" y="15"/>
                  </a:lnTo>
                  <a:lnTo>
                    <a:pt x="55" y="13"/>
                  </a:lnTo>
                  <a:lnTo>
                    <a:pt x="53" y="11"/>
                  </a:lnTo>
                  <a:lnTo>
                    <a:pt x="51" y="11"/>
                  </a:lnTo>
                  <a:lnTo>
                    <a:pt x="48" y="11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4" y="15"/>
                  </a:lnTo>
                  <a:close/>
                  <a:moveTo>
                    <a:pt x="55" y="18"/>
                  </a:moveTo>
                  <a:lnTo>
                    <a:pt x="55" y="18"/>
                  </a:lnTo>
                  <a:lnTo>
                    <a:pt x="53" y="18"/>
                  </a:lnTo>
                  <a:lnTo>
                    <a:pt x="51" y="18"/>
                  </a:lnTo>
                  <a:lnTo>
                    <a:pt x="49" y="18"/>
                  </a:lnTo>
                  <a:lnTo>
                    <a:pt x="48" y="18"/>
                  </a:lnTo>
                  <a:lnTo>
                    <a:pt x="48" y="20"/>
                  </a:lnTo>
                  <a:lnTo>
                    <a:pt x="46" y="20"/>
                  </a:lnTo>
                  <a:lnTo>
                    <a:pt x="46" y="22"/>
                  </a:lnTo>
                  <a:lnTo>
                    <a:pt x="46" y="24"/>
                  </a:lnTo>
                  <a:lnTo>
                    <a:pt x="49" y="26"/>
                  </a:lnTo>
                  <a:lnTo>
                    <a:pt x="51" y="26"/>
                  </a:lnTo>
                  <a:lnTo>
                    <a:pt x="51" y="24"/>
                  </a:lnTo>
                  <a:lnTo>
                    <a:pt x="53" y="24"/>
                  </a:lnTo>
                  <a:lnTo>
                    <a:pt x="55" y="24"/>
                  </a:lnTo>
                  <a:lnTo>
                    <a:pt x="55" y="22"/>
                  </a:lnTo>
                  <a:lnTo>
                    <a:pt x="55" y="20"/>
                  </a:lnTo>
                  <a:lnTo>
                    <a:pt x="55" y="18"/>
                  </a:lnTo>
                  <a:close/>
                  <a:moveTo>
                    <a:pt x="64" y="28"/>
                  </a:moveTo>
                  <a:lnTo>
                    <a:pt x="64" y="33"/>
                  </a:lnTo>
                  <a:lnTo>
                    <a:pt x="62" y="33"/>
                  </a:lnTo>
                  <a:lnTo>
                    <a:pt x="62" y="26"/>
                  </a:lnTo>
                  <a:lnTo>
                    <a:pt x="64" y="24"/>
                  </a:lnTo>
                  <a:lnTo>
                    <a:pt x="64" y="22"/>
                  </a:lnTo>
                  <a:lnTo>
                    <a:pt x="64" y="20"/>
                  </a:lnTo>
                  <a:lnTo>
                    <a:pt x="64" y="7"/>
                  </a:lnTo>
                  <a:lnTo>
                    <a:pt x="79" y="7"/>
                  </a:lnTo>
                  <a:lnTo>
                    <a:pt x="79" y="26"/>
                  </a:lnTo>
                  <a:lnTo>
                    <a:pt x="81" y="26"/>
                  </a:lnTo>
                  <a:lnTo>
                    <a:pt x="81" y="33"/>
                  </a:lnTo>
                  <a:lnTo>
                    <a:pt x="77" y="33"/>
                  </a:lnTo>
                  <a:lnTo>
                    <a:pt x="77" y="28"/>
                  </a:lnTo>
                  <a:lnTo>
                    <a:pt x="64" y="28"/>
                  </a:lnTo>
                  <a:close/>
                  <a:moveTo>
                    <a:pt x="75" y="26"/>
                  </a:moveTo>
                  <a:lnTo>
                    <a:pt x="75" y="11"/>
                  </a:lnTo>
                  <a:lnTo>
                    <a:pt x="68" y="11"/>
                  </a:lnTo>
                  <a:lnTo>
                    <a:pt x="68" y="20"/>
                  </a:lnTo>
                  <a:lnTo>
                    <a:pt x="68" y="24"/>
                  </a:lnTo>
                  <a:lnTo>
                    <a:pt x="66" y="26"/>
                  </a:lnTo>
                  <a:lnTo>
                    <a:pt x="75" y="26"/>
                  </a:lnTo>
                  <a:close/>
                  <a:moveTo>
                    <a:pt x="86" y="22"/>
                  </a:moveTo>
                  <a:lnTo>
                    <a:pt x="86" y="22"/>
                  </a:lnTo>
                  <a:lnTo>
                    <a:pt x="96" y="7"/>
                  </a:lnTo>
                  <a:lnTo>
                    <a:pt x="99" y="7"/>
                  </a:lnTo>
                  <a:lnTo>
                    <a:pt x="99" y="28"/>
                  </a:lnTo>
                  <a:lnTo>
                    <a:pt x="96" y="28"/>
                  </a:lnTo>
                  <a:lnTo>
                    <a:pt x="96" y="13"/>
                  </a:lnTo>
                  <a:lnTo>
                    <a:pt x="86" y="28"/>
                  </a:lnTo>
                  <a:lnTo>
                    <a:pt x="83" y="28"/>
                  </a:lnTo>
                  <a:lnTo>
                    <a:pt x="83" y="7"/>
                  </a:lnTo>
                  <a:lnTo>
                    <a:pt x="86" y="7"/>
                  </a:lnTo>
                  <a:lnTo>
                    <a:pt x="86" y="22"/>
                  </a:lnTo>
                  <a:close/>
                  <a:moveTo>
                    <a:pt x="105" y="7"/>
                  </a:moveTo>
                  <a:lnTo>
                    <a:pt x="114" y="7"/>
                  </a:lnTo>
                  <a:lnTo>
                    <a:pt x="116" y="9"/>
                  </a:lnTo>
                  <a:lnTo>
                    <a:pt x="118" y="9"/>
                  </a:lnTo>
                  <a:lnTo>
                    <a:pt x="120" y="11"/>
                  </a:lnTo>
                  <a:lnTo>
                    <a:pt x="120" y="13"/>
                  </a:lnTo>
                  <a:lnTo>
                    <a:pt x="120" y="15"/>
                  </a:lnTo>
                  <a:lnTo>
                    <a:pt x="118" y="16"/>
                  </a:lnTo>
                  <a:lnTo>
                    <a:pt x="116" y="16"/>
                  </a:lnTo>
                  <a:lnTo>
                    <a:pt x="118" y="18"/>
                  </a:lnTo>
                  <a:lnTo>
                    <a:pt x="120" y="18"/>
                  </a:lnTo>
                  <a:lnTo>
                    <a:pt x="120" y="20"/>
                  </a:lnTo>
                  <a:lnTo>
                    <a:pt x="122" y="22"/>
                  </a:lnTo>
                  <a:lnTo>
                    <a:pt x="122" y="24"/>
                  </a:lnTo>
                  <a:lnTo>
                    <a:pt x="120" y="24"/>
                  </a:lnTo>
                  <a:lnTo>
                    <a:pt x="120" y="26"/>
                  </a:lnTo>
                  <a:lnTo>
                    <a:pt x="118" y="28"/>
                  </a:lnTo>
                  <a:lnTo>
                    <a:pt x="116" y="28"/>
                  </a:lnTo>
                  <a:lnTo>
                    <a:pt x="114" y="28"/>
                  </a:lnTo>
                  <a:lnTo>
                    <a:pt x="105" y="28"/>
                  </a:lnTo>
                  <a:lnTo>
                    <a:pt x="105" y="7"/>
                  </a:lnTo>
                  <a:close/>
                  <a:moveTo>
                    <a:pt x="107" y="16"/>
                  </a:moveTo>
                  <a:lnTo>
                    <a:pt x="112" y="16"/>
                  </a:lnTo>
                  <a:lnTo>
                    <a:pt x="114" y="16"/>
                  </a:lnTo>
                  <a:lnTo>
                    <a:pt x="116" y="15"/>
                  </a:lnTo>
                  <a:lnTo>
                    <a:pt x="116" y="13"/>
                  </a:lnTo>
                  <a:lnTo>
                    <a:pt x="116" y="11"/>
                  </a:lnTo>
                  <a:lnTo>
                    <a:pt x="114" y="11"/>
                  </a:lnTo>
                  <a:lnTo>
                    <a:pt x="112" y="11"/>
                  </a:lnTo>
                  <a:lnTo>
                    <a:pt x="107" y="11"/>
                  </a:lnTo>
                  <a:lnTo>
                    <a:pt x="107" y="16"/>
                  </a:lnTo>
                  <a:close/>
                  <a:moveTo>
                    <a:pt x="107" y="26"/>
                  </a:moveTo>
                  <a:lnTo>
                    <a:pt x="114" y="26"/>
                  </a:lnTo>
                  <a:lnTo>
                    <a:pt x="116" y="24"/>
                  </a:lnTo>
                  <a:lnTo>
                    <a:pt x="118" y="24"/>
                  </a:lnTo>
                  <a:lnTo>
                    <a:pt x="118" y="22"/>
                  </a:lnTo>
                  <a:lnTo>
                    <a:pt x="118" y="20"/>
                  </a:lnTo>
                  <a:lnTo>
                    <a:pt x="116" y="20"/>
                  </a:lnTo>
                  <a:lnTo>
                    <a:pt x="114" y="18"/>
                  </a:lnTo>
                  <a:lnTo>
                    <a:pt x="112" y="18"/>
                  </a:lnTo>
                  <a:lnTo>
                    <a:pt x="107" y="18"/>
                  </a:lnTo>
                  <a:lnTo>
                    <a:pt x="107" y="26"/>
                  </a:lnTo>
                  <a:close/>
                  <a:moveTo>
                    <a:pt x="133" y="7"/>
                  </a:moveTo>
                  <a:lnTo>
                    <a:pt x="136" y="7"/>
                  </a:lnTo>
                  <a:lnTo>
                    <a:pt x="138" y="9"/>
                  </a:lnTo>
                  <a:lnTo>
                    <a:pt x="140" y="11"/>
                  </a:lnTo>
                  <a:lnTo>
                    <a:pt x="140" y="13"/>
                  </a:lnTo>
                  <a:lnTo>
                    <a:pt x="142" y="15"/>
                  </a:lnTo>
                  <a:lnTo>
                    <a:pt x="142" y="18"/>
                  </a:lnTo>
                  <a:lnTo>
                    <a:pt x="142" y="20"/>
                  </a:lnTo>
                  <a:lnTo>
                    <a:pt x="140" y="22"/>
                  </a:lnTo>
                  <a:lnTo>
                    <a:pt x="140" y="26"/>
                  </a:lnTo>
                  <a:lnTo>
                    <a:pt x="138" y="26"/>
                  </a:lnTo>
                  <a:lnTo>
                    <a:pt x="136" y="28"/>
                  </a:lnTo>
                  <a:lnTo>
                    <a:pt x="133" y="28"/>
                  </a:lnTo>
                  <a:lnTo>
                    <a:pt x="131" y="28"/>
                  </a:lnTo>
                  <a:lnTo>
                    <a:pt x="127" y="26"/>
                  </a:lnTo>
                  <a:lnTo>
                    <a:pt x="125" y="26"/>
                  </a:lnTo>
                  <a:lnTo>
                    <a:pt x="125" y="22"/>
                  </a:lnTo>
                  <a:lnTo>
                    <a:pt x="123" y="20"/>
                  </a:lnTo>
                  <a:lnTo>
                    <a:pt x="123" y="18"/>
                  </a:lnTo>
                  <a:lnTo>
                    <a:pt x="123" y="15"/>
                  </a:lnTo>
                  <a:lnTo>
                    <a:pt x="125" y="13"/>
                  </a:lnTo>
                  <a:lnTo>
                    <a:pt x="125" y="11"/>
                  </a:lnTo>
                  <a:lnTo>
                    <a:pt x="127" y="9"/>
                  </a:lnTo>
                  <a:lnTo>
                    <a:pt x="131" y="7"/>
                  </a:lnTo>
                  <a:lnTo>
                    <a:pt x="133" y="7"/>
                  </a:lnTo>
                  <a:close/>
                  <a:moveTo>
                    <a:pt x="133" y="26"/>
                  </a:moveTo>
                  <a:lnTo>
                    <a:pt x="134" y="26"/>
                  </a:lnTo>
                  <a:lnTo>
                    <a:pt x="136" y="24"/>
                  </a:lnTo>
                  <a:lnTo>
                    <a:pt x="138" y="22"/>
                  </a:lnTo>
                  <a:lnTo>
                    <a:pt x="138" y="20"/>
                  </a:lnTo>
                  <a:lnTo>
                    <a:pt x="138" y="18"/>
                  </a:lnTo>
                  <a:lnTo>
                    <a:pt x="138" y="16"/>
                  </a:lnTo>
                  <a:lnTo>
                    <a:pt x="138" y="15"/>
                  </a:lnTo>
                  <a:lnTo>
                    <a:pt x="138" y="13"/>
                  </a:lnTo>
                  <a:lnTo>
                    <a:pt x="136" y="11"/>
                  </a:lnTo>
                  <a:lnTo>
                    <a:pt x="134" y="11"/>
                  </a:lnTo>
                  <a:lnTo>
                    <a:pt x="133" y="11"/>
                  </a:lnTo>
                  <a:lnTo>
                    <a:pt x="131" y="11"/>
                  </a:lnTo>
                  <a:lnTo>
                    <a:pt x="129" y="11"/>
                  </a:lnTo>
                  <a:lnTo>
                    <a:pt x="129" y="13"/>
                  </a:lnTo>
                  <a:lnTo>
                    <a:pt x="127" y="15"/>
                  </a:lnTo>
                  <a:lnTo>
                    <a:pt x="127" y="16"/>
                  </a:lnTo>
                  <a:lnTo>
                    <a:pt x="127" y="18"/>
                  </a:lnTo>
                  <a:lnTo>
                    <a:pt x="127" y="20"/>
                  </a:lnTo>
                  <a:lnTo>
                    <a:pt x="129" y="22"/>
                  </a:lnTo>
                  <a:lnTo>
                    <a:pt x="129" y="24"/>
                  </a:lnTo>
                  <a:lnTo>
                    <a:pt x="131" y="26"/>
                  </a:lnTo>
                  <a:lnTo>
                    <a:pt x="133" y="26"/>
                  </a:lnTo>
                  <a:close/>
                  <a:moveTo>
                    <a:pt x="158" y="15"/>
                  </a:moveTo>
                  <a:lnTo>
                    <a:pt x="157" y="11"/>
                  </a:lnTo>
                  <a:lnTo>
                    <a:pt x="153" y="11"/>
                  </a:lnTo>
                  <a:lnTo>
                    <a:pt x="151" y="11"/>
                  </a:lnTo>
                  <a:lnTo>
                    <a:pt x="149" y="13"/>
                  </a:lnTo>
                  <a:lnTo>
                    <a:pt x="147" y="15"/>
                  </a:lnTo>
                  <a:lnTo>
                    <a:pt x="147" y="18"/>
                  </a:lnTo>
                  <a:lnTo>
                    <a:pt x="147" y="20"/>
                  </a:lnTo>
                  <a:lnTo>
                    <a:pt x="149" y="24"/>
                  </a:lnTo>
                  <a:lnTo>
                    <a:pt x="151" y="24"/>
                  </a:lnTo>
                  <a:lnTo>
                    <a:pt x="153" y="26"/>
                  </a:lnTo>
                  <a:lnTo>
                    <a:pt x="155" y="26"/>
                  </a:lnTo>
                  <a:lnTo>
                    <a:pt x="157" y="24"/>
                  </a:lnTo>
                  <a:lnTo>
                    <a:pt x="157" y="22"/>
                  </a:lnTo>
                  <a:lnTo>
                    <a:pt x="158" y="20"/>
                  </a:lnTo>
                  <a:lnTo>
                    <a:pt x="160" y="20"/>
                  </a:lnTo>
                  <a:lnTo>
                    <a:pt x="160" y="24"/>
                  </a:lnTo>
                  <a:lnTo>
                    <a:pt x="158" y="26"/>
                  </a:lnTo>
                  <a:lnTo>
                    <a:pt x="157" y="28"/>
                  </a:lnTo>
                  <a:lnTo>
                    <a:pt x="153" y="28"/>
                  </a:lnTo>
                  <a:lnTo>
                    <a:pt x="151" y="28"/>
                  </a:lnTo>
                  <a:lnTo>
                    <a:pt x="149" y="28"/>
                  </a:lnTo>
                  <a:lnTo>
                    <a:pt x="147" y="26"/>
                  </a:lnTo>
                  <a:lnTo>
                    <a:pt x="146" y="24"/>
                  </a:lnTo>
                  <a:lnTo>
                    <a:pt x="144" y="20"/>
                  </a:lnTo>
                  <a:lnTo>
                    <a:pt x="144" y="18"/>
                  </a:lnTo>
                  <a:lnTo>
                    <a:pt x="144" y="15"/>
                  </a:lnTo>
                  <a:lnTo>
                    <a:pt x="146" y="13"/>
                  </a:lnTo>
                  <a:lnTo>
                    <a:pt x="147" y="11"/>
                  </a:lnTo>
                  <a:lnTo>
                    <a:pt x="149" y="9"/>
                  </a:lnTo>
                  <a:lnTo>
                    <a:pt x="151" y="7"/>
                  </a:lnTo>
                  <a:lnTo>
                    <a:pt x="153" y="7"/>
                  </a:lnTo>
                  <a:lnTo>
                    <a:pt x="157" y="7"/>
                  </a:lnTo>
                  <a:lnTo>
                    <a:pt x="158" y="9"/>
                  </a:lnTo>
                  <a:lnTo>
                    <a:pt x="160" y="11"/>
                  </a:lnTo>
                  <a:lnTo>
                    <a:pt x="160" y="13"/>
                  </a:lnTo>
                  <a:lnTo>
                    <a:pt x="160" y="15"/>
                  </a:lnTo>
                  <a:lnTo>
                    <a:pt x="158" y="15"/>
                  </a:lnTo>
                  <a:close/>
                  <a:moveTo>
                    <a:pt x="171" y="11"/>
                  </a:moveTo>
                  <a:lnTo>
                    <a:pt x="171" y="28"/>
                  </a:lnTo>
                  <a:lnTo>
                    <a:pt x="168" y="28"/>
                  </a:lnTo>
                  <a:lnTo>
                    <a:pt x="168" y="11"/>
                  </a:lnTo>
                  <a:lnTo>
                    <a:pt x="162" y="11"/>
                  </a:lnTo>
                  <a:lnTo>
                    <a:pt x="162" y="7"/>
                  </a:lnTo>
                  <a:lnTo>
                    <a:pt x="179" y="7"/>
                  </a:lnTo>
                  <a:lnTo>
                    <a:pt x="179" y="11"/>
                  </a:lnTo>
                  <a:lnTo>
                    <a:pt x="171" y="11"/>
                  </a:lnTo>
                  <a:close/>
                  <a:moveTo>
                    <a:pt x="188" y="7"/>
                  </a:moveTo>
                  <a:lnTo>
                    <a:pt x="192" y="7"/>
                  </a:lnTo>
                  <a:lnTo>
                    <a:pt x="194" y="9"/>
                  </a:lnTo>
                  <a:lnTo>
                    <a:pt x="195" y="11"/>
                  </a:lnTo>
                  <a:lnTo>
                    <a:pt x="195" y="13"/>
                  </a:lnTo>
                  <a:lnTo>
                    <a:pt x="197" y="15"/>
                  </a:lnTo>
                  <a:lnTo>
                    <a:pt x="197" y="18"/>
                  </a:lnTo>
                  <a:lnTo>
                    <a:pt x="197" y="20"/>
                  </a:lnTo>
                  <a:lnTo>
                    <a:pt x="195" y="22"/>
                  </a:lnTo>
                  <a:lnTo>
                    <a:pt x="195" y="26"/>
                  </a:lnTo>
                  <a:lnTo>
                    <a:pt x="194" y="26"/>
                  </a:lnTo>
                  <a:lnTo>
                    <a:pt x="192" y="28"/>
                  </a:lnTo>
                  <a:lnTo>
                    <a:pt x="188" y="28"/>
                  </a:lnTo>
                  <a:lnTo>
                    <a:pt x="186" y="28"/>
                  </a:lnTo>
                  <a:lnTo>
                    <a:pt x="182" y="26"/>
                  </a:lnTo>
                  <a:lnTo>
                    <a:pt x="181" y="26"/>
                  </a:lnTo>
                  <a:lnTo>
                    <a:pt x="181" y="22"/>
                  </a:lnTo>
                  <a:lnTo>
                    <a:pt x="179" y="20"/>
                  </a:lnTo>
                  <a:lnTo>
                    <a:pt x="179" y="18"/>
                  </a:lnTo>
                  <a:lnTo>
                    <a:pt x="179" y="15"/>
                  </a:lnTo>
                  <a:lnTo>
                    <a:pt x="181" y="13"/>
                  </a:lnTo>
                  <a:lnTo>
                    <a:pt x="181" y="11"/>
                  </a:lnTo>
                  <a:lnTo>
                    <a:pt x="182" y="9"/>
                  </a:lnTo>
                  <a:lnTo>
                    <a:pt x="186" y="7"/>
                  </a:lnTo>
                  <a:lnTo>
                    <a:pt x="188" y="7"/>
                  </a:lnTo>
                  <a:close/>
                  <a:moveTo>
                    <a:pt x="188" y="26"/>
                  </a:moveTo>
                  <a:lnTo>
                    <a:pt x="190" y="26"/>
                  </a:lnTo>
                  <a:lnTo>
                    <a:pt x="192" y="24"/>
                  </a:lnTo>
                  <a:lnTo>
                    <a:pt x="194" y="22"/>
                  </a:lnTo>
                  <a:lnTo>
                    <a:pt x="194" y="20"/>
                  </a:lnTo>
                  <a:lnTo>
                    <a:pt x="194" y="18"/>
                  </a:lnTo>
                  <a:lnTo>
                    <a:pt x="194" y="16"/>
                  </a:lnTo>
                  <a:lnTo>
                    <a:pt x="194" y="15"/>
                  </a:lnTo>
                  <a:lnTo>
                    <a:pt x="194" y="13"/>
                  </a:lnTo>
                  <a:lnTo>
                    <a:pt x="192" y="11"/>
                  </a:lnTo>
                  <a:lnTo>
                    <a:pt x="190" y="11"/>
                  </a:lnTo>
                  <a:lnTo>
                    <a:pt x="188" y="11"/>
                  </a:lnTo>
                  <a:lnTo>
                    <a:pt x="186" y="11"/>
                  </a:lnTo>
                  <a:lnTo>
                    <a:pt x="184" y="11"/>
                  </a:lnTo>
                  <a:lnTo>
                    <a:pt x="184" y="13"/>
                  </a:lnTo>
                  <a:lnTo>
                    <a:pt x="182" y="15"/>
                  </a:lnTo>
                  <a:lnTo>
                    <a:pt x="182" y="16"/>
                  </a:lnTo>
                  <a:lnTo>
                    <a:pt x="182" y="18"/>
                  </a:lnTo>
                  <a:lnTo>
                    <a:pt x="182" y="20"/>
                  </a:lnTo>
                  <a:lnTo>
                    <a:pt x="184" y="22"/>
                  </a:lnTo>
                  <a:lnTo>
                    <a:pt x="184" y="24"/>
                  </a:lnTo>
                  <a:lnTo>
                    <a:pt x="186" y="26"/>
                  </a:lnTo>
                  <a:lnTo>
                    <a:pt x="188" y="26"/>
                  </a:lnTo>
                  <a:close/>
                  <a:moveTo>
                    <a:pt x="218" y="28"/>
                  </a:moveTo>
                  <a:lnTo>
                    <a:pt x="214" y="28"/>
                  </a:lnTo>
                  <a:lnTo>
                    <a:pt x="207" y="18"/>
                  </a:lnTo>
                  <a:lnTo>
                    <a:pt x="205" y="20"/>
                  </a:lnTo>
                  <a:lnTo>
                    <a:pt x="205" y="28"/>
                  </a:lnTo>
                  <a:lnTo>
                    <a:pt x="201" y="28"/>
                  </a:lnTo>
                  <a:lnTo>
                    <a:pt x="201" y="7"/>
                  </a:lnTo>
                  <a:lnTo>
                    <a:pt x="205" y="7"/>
                  </a:lnTo>
                  <a:lnTo>
                    <a:pt x="205" y="16"/>
                  </a:lnTo>
                  <a:lnTo>
                    <a:pt x="212" y="7"/>
                  </a:lnTo>
                  <a:lnTo>
                    <a:pt x="218" y="7"/>
                  </a:lnTo>
                  <a:lnTo>
                    <a:pt x="208" y="16"/>
                  </a:lnTo>
                  <a:lnTo>
                    <a:pt x="218" y="2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18" name="Freeform 109">
              <a:extLst>
                <a:ext uri="{FF2B5EF4-FFF2-40B4-BE49-F238E27FC236}">
                  <a16:creationId xmlns:a16="http://schemas.microsoft.com/office/drawing/2014/main" id="{52943292-E795-1A44-87D1-A7E658A5A4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95760" y="5762312"/>
              <a:ext cx="311150" cy="55563"/>
            </a:xfrm>
            <a:custGeom>
              <a:avLst/>
              <a:gdLst>
                <a:gd name="T0" fmla="*/ 26418 w 212"/>
                <a:gd name="T1" fmla="*/ 20638 h 35"/>
                <a:gd name="T2" fmla="*/ 29354 w 212"/>
                <a:gd name="T3" fmla="*/ 31750 h 35"/>
                <a:gd name="T4" fmla="*/ 0 w 212"/>
                <a:gd name="T5" fmla="*/ 41275 h 35"/>
                <a:gd name="T6" fmla="*/ 16145 w 212"/>
                <a:gd name="T7" fmla="*/ 38100 h 35"/>
                <a:gd name="T8" fmla="*/ 24951 w 212"/>
                <a:gd name="T9" fmla="*/ 23813 h 35"/>
                <a:gd name="T10" fmla="*/ 41095 w 212"/>
                <a:gd name="T11" fmla="*/ 34925 h 35"/>
                <a:gd name="T12" fmla="*/ 54304 w 212"/>
                <a:gd name="T13" fmla="*/ 20638 h 35"/>
                <a:gd name="T14" fmla="*/ 67514 w 212"/>
                <a:gd name="T15" fmla="*/ 11113 h 35"/>
                <a:gd name="T16" fmla="*/ 79255 w 212"/>
                <a:gd name="T17" fmla="*/ 11113 h 35"/>
                <a:gd name="T18" fmla="*/ 92464 w 212"/>
                <a:gd name="T19" fmla="*/ 20638 h 35"/>
                <a:gd name="T20" fmla="*/ 83658 w 212"/>
                <a:gd name="T21" fmla="*/ 44450 h 35"/>
                <a:gd name="T22" fmla="*/ 73384 w 212"/>
                <a:gd name="T23" fmla="*/ 38100 h 35"/>
                <a:gd name="T24" fmla="*/ 83658 w 212"/>
                <a:gd name="T25" fmla="*/ 38100 h 35"/>
                <a:gd name="T26" fmla="*/ 86594 w 212"/>
                <a:gd name="T27" fmla="*/ 20638 h 35"/>
                <a:gd name="T28" fmla="*/ 73384 w 212"/>
                <a:gd name="T29" fmla="*/ 17463 h 35"/>
                <a:gd name="T30" fmla="*/ 79255 w 212"/>
                <a:gd name="T31" fmla="*/ 38100 h 35"/>
                <a:gd name="T32" fmla="*/ 121818 w 212"/>
                <a:gd name="T33" fmla="*/ 23813 h 35"/>
                <a:gd name="T34" fmla="*/ 114480 w 212"/>
                <a:gd name="T35" fmla="*/ 44450 h 35"/>
                <a:gd name="T36" fmla="*/ 98335 w 212"/>
                <a:gd name="T37" fmla="*/ 31750 h 35"/>
                <a:gd name="T38" fmla="*/ 105674 w 212"/>
                <a:gd name="T39" fmla="*/ 11113 h 35"/>
                <a:gd name="T40" fmla="*/ 115947 w 212"/>
                <a:gd name="T41" fmla="*/ 31750 h 35"/>
                <a:gd name="T42" fmla="*/ 114480 w 212"/>
                <a:gd name="T43" fmla="*/ 17463 h 35"/>
                <a:gd name="T44" fmla="*/ 102738 w 212"/>
                <a:gd name="T45" fmla="*/ 20638 h 35"/>
                <a:gd name="T46" fmla="*/ 102738 w 212"/>
                <a:gd name="T47" fmla="*/ 38100 h 35"/>
                <a:gd name="T48" fmla="*/ 149704 w 212"/>
                <a:gd name="T49" fmla="*/ 3175 h 35"/>
                <a:gd name="T50" fmla="*/ 135027 w 212"/>
                <a:gd name="T51" fmla="*/ 9525 h 35"/>
                <a:gd name="T52" fmla="*/ 135027 w 212"/>
                <a:gd name="T53" fmla="*/ 11113 h 35"/>
                <a:gd name="T54" fmla="*/ 149704 w 212"/>
                <a:gd name="T55" fmla="*/ 17463 h 35"/>
                <a:gd name="T56" fmla="*/ 149704 w 212"/>
                <a:gd name="T57" fmla="*/ 38100 h 35"/>
                <a:gd name="T58" fmla="*/ 133560 w 212"/>
                <a:gd name="T59" fmla="*/ 41275 h 35"/>
                <a:gd name="T60" fmla="*/ 127689 w 212"/>
                <a:gd name="T61" fmla="*/ 20638 h 35"/>
                <a:gd name="T62" fmla="*/ 133560 w 212"/>
                <a:gd name="T63" fmla="*/ 6350 h 35"/>
                <a:gd name="T64" fmla="*/ 149704 w 212"/>
                <a:gd name="T65" fmla="*/ 0 h 35"/>
                <a:gd name="T66" fmla="*/ 143833 w 212"/>
                <a:gd name="T67" fmla="*/ 17463 h 35"/>
                <a:gd name="T68" fmla="*/ 133560 w 212"/>
                <a:gd name="T69" fmla="*/ 26988 h 35"/>
                <a:gd name="T70" fmla="*/ 137963 w 212"/>
                <a:gd name="T71" fmla="*/ 38100 h 35"/>
                <a:gd name="T72" fmla="*/ 149704 w 212"/>
                <a:gd name="T73" fmla="*/ 30163 h 35"/>
                <a:gd name="T74" fmla="*/ 181993 w 212"/>
                <a:gd name="T75" fmla="*/ 41275 h 35"/>
                <a:gd name="T76" fmla="*/ 159978 w 212"/>
                <a:gd name="T77" fmla="*/ 11113 h 35"/>
                <a:gd name="T78" fmla="*/ 186396 w 212"/>
                <a:gd name="T79" fmla="*/ 38100 h 35"/>
                <a:gd name="T80" fmla="*/ 189332 w 212"/>
                <a:gd name="T81" fmla="*/ 11113 h 35"/>
                <a:gd name="T82" fmla="*/ 208412 w 212"/>
                <a:gd name="T83" fmla="*/ 41275 h 35"/>
                <a:gd name="T84" fmla="*/ 195203 w 212"/>
                <a:gd name="T85" fmla="*/ 34925 h 35"/>
                <a:gd name="T86" fmla="*/ 252442 w 212"/>
                <a:gd name="T87" fmla="*/ 11113 h 35"/>
                <a:gd name="T88" fmla="*/ 236298 w 212"/>
                <a:gd name="T89" fmla="*/ 41275 h 35"/>
                <a:gd name="T90" fmla="*/ 224556 w 212"/>
                <a:gd name="T91" fmla="*/ 23813 h 35"/>
                <a:gd name="T92" fmla="*/ 256846 w 212"/>
                <a:gd name="T93" fmla="*/ 20638 h 35"/>
                <a:gd name="T94" fmla="*/ 274458 w 212"/>
                <a:gd name="T95" fmla="*/ 11113 h 35"/>
                <a:gd name="T96" fmla="*/ 278861 w 212"/>
                <a:gd name="T97" fmla="*/ 38100 h 35"/>
                <a:gd name="T98" fmla="*/ 281796 w 212"/>
                <a:gd name="T99" fmla="*/ 44450 h 35"/>
                <a:gd name="T100" fmla="*/ 275925 w 212"/>
                <a:gd name="T101" fmla="*/ 41275 h 35"/>
                <a:gd name="T102" fmla="*/ 265652 w 212"/>
                <a:gd name="T103" fmla="*/ 44450 h 35"/>
                <a:gd name="T104" fmla="*/ 255378 w 212"/>
                <a:gd name="T105" fmla="*/ 34925 h 35"/>
                <a:gd name="T106" fmla="*/ 274458 w 212"/>
                <a:gd name="T107" fmla="*/ 23813 h 35"/>
                <a:gd name="T108" fmla="*/ 262716 w 212"/>
                <a:gd name="T109" fmla="*/ 17463 h 35"/>
                <a:gd name="T110" fmla="*/ 271522 w 212"/>
                <a:gd name="T111" fmla="*/ 30163 h 35"/>
                <a:gd name="T112" fmla="*/ 259781 w 212"/>
                <a:gd name="T113" fmla="*/ 31750 h 35"/>
                <a:gd name="T114" fmla="*/ 271522 w 212"/>
                <a:gd name="T115" fmla="*/ 38100 h 35"/>
                <a:gd name="T116" fmla="*/ 311150 w 212"/>
                <a:gd name="T117" fmla="*/ 11113 h 35"/>
                <a:gd name="T118" fmla="*/ 287667 w 212"/>
                <a:gd name="T119" fmla="*/ 41275 h 3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12"/>
                <a:gd name="T181" fmla="*/ 0 h 35"/>
                <a:gd name="T182" fmla="*/ 212 w 212"/>
                <a:gd name="T183" fmla="*/ 35 h 3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12" h="35">
                  <a:moveTo>
                    <a:pt x="4" y="4"/>
                  </a:moveTo>
                  <a:lnTo>
                    <a:pt x="4" y="11"/>
                  </a:lnTo>
                  <a:lnTo>
                    <a:pt x="13" y="11"/>
                  </a:lnTo>
                  <a:lnTo>
                    <a:pt x="15" y="11"/>
                  </a:lnTo>
                  <a:lnTo>
                    <a:pt x="17" y="11"/>
                  </a:lnTo>
                  <a:lnTo>
                    <a:pt x="18" y="13"/>
                  </a:lnTo>
                  <a:lnTo>
                    <a:pt x="20" y="15"/>
                  </a:lnTo>
                  <a:lnTo>
                    <a:pt x="20" y="17"/>
                  </a:lnTo>
                  <a:lnTo>
                    <a:pt x="20" y="19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18" y="24"/>
                  </a:lnTo>
                  <a:lnTo>
                    <a:pt x="17" y="26"/>
                  </a:lnTo>
                  <a:lnTo>
                    <a:pt x="15" y="26"/>
                  </a:lnTo>
                  <a:lnTo>
                    <a:pt x="13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4" y="4"/>
                  </a:lnTo>
                  <a:close/>
                  <a:moveTo>
                    <a:pt x="4" y="24"/>
                  </a:moveTo>
                  <a:lnTo>
                    <a:pt x="11" y="24"/>
                  </a:lnTo>
                  <a:lnTo>
                    <a:pt x="15" y="24"/>
                  </a:lnTo>
                  <a:lnTo>
                    <a:pt x="17" y="22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7" y="17"/>
                  </a:lnTo>
                  <a:lnTo>
                    <a:pt x="17" y="15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4" y="15"/>
                  </a:lnTo>
                  <a:lnTo>
                    <a:pt x="4" y="24"/>
                  </a:lnTo>
                  <a:close/>
                  <a:moveTo>
                    <a:pt x="28" y="22"/>
                  </a:moveTo>
                  <a:lnTo>
                    <a:pt x="28" y="22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1" y="26"/>
                  </a:lnTo>
                  <a:lnTo>
                    <a:pt x="37" y="26"/>
                  </a:lnTo>
                  <a:lnTo>
                    <a:pt x="37" y="13"/>
                  </a:lnTo>
                  <a:lnTo>
                    <a:pt x="30" y="26"/>
                  </a:lnTo>
                  <a:lnTo>
                    <a:pt x="26" y="26"/>
                  </a:lnTo>
                  <a:lnTo>
                    <a:pt x="26" y="7"/>
                  </a:lnTo>
                  <a:lnTo>
                    <a:pt x="28" y="7"/>
                  </a:lnTo>
                  <a:lnTo>
                    <a:pt x="28" y="22"/>
                  </a:lnTo>
                  <a:close/>
                  <a:moveTo>
                    <a:pt x="46" y="7"/>
                  </a:moveTo>
                  <a:lnTo>
                    <a:pt x="48" y="7"/>
                  </a:lnTo>
                  <a:lnTo>
                    <a:pt x="48" y="9"/>
                  </a:lnTo>
                  <a:lnTo>
                    <a:pt x="50" y="9"/>
                  </a:lnTo>
                  <a:lnTo>
                    <a:pt x="52" y="7"/>
                  </a:lnTo>
                  <a:lnTo>
                    <a:pt x="54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9" y="7"/>
                  </a:lnTo>
                  <a:lnTo>
                    <a:pt x="61" y="9"/>
                  </a:lnTo>
                  <a:lnTo>
                    <a:pt x="63" y="11"/>
                  </a:lnTo>
                  <a:lnTo>
                    <a:pt x="63" y="13"/>
                  </a:lnTo>
                  <a:lnTo>
                    <a:pt x="63" y="17"/>
                  </a:lnTo>
                  <a:lnTo>
                    <a:pt x="63" y="19"/>
                  </a:lnTo>
                  <a:lnTo>
                    <a:pt x="63" y="22"/>
                  </a:lnTo>
                  <a:lnTo>
                    <a:pt x="61" y="24"/>
                  </a:lnTo>
                  <a:lnTo>
                    <a:pt x="59" y="26"/>
                  </a:lnTo>
                  <a:lnTo>
                    <a:pt x="57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52" y="26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50" y="35"/>
                  </a:lnTo>
                  <a:lnTo>
                    <a:pt x="46" y="35"/>
                  </a:lnTo>
                  <a:lnTo>
                    <a:pt x="46" y="7"/>
                  </a:lnTo>
                  <a:close/>
                  <a:moveTo>
                    <a:pt x="54" y="24"/>
                  </a:moveTo>
                  <a:lnTo>
                    <a:pt x="55" y="24"/>
                  </a:lnTo>
                  <a:lnTo>
                    <a:pt x="57" y="24"/>
                  </a:lnTo>
                  <a:lnTo>
                    <a:pt x="59" y="22"/>
                  </a:lnTo>
                  <a:lnTo>
                    <a:pt x="59" y="20"/>
                  </a:lnTo>
                  <a:lnTo>
                    <a:pt x="59" y="19"/>
                  </a:lnTo>
                  <a:lnTo>
                    <a:pt x="59" y="17"/>
                  </a:lnTo>
                  <a:lnTo>
                    <a:pt x="59" y="15"/>
                  </a:lnTo>
                  <a:lnTo>
                    <a:pt x="59" y="13"/>
                  </a:lnTo>
                  <a:lnTo>
                    <a:pt x="57" y="11"/>
                  </a:lnTo>
                  <a:lnTo>
                    <a:pt x="55" y="9"/>
                  </a:lnTo>
                  <a:lnTo>
                    <a:pt x="54" y="9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50" y="15"/>
                  </a:lnTo>
                  <a:lnTo>
                    <a:pt x="48" y="19"/>
                  </a:lnTo>
                  <a:lnTo>
                    <a:pt x="50" y="20"/>
                  </a:lnTo>
                  <a:lnTo>
                    <a:pt x="50" y="22"/>
                  </a:lnTo>
                  <a:lnTo>
                    <a:pt x="52" y="24"/>
                  </a:lnTo>
                  <a:lnTo>
                    <a:pt x="54" y="24"/>
                  </a:lnTo>
                  <a:close/>
                  <a:moveTo>
                    <a:pt x="74" y="7"/>
                  </a:moveTo>
                  <a:lnTo>
                    <a:pt x="78" y="7"/>
                  </a:lnTo>
                  <a:lnTo>
                    <a:pt x="79" y="7"/>
                  </a:lnTo>
                  <a:lnTo>
                    <a:pt x="81" y="9"/>
                  </a:lnTo>
                  <a:lnTo>
                    <a:pt x="83" y="11"/>
                  </a:lnTo>
                  <a:lnTo>
                    <a:pt x="83" y="15"/>
                  </a:lnTo>
                  <a:lnTo>
                    <a:pt x="83" y="17"/>
                  </a:lnTo>
                  <a:lnTo>
                    <a:pt x="83" y="20"/>
                  </a:lnTo>
                  <a:lnTo>
                    <a:pt x="83" y="22"/>
                  </a:lnTo>
                  <a:lnTo>
                    <a:pt x="81" y="24"/>
                  </a:lnTo>
                  <a:lnTo>
                    <a:pt x="79" y="26"/>
                  </a:lnTo>
                  <a:lnTo>
                    <a:pt x="78" y="28"/>
                  </a:lnTo>
                  <a:lnTo>
                    <a:pt x="74" y="28"/>
                  </a:lnTo>
                  <a:lnTo>
                    <a:pt x="72" y="28"/>
                  </a:lnTo>
                  <a:lnTo>
                    <a:pt x="70" y="26"/>
                  </a:lnTo>
                  <a:lnTo>
                    <a:pt x="68" y="24"/>
                  </a:lnTo>
                  <a:lnTo>
                    <a:pt x="67" y="22"/>
                  </a:lnTo>
                  <a:lnTo>
                    <a:pt x="67" y="20"/>
                  </a:lnTo>
                  <a:lnTo>
                    <a:pt x="65" y="17"/>
                  </a:lnTo>
                  <a:lnTo>
                    <a:pt x="67" y="15"/>
                  </a:lnTo>
                  <a:lnTo>
                    <a:pt x="67" y="11"/>
                  </a:lnTo>
                  <a:lnTo>
                    <a:pt x="68" y="9"/>
                  </a:lnTo>
                  <a:lnTo>
                    <a:pt x="70" y="7"/>
                  </a:lnTo>
                  <a:lnTo>
                    <a:pt x="72" y="7"/>
                  </a:lnTo>
                  <a:lnTo>
                    <a:pt x="74" y="7"/>
                  </a:lnTo>
                  <a:close/>
                  <a:moveTo>
                    <a:pt x="74" y="24"/>
                  </a:moveTo>
                  <a:lnTo>
                    <a:pt x="76" y="24"/>
                  </a:lnTo>
                  <a:lnTo>
                    <a:pt x="78" y="24"/>
                  </a:lnTo>
                  <a:lnTo>
                    <a:pt x="79" y="22"/>
                  </a:lnTo>
                  <a:lnTo>
                    <a:pt x="79" y="20"/>
                  </a:lnTo>
                  <a:lnTo>
                    <a:pt x="79" y="19"/>
                  </a:lnTo>
                  <a:lnTo>
                    <a:pt x="79" y="17"/>
                  </a:lnTo>
                  <a:lnTo>
                    <a:pt x="79" y="15"/>
                  </a:lnTo>
                  <a:lnTo>
                    <a:pt x="79" y="13"/>
                  </a:lnTo>
                  <a:lnTo>
                    <a:pt x="78" y="11"/>
                  </a:lnTo>
                  <a:lnTo>
                    <a:pt x="76" y="9"/>
                  </a:lnTo>
                  <a:lnTo>
                    <a:pt x="74" y="9"/>
                  </a:lnTo>
                  <a:lnTo>
                    <a:pt x="72" y="9"/>
                  </a:lnTo>
                  <a:lnTo>
                    <a:pt x="70" y="11"/>
                  </a:lnTo>
                  <a:lnTo>
                    <a:pt x="70" y="13"/>
                  </a:lnTo>
                  <a:lnTo>
                    <a:pt x="68" y="15"/>
                  </a:lnTo>
                  <a:lnTo>
                    <a:pt x="68" y="17"/>
                  </a:lnTo>
                  <a:lnTo>
                    <a:pt x="68" y="19"/>
                  </a:lnTo>
                  <a:lnTo>
                    <a:pt x="70" y="20"/>
                  </a:lnTo>
                  <a:lnTo>
                    <a:pt x="70" y="22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4" y="24"/>
                  </a:lnTo>
                  <a:close/>
                  <a:moveTo>
                    <a:pt x="102" y="0"/>
                  </a:moveTo>
                  <a:lnTo>
                    <a:pt x="103" y="0"/>
                  </a:lnTo>
                  <a:lnTo>
                    <a:pt x="103" y="2"/>
                  </a:lnTo>
                  <a:lnTo>
                    <a:pt x="102" y="2"/>
                  </a:lnTo>
                  <a:lnTo>
                    <a:pt x="102" y="4"/>
                  </a:lnTo>
                  <a:lnTo>
                    <a:pt x="100" y="4"/>
                  </a:lnTo>
                  <a:lnTo>
                    <a:pt x="96" y="4"/>
                  </a:lnTo>
                  <a:lnTo>
                    <a:pt x="94" y="4"/>
                  </a:lnTo>
                  <a:lnTo>
                    <a:pt x="92" y="4"/>
                  </a:lnTo>
                  <a:lnTo>
                    <a:pt x="92" y="6"/>
                  </a:lnTo>
                  <a:lnTo>
                    <a:pt x="91" y="7"/>
                  </a:lnTo>
                  <a:lnTo>
                    <a:pt x="89" y="11"/>
                  </a:lnTo>
                  <a:lnTo>
                    <a:pt x="91" y="9"/>
                  </a:lnTo>
                  <a:lnTo>
                    <a:pt x="92" y="7"/>
                  </a:lnTo>
                  <a:lnTo>
                    <a:pt x="94" y="7"/>
                  </a:lnTo>
                  <a:lnTo>
                    <a:pt x="96" y="7"/>
                  </a:lnTo>
                  <a:lnTo>
                    <a:pt x="98" y="7"/>
                  </a:lnTo>
                  <a:lnTo>
                    <a:pt x="100" y="9"/>
                  </a:lnTo>
                  <a:lnTo>
                    <a:pt x="102" y="11"/>
                  </a:lnTo>
                  <a:lnTo>
                    <a:pt x="103" y="13"/>
                  </a:lnTo>
                  <a:lnTo>
                    <a:pt x="103" y="15"/>
                  </a:lnTo>
                  <a:lnTo>
                    <a:pt x="105" y="17"/>
                  </a:lnTo>
                  <a:lnTo>
                    <a:pt x="103" y="20"/>
                  </a:lnTo>
                  <a:lnTo>
                    <a:pt x="103" y="22"/>
                  </a:lnTo>
                  <a:lnTo>
                    <a:pt x="102" y="24"/>
                  </a:lnTo>
                  <a:lnTo>
                    <a:pt x="100" y="26"/>
                  </a:lnTo>
                  <a:lnTo>
                    <a:pt x="98" y="28"/>
                  </a:lnTo>
                  <a:lnTo>
                    <a:pt x="94" y="28"/>
                  </a:lnTo>
                  <a:lnTo>
                    <a:pt x="92" y="26"/>
                  </a:lnTo>
                  <a:lnTo>
                    <a:pt x="91" y="26"/>
                  </a:lnTo>
                  <a:lnTo>
                    <a:pt x="89" y="24"/>
                  </a:lnTo>
                  <a:lnTo>
                    <a:pt x="87" y="20"/>
                  </a:lnTo>
                  <a:lnTo>
                    <a:pt x="87" y="19"/>
                  </a:lnTo>
                  <a:lnTo>
                    <a:pt x="87" y="15"/>
                  </a:lnTo>
                  <a:lnTo>
                    <a:pt x="87" y="13"/>
                  </a:lnTo>
                  <a:lnTo>
                    <a:pt x="87" y="11"/>
                  </a:lnTo>
                  <a:lnTo>
                    <a:pt x="87" y="9"/>
                  </a:lnTo>
                  <a:lnTo>
                    <a:pt x="87" y="7"/>
                  </a:lnTo>
                  <a:lnTo>
                    <a:pt x="89" y="6"/>
                  </a:lnTo>
                  <a:lnTo>
                    <a:pt x="89" y="4"/>
                  </a:lnTo>
                  <a:lnTo>
                    <a:pt x="91" y="4"/>
                  </a:lnTo>
                  <a:lnTo>
                    <a:pt x="92" y="2"/>
                  </a:lnTo>
                  <a:lnTo>
                    <a:pt x="94" y="2"/>
                  </a:lnTo>
                  <a:lnTo>
                    <a:pt x="100" y="0"/>
                  </a:lnTo>
                  <a:lnTo>
                    <a:pt x="102" y="0"/>
                  </a:lnTo>
                  <a:close/>
                  <a:moveTo>
                    <a:pt x="102" y="17"/>
                  </a:moveTo>
                  <a:lnTo>
                    <a:pt x="102" y="17"/>
                  </a:lnTo>
                  <a:lnTo>
                    <a:pt x="100" y="15"/>
                  </a:lnTo>
                  <a:lnTo>
                    <a:pt x="100" y="13"/>
                  </a:lnTo>
                  <a:lnTo>
                    <a:pt x="100" y="11"/>
                  </a:lnTo>
                  <a:lnTo>
                    <a:pt x="98" y="11"/>
                  </a:lnTo>
                  <a:lnTo>
                    <a:pt x="96" y="9"/>
                  </a:lnTo>
                  <a:lnTo>
                    <a:pt x="94" y="11"/>
                  </a:lnTo>
                  <a:lnTo>
                    <a:pt x="92" y="11"/>
                  </a:lnTo>
                  <a:lnTo>
                    <a:pt x="91" y="13"/>
                  </a:lnTo>
                  <a:lnTo>
                    <a:pt x="91" y="15"/>
                  </a:lnTo>
                  <a:lnTo>
                    <a:pt x="91" y="17"/>
                  </a:lnTo>
                  <a:lnTo>
                    <a:pt x="91" y="19"/>
                  </a:lnTo>
                  <a:lnTo>
                    <a:pt x="91" y="20"/>
                  </a:lnTo>
                  <a:lnTo>
                    <a:pt x="91" y="22"/>
                  </a:lnTo>
                  <a:lnTo>
                    <a:pt x="92" y="24"/>
                  </a:lnTo>
                  <a:lnTo>
                    <a:pt x="94" y="24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100" y="24"/>
                  </a:lnTo>
                  <a:lnTo>
                    <a:pt x="100" y="22"/>
                  </a:lnTo>
                  <a:lnTo>
                    <a:pt x="100" y="20"/>
                  </a:lnTo>
                  <a:lnTo>
                    <a:pt x="102" y="19"/>
                  </a:lnTo>
                  <a:lnTo>
                    <a:pt x="102" y="17"/>
                  </a:lnTo>
                  <a:close/>
                  <a:moveTo>
                    <a:pt x="111" y="22"/>
                  </a:moveTo>
                  <a:lnTo>
                    <a:pt x="111" y="22"/>
                  </a:lnTo>
                  <a:lnTo>
                    <a:pt x="120" y="7"/>
                  </a:lnTo>
                  <a:lnTo>
                    <a:pt x="124" y="7"/>
                  </a:lnTo>
                  <a:lnTo>
                    <a:pt x="124" y="26"/>
                  </a:lnTo>
                  <a:lnTo>
                    <a:pt x="120" y="26"/>
                  </a:lnTo>
                  <a:lnTo>
                    <a:pt x="120" y="13"/>
                  </a:lnTo>
                  <a:lnTo>
                    <a:pt x="113" y="26"/>
                  </a:lnTo>
                  <a:lnTo>
                    <a:pt x="109" y="26"/>
                  </a:lnTo>
                  <a:lnTo>
                    <a:pt x="109" y="7"/>
                  </a:lnTo>
                  <a:lnTo>
                    <a:pt x="111" y="7"/>
                  </a:lnTo>
                  <a:lnTo>
                    <a:pt x="111" y="22"/>
                  </a:lnTo>
                  <a:close/>
                  <a:moveTo>
                    <a:pt x="129" y="26"/>
                  </a:moveTo>
                  <a:lnTo>
                    <a:pt x="129" y="31"/>
                  </a:lnTo>
                  <a:lnTo>
                    <a:pt x="127" y="31"/>
                  </a:lnTo>
                  <a:lnTo>
                    <a:pt x="127" y="24"/>
                  </a:lnTo>
                  <a:lnTo>
                    <a:pt x="129" y="22"/>
                  </a:lnTo>
                  <a:lnTo>
                    <a:pt x="129" y="20"/>
                  </a:lnTo>
                  <a:lnTo>
                    <a:pt x="129" y="7"/>
                  </a:lnTo>
                  <a:lnTo>
                    <a:pt x="144" y="7"/>
                  </a:lnTo>
                  <a:lnTo>
                    <a:pt x="144" y="24"/>
                  </a:lnTo>
                  <a:lnTo>
                    <a:pt x="146" y="24"/>
                  </a:lnTo>
                  <a:lnTo>
                    <a:pt x="146" y="31"/>
                  </a:lnTo>
                  <a:lnTo>
                    <a:pt x="142" y="31"/>
                  </a:lnTo>
                  <a:lnTo>
                    <a:pt x="142" y="26"/>
                  </a:lnTo>
                  <a:lnTo>
                    <a:pt x="129" y="26"/>
                  </a:lnTo>
                  <a:close/>
                  <a:moveTo>
                    <a:pt x="140" y="24"/>
                  </a:moveTo>
                  <a:lnTo>
                    <a:pt x="140" y="9"/>
                  </a:lnTo>
                  <a:lnTo>
                    <a:pt x="133" y="9"/>
                  </a:lnTo>
                  <a:lnTo>
                    <a:pt x="133" y="20"/>
                  </a:lnTo>
                  <a:lnTo>
                    <a:pt x="133" y="22"/>
                  </a:lnTo>
                  <a:lnTo>
                    <a:pt x="131" y="24"/>
                  </a:lnTo>
                  <a:lnTo>
                    <a:pt x="140" y="24"/>
                  </a:lnTo>
                  <a:close/>
                  <a:moveTo>
                    <a:pt x="161" y="7"/>
                  </a:moveTo>
                  <a:lnTo>
                    <a:pt x="161" y="15"/>
                  </a:lnTo>
                  <a:lnTo>
                    <a:pt x="168" y="7"/>
                  </a:lnTo>
                  <a:lnTo>
                    <a:pt x="172" y="7"/>
                  </a:lnTo>
                  <a:lnTo>
                    <a:pt x="164" y="15"/>
                  </a:lnTo>
                  <a:lnTo>
                    <a:pt x="174" y="26"/>
                  </a:lnTo>
                  <a:lnTo>
                    <a:pt x="168" y="26"/>
                  </a:lnTo>
                  <a:lnTo>
                    <a:pt x="163" y="19"/>
                  </a:lnTo>
                  <a:lnTo>
                    <a:pt x="161" y="19"/>
                  </a:lnTo>
                  <a:lnTo>
                    <a:pt x="161" y="26"/>
                  </a:lnTo>
                  <a:lnTo>
                    <a:pt x="157" y="26"/>
                  </a:lnTo>
                  <a:lnTo>
                    <a:pt x="157" y="19"/>
                  </a:lnTo>
                  <a:lnTo>
                    <a:pt x="150" y="26"/>
                  </a:lnTo>
                  <a:lnTo>
                    <a:pt x="146" y="26"/>
                  </a:lnTo>
                  <a:lnTo>
                    <a:pt x="153" y="15"/>
                  </a:lnTo>
                  <a:lnTo>
                    <a:pt x="146" y="7"/>
                  </a:lnTo>
                  <a:lnTo>
                    <a:pt x="150" y="7"/>
                  </a:lnTo>
                  <a:lnTo>
                    <a:pt x="157" y="15"/>
                  </a:lnTo>
                  <a:lnTo>
                    <a:pt x="157" y="7"/>
                  </a:lnTo>
                  <a:lnTo>
                    <a:pt x="161" y="7"/>
                  </a:lnTo>
                  <a:close/>
                  <a:moveTo>
                    <a:pt x="175" y="13"/>
                  </a:moveTo>
                  <a:lnTo>
                    <a:pt x="175" y="11"/>
                  </a:lnTo>
                  <a:lnTo>
                    <a:pt x="177" y="7"/>
                  </a:lnTo>
                  <a:lnTo>
                    <a:pt x="179" y="7"/>
                  </a:lnTo>
                  <a:lnTo>
                    <a:pt x="183" y="7"/>
                  </a:lnTo>
                  <a:lnTo>
                    <a:pt x="185" y="7"/>
                  </a:lnTo>
                  <a:lnTo>
                    <a:pt x="187" y="7"/>
                  </a:lnTo>
                  <a:lnTo>
                    <a:pt x="188" y="7"/>
                  </a:lnTo>
                  <a:lnTo>
                    <a:pt x="188" y="9"/>
                  </a:lnTo>
                  <a:lnTo>
                    <a:pt x="190" y="9"/>
                  </a:lnTo>
                  <a:lnTo>
                    <a:pt x="190" y="13"/>
                  </a:lnTo>
                  <a:lnTo>
                    <a:pt x="190" y="24"/>
                  </a:lnTo>
                  <a:lnTo>
                    <a:pt x="192" y="24"/>
                  </a:lnTo>
                  <a:lnTo>
                    <a:pt x="192" y="26"/>
                  </a:lnTo>
                  <a:lnTo>
                    <a:pt x="192" y="28"/>
                  </a:lnTo>
                  <a:lnTo>
                    <a:pt x="190" y="28"/>
                  </a:lnTo>
                  <a:lnTo>
                    <a:pt x="188" y="28"/>
                  </a:lnTo>
                  <a:lnTo>
                    <a:pt x="188" y="26"/>
                  </a:lnTo>
                  <a:lnTo>
                    <a:pt x="187" y="24"/>
                  </a:lnTo>
                  <a:lnTo>
                    <a:pt x="187" y="26"/>
                  </a:lnTo>
                  <a:lnTo>
                    <a:pt x="185" y="26"/>
                  </a:lnTo>
                  <a:lnTo>
                    <a:pt x="183" y="28"/>
                  </a:lnTo>
                  <a:lnTo>
                    <a:pt x="181" y="28"/>
                  </a:lnTo>
                  <a:lnTo>
                    <a:pt x="179" y="28"/>
                  </a:lnTo>
                  <a:lnTo>
                    <a:pt x="177" y="26"/>
                  </a:lnTo>
                  <a:lnTo>
                    <a:pt x="175" y="26"/>
                  </a:lnTo>
                  <a:lnTo>
                    <a:pt x="175" y="24"/>
                  </a:lnTo>
                  <a:lnTo>
                    <a:pt x="174" y="24"/>
                  </a:lnTo>
                  <a:lnTo>
                    <a:pt x="174" y="22"/>
                  </a:lnTo>
                  <a:lnTo>
                    <a:pt x="174" y="20"/>
                  </a:lnTo>
                  <a:lnTo>
                    <a:pt x="175" y="19"/>
                  </a:lnTo>
                  <a:lnTo>
                    <a:pt x="177" y="17"/>
                  </a:lnTo>
                  <a:lnTo>
                    <a:pt x="181" y="15"/>
                  </a:lnTo>
                  <a:lnTo>
                    <a:pt x="185" y="15"/>
                  </a:lnTo>
                  <a:lnTo>
                    <a:pt x="187" y="15"/>
                  </a:lnTo>
                  <a:lnTo>
                    <a:pt x="187" y="13"/>
                  </a:lnTo>
                  <a:lnTo>
                    <a:pt x="187" y="9"/>
                  </a:lnTo>
                  <a:lnTo>
                    <a:pt x="183" y="9"/>
                  </a:lnTo>
                  <a:lnTo>
                    <a:pt x="181" y="9"/>
                  </a:lnTo>
                  <a:lnTo>
                    <a:pt x="179" y="11"/>
                  </a:lnTo>
                  <a:lnTo>
                    <a:pt x="179" y="13"/>
                  </a:lnTo>
                  <a:lnTo>
                    <a:pt x="175" y="13"/>
                  </a:lnTo>
                  <a:close/>
                  <a:moveTo>
                    <a:pt x="187" y="17"/>
                  </a:moveTo>
                  <a:lnTo>
                    <a:pt x="187" y="17"/>
                  </a:lnTo>
                  <a:lnTo>
                    <a:pt x="185" y="19"/>
                  </a:lnTo>
                  <a:lnTo>
                    <a:pt x="181" y="19"/>
                  </a:lnTo>
                  <a:lnTo>
                    <a:pt x="179" y="19"/>
                  </a:lnTo>
                  <a:lnTo>
                    <a:pt x="177" y="20"/>
                  </a:lnTo>
                  <a:lnTo>
                    <a:pt x="179" y="24"/>
                  </a:lnTo>
                  <a:lnTo>
                    <a:pt x="181" y="24"/>
                  </a:lnTo>
                  <a:lnTo>
                    <a:pt x="183" y="24"/>
                  </a:lnTo>
                  <a:lnTo>
                    <a:pt x="185" y="24"/>
                  </a:lnTo>
                  <a:lnTo>
                    <a:pt x="187" y="22"/>
                  </a:lnTo>
                  <a:lnTo>
                    <a:pt x="187" y="20"/>
                  </a:lnTo>
                  <a:lnTo>
                    <a:pt x="187" y="17"/>
                  </a:lnTo>
                  <a:close/>
                  <a:moveTo>
                    <a:pt x="209" y="7"/>
                  </a:moveTo>
                  <a:lnTo>
                    <a:pt x="212" y="7"/>
                  </a:lnTo>
                  <a:lnTo>
                    <a:pt x="212" y="26"/>
                  </a:lnTo>
                  <a:lnTo>
                    <a:pt x="209" y="26"/>
                  </a:lnTo>
                  <a:lnTo>
                    <a:pt x="209" y="19"/>
                  </a:lnTo>
                  <a:lnTo>
                    <a:pt x="200" y="19"/>
                  </a:lnTo>
                  <a:lnTo>
                    <a:pt x="200" y="26"/>
                  </a:lnTo>
                  <a:lnTo>
                    <a:pt x="196" y="26"/>
                  </a:lnTo>
                  <a:lnTo>
                    <a:pt x="196" y="7"/>
                  </a:lnTo>
                  <a:lnTo>
                    <a:pt x="200" y="7"/>
                  </a:lnTo>
                  <a:lnTo>
                    <a:pt x="200" y="15"/>
                  </a:lnTo>
                  <a:lnTo>
                    <a:pt x="209" y="15"/>
                  </a:lnTo>
                  <a:lnTo>
                    <a:pt x="209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19" name="Freeform 110">
              <a:extLst>
                <a:ext uri="{FF2B5EF4-FFF2-40B4-BE49-F238E27FC236}">
                  <a16:creationId xmlns:a16="http://schemas.microsoft.com/office/drawing/2014/main" id="{49E4A654-7FEA-C541-BA24-335EFEAFF4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94122" y="5709925"/>
              <a:ext cx="357188" cy="52387"/>
            </a:xfrm>
            <a:custGeom>
              <a:avLst/>
              <a:gdLst>
                <a:gd name="T0" fmla="*/ 26350 w 244"/>
                <a:gd name="T1" fmla="*/ 23812 h 33"/>
                <a:gd name="T2" fmla="*/ 23422 w 244"/>
                <a:gd name="T3" fmla="*/ 41275 h 33"/>
                <a:gd name="T4" fmla="*/ 26350 w 244"/>
                <a:gd name="T5" fmla="*/ 4762 h 33"/>
                <a:gd name="T6" fmla="*/ 23422 w 244"/>
                <a:gd name="T7" fmla="*/ 31750 h 33"/>
                <a:gd name="T8" fmla="*/ 39525 w 244"/>
                <a:gd name="T9" fmla="*/ 17462 h 33"/>
                <a:gd name="T10" fmla="*/ 32205 w 244"/>
                <a:gd name="T11" fmla="*/ 38100 h 33"/>
                <a:gd name="T12" fmla="*/ 51236 w 244"/>
                <a:gd name="T13" fmla="*/ 44450 h 33"/>
                <a:gd name="T14" fmla="*/ 74658 w 244"/>
                <a:gd name="T15" fmla="*/ 11112 h 33"/>
                <a:gd name="T16" fmla="*/ 86369 w 244"/>
                <a:gd name="T17" fmla="*/ 38100 h 33"/>
                <a:gd name="T18" fmla="*/ 86369 w 244"/>
                <a:gd name="T19" fmla="*/ 44450 h 33"/>
                <a:gd name="T20" fmla="*/ 80514 w 244"/>
                <a:gd name="T21" fmla="*/ 41275 h 33"/>
                <a:gd name="T22" fmla="*/ 64411 w 244"/>
                <a:gd name="T23" fmla="*/ 44450 h 33"/>
                <a:gd name="T24" fmla="*/ 64411 w 244"/>
                <a:gd name="T25" fmla="*/ 25400 h 33"/>
                <a:gd name="T26" fmla="*/ 70266 w 244"/>
                <a:gd name="T27" fmla="*/ 17462 h 33"/>
                <a:gd name="T28" fmla="*/ 77586 w 244"/>
                <a:gd name="T29" fmla="*/ 28575 h 33"/>
                <a:gd name="T30" fmla="*/ 67339 w 244"/>
                <a:gd name="T31" fmla="*/ 31750 h 33"/>
                <a:gd name="T32" fmla="*/ 77586 w 244"/>
                <a:gd name="T33" fmla="*/ 38100 h 33"/>
                <a:gd name="T34" fmla="*/ 93689 w 244"/>
                <a:gd name="T35" fmla="*/ 11112 h 33"/>
                <a:gd name="T36" fmla="*/ 134677 w 244"/>
                <a:gd name="T37" fmla="*/ 17462 h 33"/>
                <a:gd name="T38" fmla="*/ 131750 w 244"/>
                <a:gd name="T39" fmla="*/ 41275 h 33"/>
                <a:gd name="T40" fmla="*/ 112719 w 244"/>
                <a:gd name="T41" fmla="*/ 31750 h 33"/>
                <a:gd name="T42" fmla="*/ 124430 w 244"/>
                <a:gd name="T43" fmla="*/ 11112 h 33"/>
                <a:gd name="T44" fmla="*/ 134677 w 244"/>
                <a:gd name="T45" fmla="*/ 28575 h 33"/>
                <a:gd name="T46" fmla="*/ 121502 w 244"/>
                <a:gd name="T47" fmla="*/ 17462 h 33"/>
                <a:gd name="T48" fmla="*/ 118575 w 244"/>
                <a:gd name="T49" fmla="*/ 31750 h 33"/>
                <a:gd name="T50" fmla="*/ 162491 w 244"/>
                <a:gd name="T51" fmla="*/ 14287 h 33"/>
                <a:gd name="T52" fmla="*/ 162491 w 244"/>
                <a:gd name="T53" fmla="*/ 25400 h 33"/>
                <a:gd name="T54" fmla="*/ 166883 w 244"/>
                <a:gd name="T55" fmla="*/ 41275 h 33"/>
                <a:gd name="T56" fmla="*/ 156636 w 244"/>
                <a:gd name="T57" fmla="*/ 25400 h 33"/>
                <a:gd name="T58" fmla="*/ 162491 w 244"/>
                <a:gd name="T59" fmla="*/ 20637 h 33"/>
                <a:gd name="T60" fmla="*/ 156636 w 244"/>
                <a:gd name="T61" fmla="*/ 41275 h 33"/>
                <a:gd name="T62" fmla="*/ 159563 w 244"/>
                <a:gd name="T63" fmla="*/ 28575 h 33"/>
                <a:gd name="T64" fmla="*/ 197625 w 244"/>
                <a:gd name="T65" fmla="*/ 41275 h 33"/>
                <a:gd name="T66" fmla="*/ 175666 w 244"/>
                <a:gd name="T67" fmla="*/ 38100 h 33"/>
                <a:gd name="T68" fmla="*/ 182986 w 244"/>
                <a:gd name="T69" fmla="*/ 11112 h 33"/>
                <a:gd name="T70" fmla="*/ 199088 w 244"/>
                <a:gd name="T71" fmla="*/ 28575 h 33"/>
                <a:gd name="T72" fmla="*/ 188841 w 244"/>
                <a:gd name="T73" fmla="*/ 38100 h 33"/>
                <a:gd name="T74" fmla="*/ 194697 w 244"/>
                <a:gd name="T75" fmla="*/ 20637 h 33"/>
                <a:gd name="T76" fmla="*/ 178594 w 244"/>
                <a:gd name="T77" fmla="*/ 20637 h 33"/>
                <a:gd name="T78" fmla="*/ 210800 w 244"/>
                <a:gd name="T79" fmla="*/ 11112 h 33"/>
                <a:gd name="T80" fmla="*/ 232758 w 244"/>
                <a:gd name="T81" fmla="*/ 11112 h 33"/>
                <a:gd name="T82" fmla="*/ 269355 w 244"/>
                <a:gd name="T83" fmla="*/ 34925 h 33"/>
                <a:gd name="T84" fmla="*/ 251788 w 244"/>
                <a:gd name="T85" fmla="*/ 44450 h 33"/>
                <a:gd name="T86" fmla="*/ 245933 w 244"/>
                <a:gd name="T87" fmla="*/ 20637 h 33"/>
                <a:gd name="T88" fmla="*/ 267891 w 244"/>
                <a:gd name="T89" fmla="*/ 17462 h 33"/>
                <a:gd name="T90" fmla="*/ 253252 w 244"/>
                <a:gd name="T91" fmla="*/ 41275 h 33"/>
                <a:gd name="T92" fmla="*/ 264963 w 244"/>
                <a:gd name="T93" fmla="*/ 34925 h 33"/>
                <a:gd name="T94" fmla="*/ 253252 w 244"/>
                <a:gd name="T95" fmla="*/ 17462 h 33"/>
                <a:gd name="T96" fmla="*/ 294241 w 244"/>
                <a:gd name="T97" fmla="*/ 11112 h 33"/>
                <a:gd name="T98" fmla="*/ 275210 w 244"/>
                <a:gd name="T99" fmla="*/ 44450 h 33"/>
                <a:gd name="T100" fmla="*/ 322055 w 244"/>
                <a:gd name="T101" fmla="*/ 17462 h 33"/>
                <a:gd name="T102" fmla="*/ 310344 w 244"/>
                <a:gd name="T103" fmla="*/ 38100 h 33"/>
                <a:gd name="T104" fmla="*/ 326446 w 244"/>
                <a:gd name="T105" fmla="*/ 31750 h 33"/>
                <a:gd name="T106" fmla="*/ 307416 w 244"/>
                <a:gd name="T107" fmla="*/ 41275 h 33"/>
                <a:gd name="T108" fmla="*/ 310344 w 244"/>
                <a:gd name="T109" fmla="*/ 14287 h 33"/>
                <a:gd name="T110" fmla="*/ 326446 w 244"/>
                <a:gd name="T111" fmla="*/ 20637 h 33"/>
                <a:gd name="T112" fmla="*/ 338157 w 244"/>
                <a:gd name="T113" fmla="*/ 44450 h 33"/>
                <a:gd name="T114" fmla="*/ 342549 w 244"/>
                <a:gd name="T115" fmla="*/ 25400 h 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44"/>
                <a:gd name="T175" fmla="*/ 0 h 33"/>
                <a:gd name="T176" fmla="*/ 244 w 244"/>
                <a:gd name="T177" fmla="*/ 33 h 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44" h="33">
                  <a:moveTo>
                    <a:pt x="3" y="3"/>
                  </a:moveTo>
                  <a:lnTo>
                    <a:pt x="3" y="13"/>
                  </a:lnTo>
                  <a:lnTo>
                    <a:pt x="11" y="13"/>
                  </a:lnTo>
                  <a:lnTo>
                    <a:pt x="13" y="13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8" y="15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18" y="24"/>
                  </a:lnTo>
                  <a:lnTo>
                    <a:pt x="16" y="26"/>
                  </a:lnTo>
                  <a:lnTo>
                    <a:pt x="15" y="28"/>
                  </a:lnTo>
                  <a:lnTo>
                    <a:pt x="11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3" y="3"/>
                  </a:lnTo>
                  <a:close/>
                  <a:moveTo>
                    <a:pt x="3" y="24"/>
                  </a:moveTo>
                  <a:lnTo>
                    <a:pt x="11" y="24"/>
                  </a:lnTo>
                  <a:lnTo>
                    <a:pt x="13" y="24"/>
                  </a:lnTo>
                  <a:lnTo>
                    <a:pt x="15" y="24"/>
                  </a:lnTo>
                  <a:lnTo>
                    <a:pt x="16" y="22"/>
                  </a:lnTo>
                  <a:lnTo>
                    <a:pt x="16" y="20"/>
                  </a:lnTo>
                  <a:lnTo>
                    <a:pt x="16" y="18"/>
                  </a:lnTo>
                  <a:lnTo>
                    <a:pt x="15" y="16"/>
                  </a:lnTo>
                  <a:lnTo>
                    <a:pt x="13" y="15"/>
                  </a:lnTo>
                  <a:lnTo>
                    <a:pt x="11" y="15"/>
                  </a:lnTo>
                  <a:lnTo>
                    <a:pt x="3" y="15"/>
                  </a:lnTo>
                  <a:lnTo>
                    <a:pt x="3" y="24"/>
                  </a:lnTo>
                  <a:close/>
                  <a:moveTo>
                    <a:pt x="27" y="11"/>
                  </a:moveTo>
                  <a:lnTo>
                    <a:pt x="27" y="22"/>
                  </a:lnTo>
                  <a:lnTo>
                    <a:pt x="27" y="24"/>
                  </a:lnTo>
                  <a:lnTo>
                    <a:pt x="26" y="26"/>
                  </a:lnTo>
                  <a:lnTo>
                    <a:pt x="24" y="28"/>
                  </a:lnTo>
                  <a:lnTo>
                    <a:pt x="22" y="28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7"/>
                  </a:lnTo>
                  <a:lnTo>
                    <a:pt x="39" y="7"/>
                  </a:lnTo>
                  <a:lnTo>
                    <a:pt x="39" y="28"/>
                  </a:lnTo>
                  <a:lnTo>
                    <a:pt x="35" y="28"/>
                  </a:lnTo>
                  <a:lnTo>
                    <a:pt x="35" y="11"/>
                  </a:lnTo>
                  <a:lnTo>
                    <a:pt x="27" y="11"/>
                  </a:lnTo>
                  <a:close/>
                  <a:moveTo>
                    <a:pt x="42" y="15"/>
                  </a:moveTo>
                  <a:lnTo>
                    <a:pt x="44" y="11"/>
                  </a:lnTo>
                  <a:lnTo>
                    <a:pt x="46" y="9"/>
                  </a:lnTo>
                  <a:lnTo>
                    <a:pt x="48" y="7"/>
                  </a:lnTo>
                  <a:lnTo>
                    <a:pt x="51" y="7"/>
                  </a:lnTo>
                  <a:lnTo>
                    <a:pt x="53" y="7"/>
                  </a:lnTo>
                  <a:lnTo>
                    <a:pt x="55" y="9"/>
                  </a:lnTo>
                  <a:lnTo>
                    <a:pt x="57" y="9"/>
                  </a:lnTo>
                  <a:lnTo>
                    <a:pt x="57" y="11"/>
                  </a:lnTo>
                  <a:lnTo>
                    <a:pt x="59" y="13"/>
                  </a:lnTo>
                  <a:lnTo>
                    <a:pt x="59" y="24"/>
                  </a:lnTo>
                  <a:lnTo>
                    <a:pt x="59" y="26"/>
                  </a:lnTo>
                  <a:lnTo>
                    <a:pt x="61" y="26"/>
                  </a:lnTo>
                  <a:lnTo>
                    <a:pt x="61" y="28"/>
                  </a:lnTo>
                  <a:lnTo>
                    <a:pt x="59" y="28"/>
                  </a:lnTo>
                  <a:lnTo>
                    <a:pt x="57" y="28"/>
                  </a:lnTo>
                  <a:lnTo>
                    <a:pt x="55" y="28"/>
                  </a:lnTo>
                  <a:lnTo>
                    <a:pt x="55" y="26"/>
                  </a:lnTo>
                  <a:lnTo>
                    <a:pt x="53" y="26"/>
                  </a:lnTo>
                  <a:lnTo>
                    <a:pt x="51" y="28"/>
                  </a:lnTo>
                  <a:lnTo>
                    <a:pt x="50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4" y="28"/>
                  </a:lnTo>
                  <a:lnTo>
                    <a:pt x="44" y="26"/>
                  </a:lnTo>
                  <a:lnTo>
                    <a:pt x="42" y="26"/>
                  </a:lnTo>
                  <a:lnTo>
                    <a:pt x="42" y="24"/>
                  </a:lnTo>
                  <a:lnTo>
                    <a:pt x="42" y="22"/>
                  </a:lnTo>
                  <a:lnTo>
                    <a:pt x="42" y="20"/>
                  </a:lnTo>
                  <a:lnTo>
                    <a:pt x="42" y="18"/>
                  </a:lnTo>
                  <a:lnTo>
                    <a:pt x="44" y="16"/>
                  </a:lnTo>
                  <a:lnTo>
                    <a:pt x="48" y="16"/>
                  </a:lnTo>
                  <a:lnTo>
                    <a:pt x="53" y="16"/>
                  </a:lnTo>
                  <a:lnTo>
                    <a:pt x="55" y="15"/>
                  </a:lnTo>
                  <a:lnTo>
                    <a:pt x="55" y="13"/>
                  </a:lnTo>
                  <a:lnTo>
                    <a:pt x="53" y="11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2" y="15"/>
                  </a:lnTo>
                  <a:close/>
                  <a:moveTo>
                    <a:pt x="55" y="18"/>
                  </a:moveTo>
                  <a:lnTo>
                    <a:pt x="55" y="18"/>
                  </a:lnTo>
                  <a:lnTo>
                    <a:pt x="53" y="18"/>
                  </a:lnTo>
                  <a:lnTo>
                    <a:pt x="51" y="18"/>
                  </a:lnTo>
                  <a:lnTo>
                    <a:pt x="50" y="18"/>
                  </a:lnTo>
                  <a:lnTo>
                    <a:pt x="48" y="18"/>
                  </a:lnTo>
                  <a:lnTo>
                    <a:pt x="48" y="20"/>
                  </a:lnTo>
                  <a:lnTo>
                    <a:pt x="46" y="20"/>
                  </a:lnTo>
                  <a:lnTo>
                    <a:pt x="46" y="22"/>
                  </a:lnTo>
                  <a:lnTo>
                    <a:pt x="46" y="24"/>
                  </a:lnTo>
                  <a:lnTo>
                    <a:pt x="50" y="26"/>
                  </a:lnTo>
                  <a:lnTo>
                    <a:pt x="51" y="26"/>
                  </a:lnTo>
                  <a:lnTo>
                    <a:pt x="53" y="24"/>
                  </a:lnTo>
                  <a:lnTo>
                    <a:pt x="55" y="22"/>
                  </a:lnTo>
                  <a:lnTo>
                    <a:pt x="55" y="20"/>
                  </a:lnTo>
                  <a:lnTo>
                    <a:pt x="55" y="18"/>
                  </a:lnTo>
                  <a:close/>
                  <a:moveTo>
                    <a:pt x="66" y="11"/>
                  </a:moveTo>
                  <a:lnTo>
                    <a:pt x="66" y="28"/>
                  </a:lnTo>
                  <a:lnTo>
                    <a:pt x="64" y="28"/>
                  </a:lnTo>
                  <a:lnTo>
                    <a:pt x="64" y="7"/>
                  </a:lnTo>
                  <a:lnTo>
                    <a:pt x="77" y="7"/>
                  </a:lnTo>
                  <a:lnTo>
                    <a:pt x="77" y="11"/>
                  </a:lnTo>
                  <a:lnTo>
                    <a:pt x="66" y="11"/>
                  </a:lnTo>
                  <a:close/>
                  <a:moveTo>
                    <a:pt x="85" y="7"/>
                  </a:moveTo>
                  <a:lnTo>
                    <a:pt x="88" y="7"/>
                  </a:lnTo>
                  <a:lnTo>
                    <a:pt x="90" y="9"/>
                  </a:lnTo>
                  <a:lnTo>
                    <a:pt x="92" y="11"/>
                  </a:lnTo>
                  <a:lnTo>
                    <a:pt x="94" y="13"/>
                  </a:lnTo>
                  <a:lnTo>
                    <a:pt x="94" y="15"/>
                  </a:lnTo>
                  <a:lnTo>
                    <a:pt x="94" y="18"/>
                  </a:lnTo>
                  <a:lnTo>
                    <a:pt x="94" y="20"/>
                  </a:lnTo>
                  <a:lnTo>
                    <a:pt x="94" y="22"/>
                  </a:lnTo>
                  <a:lnTo>
                    <a:pt x="92" y="26"/>
                  </a:lnTo>
                  <a:lnTo>
                    <a:pt x="90" y="26"/>
                  </a:lnTo>
                  <a:lnTo>
                    <a:pt x="88" y="28"/>
                  </a:lnTo>
                  <a:lnTo>
                    <a:pt x="85" y="28"/>
                  </a:lnTo>
                  <a:lnTo>
                    <a:pt x="83" y="28"/>
                  </a:lnTo>
                  <a:lnTo>
                    <a:pt x="81" y="26"/>
                  </a:lnTo>
                  <a:lnTo>
                    <a:pt x="79" y="26"/>
                  </a:lnTo>
                  <a:lnTo>
                    <a:pt x="77" y="22"/>
                  </a:lnTo>
                  <a:lnTo>
                    <a:pt x="77" y="20"/>
                  </a:lnTo>
                  <a:lnTo>
                    <a:pt x="77" y="18"/>
                  </a:lnTo>
                  <a:lnTo>
                    <a:pt x="77" y="15"/>
                  </a:lnTo>
                  <a:lnTo>
                    <a:pt x="77" y="13"/>
                  </a:lnTo>
                  <a:lnTo>
                    <a:pt x="79" y="11"/>
                  </a:lnTo>
                  <a:lnTo>
                    <a:pt x="81" y="9"/>
                  </a:lnTo>
                  <a:lnTo>
                    <a:pt x="83" y="7"/>
                  </a:lnTo>
                  <a:lnTo>
                    <a:pt x="85" y="7"/>
                  </a:lnTo>
                  <a:close/>
                  <a:moveTo>
                    <a:pt x="85" y="26"/>
                  </a:moveTo>
                  <a:lnTo>
                    <a:pt x="88" y="26"/>
                  </a:lnTo>
                  <a:lnTo>
                    <a:pt x="88" y="24"/>
                  </a:lnTo>
                  <a:lnTo>
                    <a:pt x="90" y="22"/>
                  </a:lnTo>
                  <a:lnTo>
                    <a:pt x="90" y="20"/>
                  </a:lnTo>
                  <a:lnTo>
                    <a:pt x="92" y="18"/>
                  </a:lnTo>
                  <a:lnTo>
                    <a:pt x="90" y="16"/>
                  </a:lnTo>
                  <a:lnTo>
                    <a:pt x="90" y="15"/>
                  </a:lnTo>
                  <a:lnTo>
                    <a:pt x="90" y="13"/>
                  </a:lnTo>
                  <a:lnTo>
                    <a:pt x="88" y="11"/>
                  </a:lnTo>
                  <a:lnTo>
                    <a:pt x="85" y="11"/>
                  </a:lnTo>
                  <a:lnTo>
                    <a:pt x="83" y="11"/>
                  </a:lnTo>
                  <a:lnTo>
                    <a:pt x="81" y="13"/>
                  </a:lnTo>
                  <a:lnTo>
                    <a:pt x="81" y="15"/>
                  </a:lnTo>
                  <a:lnTo>
                    <a:pt x="79" y="16"/>
                  </a:lnTo>
                  <a:lnTo>
                    <a:pt x="79" y="18"/>
                  </a:lnTo>
                  <a:lnTo>
                    <a:pt x="79" y="20"/>
                  </a:lnTo>
                  <a:lnTo>
                    <a:pt x="81" y="20"/>
                  </a:lnTo>
                  <a:lnTo>
                    <a:pt x="81" y="22"/>
                  </a:lnTo>
                  <a:lnTo>
                    <a:pt x="83" y="24"/>
                  </a:lnTo>
                  <a:lnTo>
                    <a:pt x="83" y="26"/>
                  </a:lnTo>
                  <a:lnTo>
                    <a:pt x="85" y="26"/>
                  </a:lnTo>
                  <a:close/>
                  <a:moveTo>
                    <a:pt x="98" y="7"/>
                  </a:moveTo>
                  <a:lnTo>
                    <a:pt x="109" y="7"/>
                  </a:lnTo>
                  <a:lnTo>
                    <a:pt x="111" y="9"/>
                  </a:lnTo>
                  <a:lnTo>
                    <a:pt x="112" y="9"/>
                  </a:lnTo>
                  <a:lnTo>
                    <a:pt x="114" y="11"/>
                  </a:lnTo>
                  <a:lnTo>
                    <a:pt x="114" y="13"/>
                  </a:lnTo>
                  <a:lnTo>
                    <a:pt x="114" y="15"/>
                  </a:lnTo>
                  <a:lnTo>
                    <a:pt x="112" y="15"/>
                  </a:lnTo>
                  <a:lnTo>
                    <a:pt x="112" y="16"/>
                  </a:lnTo>
                  <a:lnTo>
                    <a:pt x="111" y="16"/>
                  </a:lnTo>
                  <a:lnTo>
                    <a:pt x="112" y="18"/>
                  </a:lnTo>
                  <a:lnTo>
                    <a:pt x="114" y="18"/>
                  </a:lnTo>
                  <a:lnTo>
                    <a:pt x="114" y="20"/>
                  </a:lnTo>
                  <a:lnTo>
                    <a:pt x="114" y="22"/>
                  </a:lnTo>
                  <a:lnTo>
                    <a:pt x="114" y="24"/>
                  </a:lnTo>
                  <a:lnTo>
                    <a:pt x="114" y="26"/>
                  </a:lnTo>
                  <a:lnTo>
                    <a:pt x="112" y="28"/>
                  </a:lnTo>
                  <a:lnTo>
                    <a:pt x="111" y="28"/>
                  </a:lnTo>
                  <a:lnTo>
                    <a:pt x="109" y="28"/>
                  </a:lnTo>
                  <a:lnTo>
                    <a:pt x="98" y="28"/>
                  </a:lnTo>
                  <a:lnTo>
                    <a:pt x="98" y="7"/>
                  </a:lnTo>
                  <a:close/>
                  <a:moveTo>
                    <a:pt x="101" y="16"/>
                  </a:moveTo>
                  <a:lnTo>
                    <a:pt x="107" y="16"/>
                  </a:lnTo>
                  <a:lnTo>
                    <a:pt x="109" y="16"/>
                  </a:lnTo>
                  <a:lnTo>
                    <a:pt x="111" y="16"/>
                  </a:lnTo>
                  <a:lnTo>
                    <a:pt x="111" y="15"/>
                  </a:lnTo>
                  <a:lnTo>
                    <a:pt x="111" y="13"/>
                  </a:lnTo>
                  <a:lnTo>
                    <a:pt x="111" y="11"/>
                  </a:lnTo>
                  <a:lnTo>
                    <a:pt x="109" y="11"/>
                  </a:lnTo>
                  <a:lnTo>
                    <a:pt x="107" y="11"/>
                  </a:lnTo>
                  <a:lnTo>
                    <a:pt x="101" y="11"/>
                  </a:lnTo>
                  <a:lnTo>
                    <a:pt x="101" y="16"/>
                  </a:lnTo>
                  <a:close/>
                  <a:moveTo>
                    <a:pt x="101" y="26"/>
                  </a:moveTo>
                  <a:lnTo>
                    <a:pt x="107" y="26"/>
                  </a:lnTo>
                  <a:lnTo>
                    <a:pt x="109" y="24"/>
                  </a:lnTo>
                  <a:lnTo>
                    <a:pt x="111" y="24"/>
                  </a:lnTo>
                  <a:lnTo>
                    <a:pt x="112" y="24"/>
                  </a:lnTo>
                  <a:lnTo>
                    <a:pt x="112" y="22"/>
                  </a:lnTo>
                  <a:lnTo>
                    <a:pt x="112" y="20"/>
                  </a:lnTo>
                  <a:lnTo>
                    <a:pt x="111" y="20"/>
                  </a:lnTo>
                  <a:lnTo>
                    <a:pt x="109" y="18"/>
                  </a:lnTo>
                  <a:lnTo>
                    <a:pt x="107" y="18"/>
                  </a:lnTo>
                  <a:lnTo>
                    <a:pt x="101" y="18"/>
                  </a:lnTo>
                  <a:lnTo>
                    <a:pt x="101" y="26"/>
                  </a:lnTo>
                  <a:close/>
                  <a:moveTo>
                    <a:pt x="136" y="22"/>
                  </a:moveTo>
                  <a:lnTo>
                    <a:pt x="135" y="22"/>
                  </a:lnTo>
                  <a:lnTo>
                    <a:pt x="135" y="24"/>
                  </a:lnTo>
                  <a:lnTo>
                    <a:pt x="135" y="26"/>
                  </a:lnTo>
                  <a:lnTo>
                    <a:pt x="133" y="28"/>
                  </a:lnTo>
                  <a:lnTo>
                    <a:pt x="129" y="28"/>
                  </a:lnTo>
                  <a:lnTo>
                    <a:pt x="127" y="28"/>
                  </a:lnTo>
                  <a:lnTo>
                    <a:pt x="124" y="28"/>
                  </a:lnTo>
                  <a:lnTo>
                    <a:pt x="122" y="28"/>
                  </a:lnTo>
                  <a:lnTo>
                    <a:pt x="120" y="26"/>
                  </a:lnTo>
                  <a:lnTo>
                    <a:pt x="120" y="24"/>
                  </a:lnTo>
                  <a:lnTo>
                    <a:pt x="118" y="20"/>
                  </a:lnTo>
                  <a:lnTo>
                    <a:pt x="118" y="18"/>
                  </a:lnTo>
                  <a:lnTo>
                    <a:pt x="118" y="15"/>
                  </a:lnTo>
                  <a:lnTo>
                    <a:pt x="120" y="13"/>
                  </a:lnTo>
                  <a:lnTo>
                    <a:pt x="120" y="11"/>
                  </a:lnTo>
                  <a:lnTo>
                    <a:pt x="122" y="9"/>
                  </a:lnTo>
                  <a:lnTo>
                    <a:pt x="125" y="7"/>
                  </a:lnTo>
                  <a:lnTo>
                    <a:pt x="127" y="7"/>
                  </a:lnTo>
                  <a:lnTo>
                    <a:pt x="131" y="7"/>
                  </a:lnTo>
                  <a:lnTo>
                    <a:pt x="133" y="9"/>
                  </a:lnTo>
                  <a:lnTo>
                    <a:pt x="135" y="11"/>
                  </a:lnTo>
                  <a:lnTo>
                    <a:pt x="135" y="13"/>
                  </a:lnTo>
                  <a:lnTo>
                    <a:pt x="136" y="16"/>
                  </a:lnTo>
                  <a:lnTo>
                    <a:pt x="136" y="18"/>
                  </a:lnTo>
                  <a:lnTo>
                    <a:pt x="122" y="18"/>
                  </a:lnTo>
                  <a:lnTo>
                    <a:pt x="122" y="22"/>
                  </a:lnTo>
                  <a:lnTo>
                    <a:pt x="124" y="24"/>
                  </a:lnTo>
                  <a:lnTo>
                    <a:pt x="125" y="26"/>
                  </a:lnTo>
                  <a:lnTo>
                    <a:pt x="127" y="26"/>
                  </a:lnTo>
                  <a:lnTo>
                    <a:pt x="129" y="26"/>
                  </a:lnTo>
                  <a:lnTo>
                    <a:pt x="129" y="24"/>
                  </a:lnTo>
                  <a:lnTo>
                    <a:pt x="131" y="24"/>
                  </a:lnTo>
                  <a:lnTo>
                    <a:pt x="133" y="22"/>
                  </a:lnTo>
                  <a:lnTo>
                    <a:pt x="136" y="22"/>
                  </a:lnTo>
                  <a:close/>
                  <a:moveTo>
                    <a:pt x="133" y="16"/>
                  </a:moveTo>
                  <a:lnTo>
                    <a:pt x="133" y="13"/>
                  </a:lnTo>
                  <a:lnTo>
                    <a:pt x="131" y="11"/>
                  </a:lnTo>
                  <a:lnTo>
                    <a:pt x="129" y="11"/>
                  </a:lnTo>
                  <a:lnTo>
                    <a:pt x="127" y="11"/>
                  </a:lnTo>
                  <a:lnTo>
                    <a:pt x="125" y="11"/>
                  </a:lnTo>
                  <a:lnTo>
                    <a:pt x="124" y="11"/>
                  </a:lnTo>
                  <a:lnTo>
                    <a:pt x="124" y="13"/>
                  </a:lnTo>
                  <a:lnTo>
                    <a:pt x="122" y="13"/>
                  </a:lnTo>
                  <a:lnTo>
                    <a:pt x="122" y="15"/>
                  </a:lnTo>
                  <a:lnTo>
                    <a:pt x="122" y="16"/>
                  </a:lnTo>
                  <a:lnTo>
                    <a:pt x="133" y="16"/>
                  </a:lnTo>
                  <a:close/>
                  <a:moveTo>
                    <a:pt x="160" y="28"/>
                  </a:moveTo>
                  <a:lnTo>
                    <a:pt x="140" y="28"/>
                  </a:lnTo>
                  <a:lnTo>
                    <a:pt x="140" y="7"/>
                  </a:lnTo>
                  <a:lnTo>
                    <a:pt x="144" y="7"/>
                  </a:lnTo>
                  <a:lnTo>
                    <a:pt x="144" y="26"/>
                  </a:lnTo>
                  <a:lnTo>
                    <a:pt x="149" y="26"/>
                  </a:lnTo>
                  <a:lnTo>
                    <a:pt x="149" y="7"/>
                  </a:lnTo>
                  <a:lnTo>
                    <a:pt x="153" y="7"/>
                  </a:lnTo>
                  <a:lnTo>
                    <a:pt x="153" y="26"/>
                  </a:lnTo>
                  <a:lnTo>
                    <a:pt x="159" y="26"/>
                  </a:lnTo>
                  <a:lnTo>
                    <a:pt x="159" y="7"/>
                  </a:lnTo>
                  <a:lnTo>
                    <a:pt x="162" y="7"/>
                  </a:lnTo>
                  <a:lnTo>
                    <a:pt x="162" y="26"/>
                  </a:lnTo>
                  <a:lnTo>
                    <a:pt x="164" y="26"/>
                  </a:lnTo>
                  <a:lnTo>
                    <a:pt x="164" y="33"/>
                  </a:lnTo>
                  <a:lnTo>
                    <a:pt x="160" y="33"/>
                  </a:lnTo>
                  <a:lnTo>
                    <a:pt x="160" y="28"/>
                  </a:lnTo>
                  <a:close/>
                  <a:moveTo>
                    <a:pt x="184" y="22"/>
                  </a:moveTo>
                  <a:lnTo>
                    <a:pt x="183" y="22"/>
                  </a:lnTo>
                  <a:lnTo>
                    <a:pt x="183" y="24"/>
                  </a:lnTo>
                  <a:lnTo>
                    <a:pt x="181" y="26"/>
                  </a:lnTo>
                  <a:lnTo>
                    <a:pt x="181" y="28"/>
                  </a:lnTo>
                  <a:lnTo>
                    <a:pt x="177" y="28"/>
                  </a:lnTo>
                  <a:lnTo>
                    <a:pt x="175" y="28"/>
                  </a:lnTo>
                  <a:lnTo>
                    <a:pt x="172" y="28"/>
                  </a:lnTo>
                  <a:lnTo>
                    <a:pt x="170" y="28"/>
                  </a:lnTo>
                  <a:lnTo>
                    <a:pt x="168" y="26"/>
                  </a:lnTo>
                  <a:lnTo>
                    <a:pt x="168" y="24"/>
                  </a:lnTo>
                  <a:lnTo>
                    <a:pt x="166" y="20"/>
                  </a:lnTo>
                  <a:lnTo>
                    <a:pt x="166" y="18"/>
                  </a:lnTo>
                  <a:lnTo>
                    <a:pt x="166" y="15"/>
                  </a:lnTo>
                  <a:lnTo>
                    <a:pt x="168" y="13"/>
                  </a:lnTo>
                  <a:lnTo>
                    <a:pt x="168" y="11"/>
                  </a:lnTo>
                  <a:lnTo>
                    <a:pt x="170" y="9"/>
                  </a:lnTo>
                  <a:lnTo>
                    <a:pt x="173" y="7"/>
                  </a:lnTo>
                  <a:lnTo>
                    <a:pt x="175" y="7"/>
                  </a:lnTo>
                  <a:lnTo>
                    <a:pt x="177" y="7"/>
                  </a:lnTo>
                  <a:lnTo>
                    <a:pt x="181" y="9"/>
                  </a:lnTo>
                  <a:lnTo>
                    <a:pt x="183" y="11"/>
                  </a:lnTo>
                  <a:lnTo>
                    <a:pt x="183" y="13"/>
                  </a:lnTo>
                  <a:lnTo>
                    <a:pt x="184" y="16"/>
                  </a:lnTo>
                  <a:lnTo>
                    <a:pt x="184" y="18"/>
                  </a:lnTo>
                  <a:lnTo>
                    <a:pt x="170" y="18"/>
                  </a:lnTo>
                  <a:lnTo>
                    <a:pt x="170" y="22"/>
                  </a:lnTo>
                  <a:lnTo>
                    <a:pt x="172" y="24"/>
                  </a:lnTo>
                  <a:lnTo>
                    <a:pt x="173" y="26"/>
                  </a:lnTo>
                  <a:lnTo>
                    <a:pt x="175" y="26"/>
                  </a:lnTo>
                  <a:lnTo>
                    <a:pt x="177" y="26"/>
                  </a:lnTo>
                  <a:lnTo>
                    <a:pt x="177" y="24"/>
                  </a:lnTo>
                  <a:lnTo>
                    <a:pt x="179" y="24"/>
                  </a:lnTo>
                  <a:lnTo>
                    <a:pt x="181" y="22"/>
                  </a:lnTo>
                  <a:lnTo>
                    <a:pt x="184" y="22"/>
                  </a:lnTo>
                  <a:close/>
                  <a:moveTo>
                    <a:pt x="181" y="16"/>
                  </a:moveTo>
                  <a:lnTo>
                    <a:pt x="181" y="13"/>
                  </a:lnTo>
                  <a:lnTo>
                    <a:pt x="179" y="11"/>
                  </a:lnTo>
                  <a:lnTo>
                    <a:pt x="177" y="11"/>
                  </a:lnTo>
                  <a:lnTo>
                    <a:pt x="175" y="11"/>
                  </a:lnTo>
                  <a:lnTo>
                    <a:pt x="173" y="11"/>
                  </a:lnTo>
                  <a:lnTo>
                    <a:pt x="172" y="11"/>
                  </a:lnTo>
                  <a:lnTo>
                    <a:pt x="172" y="13"/>
                  </a:lnTo>
                  <a:lnTo>
                    <a:pt x="170" y="13"/>
                  </a:lnTo>
                  <a:lnTo>
                    <a:pt x="170" y="15"/>
                  </a:lnTo>
                  <a:lnTo>
                    <a:pt x="170" y="16"/>
                  </a:lnTo>
                  <a:lnTo>
                    <a:pt x="181" y="16"/>
                  </a:lnTo>
                  <a:close/>
                  <a:moveTo>
                    <a:pt x="201" y="7"/>
                  </a:moveTo>
                  <a:lnTo>
                    <a:pt x="203" y="7"/>
                  </a:lnTo>
                  <a:lnTo>
                    <a:pt x="203" y="28"/>
                  </a:lnTo>
                  <a:lnTo>
                    <a:pt x="201" y="28"/>
                  </a:lnTo>
                  <a:lnTo>
                    <a:pt x="201" y="18"/>
                  </a:lnTo>
                  <a:lnTo>
                    <a:pt x="192" y="18"/>
                  </a:lnTo>
                  <a:lnTo>
                    <a:pt x="192" y="28"/>
                  </a:lnTo>
                  <a:lnTo>
                    <a:pt x="188" y="28"/>
                  </a:lnTo>
                  <a:lnTo>
                    <a:pt x="188" y="7"/>
                  </a:lnTo>
                  <a:lnTo>
                    <a:pt x="192" y="7"/>
                  </a:lnTo>
                  <a:lnTo>
                    <a:pt x="192" y="16"/>
                  </a:lnTo>
                  <a:lnTo>
                    <a:pt x="201" y="16"/>
                  </a:lnTo>
                  <a:lnTo>
                    <a:pt x="201" y="7"/>
                  </a:lnTo>
                  <a:close/>
                  <a:moveTo>
                    <a:pt x="221" y="15"/>
                  </a:moveTo>
                  <a:lnTo>
                    <a:pt x="220" y="11"/>
                  </a:lnTo>
                  <a:lnTo>
                    <a:pt x="216" y="11"/>
                  </a:lnTo>
                  <a:lnTo>
                    <a:pt x="214" y="11"/>
                  </a:lnTo>
                  <a:lnTo>
                    <a:pt x="212" y="13"/>
                  </a:lnTo>
                  <a:lnTo>
                    <a:pt x="210" y="15"/>
                  </a:lnTo>
                  <a:lnTo>
                    <a:pt x="210" y="18"/>
                  </a:lnTo>
                  <a:lnTo>
                    <a:pt x="210" y="20"/>
                  </a:lnTo>
                  <a:lnTo>
                    <a:pt x="212" y="24"/>
                  </a:lnTo>
                  <a:lnTo>
                    <a:pt x="214" y="26"/>
                  </a:lnTo>
                  <a:lnTo>
                    <a:pt x="216" y="26"/>
                  </a:lnTo>
                  <a:lnTo>
                    <a:pt x="218" y="26"/>
                  </a:lnTo>
                  <a:lnTo>
                    <a:pt x="220" y="24"/>
                  </a:lnTo>
                  <a:lnTo>
                    <a:pt x="220" y="22"/>
                  </a:lnTo>
                  <a:lnTo>
                    <a:pt x="221" y="20"/>
                  </a:lnTo>
                  <a:lnTo>
                    <a:pt x="223" y="20"/>
                  </a:lnTo>
                  <a:lnTo>
                    <a:pt x="223" y="24"/>
                  </a:lnTo>
                  <a:lnTo>
                    <a:pt x="221" y="26"/>
                  </a:lnTo>
                  <a:lnTo>
                    <a:pt x="220" y="28"/>
                  </a:lnTo>
                  <a:lnTo>
                    <a:pt x="216" y="28"/>
                  </a:lnTo>
                  <a:lnTo>
                    <a:pt x="214" y="28"/>
                  </a:lnTo>
                  <a:lnTo>
                    <a:pt x="212" y="28"/>
                  </a:lnTo>
                  <a:lnTo>
                    <a:pt x="210" y="26"/>
                  </a:lnTo>
                  <a:lnTo>
                    <a:pt x="208" y="24"/>
                  </a:lnTo>
                  <a:lnTo>
                    <a:pt x="208" y="20"/>
                  </a:lnTo>
                  <a:lnTo>
                    <a:pt x="207" y="18"/>
                  </a:lnTo>
                  <a:lnTo>
                    <a:pt x="208" y="15"/>
                  </a:lnTo>
                  <a:lnTo>
                    <a:pt x="208" y="13"/>
                  </a:lnTo>
                  <a:lnTo>
                    <a:pt x="210" y="11"/>
                  </a:lnTo>
                  <a:lnTo>
                    <a:pt x="212" y="9"/>
                  </a:lnTo>
                  <a:lnTo>
                    <a:pt x="214" y="7"/>
                  </a:lnTo>
                  <a:lnTo>
                    <a:pt x="216" y="7"/>
                  </a:lnTo>
                  <a:lnTo>
                    <a:pt x="220" y="7"/>
                  </a:lnTo>
                  <a:lnTo>
                    <a:pt x="221" y="9"/>
                  </a:lnTo>
                  <a:lnTo>
                    <a:pt x="223" y="11"/>
                  </a:lnTo>
                  <a:lnTo>
                    <a:pt x="223" y="13"/>
                  </a:lnTo>
                  <a:lnTo>
                    <a:pt x="223" y="15"/>
                  </a:lnTo>
                  <a:lnTo>
                    <a:pt x="221" y="15"/>
                  </a:lnTo>
                  <a:close/>
                  <a:moveTo>
                    <a:pt x="244" y="28"/>
                  </a:moveTo>
                  <a:lnTo>
                    <a:pt x="240" y="28"/>
                  </a:lnTo>
                  <a:lnTo>
                    <a:pt x="233" y="18"/>
                  </a:lnTo>
                  <a:lnTo>
                    <a:pt x="231" y="20"/>
                  </a:lnTo>
                  <a:lnTo>
                    <a:pt x="231" y="28"/>
                  </a:lnTo>
                  <a:lnTo>
                    <a:pt x="227" y="28"/>
                  </a:lnTo>
                  <a:lnTo>
                    <a:pt x="227" y="7"/>
                  </a:lnTo>
                  <a:lnTo>
                    <a:pt x="231" y="7"/>
                  </a:lnTo>
                  <a:lnTo>
                    <a:pt x="231" y="16"/>
                  </a:lnTo>
                  <a:lnTo>
                    <a:pt x="240" y="7"/>
                  </a:lnTo>
                  <a:lnTo>
                    <a:pt x="244" y="7"/>
                  </a:lnTo>
                  <a:lnTo>
                    <a:pt x="234" y="16"/>
                  </a:lnTo>
                  <a:lnTo>
                    <a:pt x="244" y="2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20" name="Freeform 111">
              <a:extLst>
                <a:ext uri="{FF2B5EF4-FFF2-40B4-BE49-F238E27FC236}">
                  <a16:creationId xmlns:a16="http://schemas.microsoft.com/office/drawing/2014/main" id="{AEDB9006-C43F-E246-A5FF-6F7575A024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51135" y="5927412"/>
              <a:ext cx="119062" cy="42863"/>
            </a:xfrm>
            <a:custGeom>
              <a:avLst/>
              <a:gdLst>
                <a:gd name="T0" fmla="*/ 29398 w 81"/>
                <a:gd name="T1" fmla="*/ 0 h 27"/>
                <a:gd name="T2" fmla="*/ 23518 w 81"/>
                <a:gd name="T3" fmla="*/ 42863 h 27"/>
                <a:gd name="T4" fmla="*/ 20579 w 81"/>
                <a:gd name="T5" fmla="*/ 22225 h 27"/>
                <a:gd name="T6" fmla="*/ 13229 w 81"/>
                <a:gd name="T7" fmla="*/ 25400 h 27"/>
                <a:gd name="T8" fmla="*/ 4410 w 81"/>
                <a:gd name="T9" fmla="*/ 25400 h 27"/>
                <a:gd name="T10" fmla="*/ 0 w 81"/>
                <a:gd name="T11" fmla="*/ 19050 h 27"/>
                <a:gd name="T12" fmla="*/ 0 w 81"/>
                <a:gd name="T13" fmla="*/ 0 h 27"/>
                <a:gd name="T14" fmla="*/ 4410 w 81"/>
                <a:gd name="T15" fmla="*/ 14288 h 27"/>
                <a:gd name="T16" fmla="*/ 10289 w 81"/>
                <a:gd name="T17" fmla="*/ 19050 h 27"/>
                <a:gd name="T18" fmla="*/ 17639 w 81"/>
                <a:gd name="T19" fmla="*/ 19050 h 27"/>
                <a:gd name="T20" fmla="*/ 23518 w 81"/>
                <a:gd name="T21" fmla="*/ 17463 h 27"/>
                <a:gd name="T22" fmla="*/ 42627 w 81"/>
                <a:gd name="T23" fmla="*/ 34925 h 27"/>
                <a:gd name="T24" fmla="*/ 52916 w 81"/>
                <a:gd name="T25" fmla="*/ 11113 h 27"/>
                <a:gd name="T26" fmla="*/ 61736 w 81"/>
                <a:gd name="T27" fmla="*/ 42863 h 27"/>
                <a:gd name="T28" fmla="*/ 55856 w 81"/>
                <a:gd name="T29" fmla="*/ 19050 h 27"/>
                <a:gd name="T30" fmla="*/ 42627 w 81"/>
                <a:gd name="T31" fmla="*/ 42863 h 27"/>
                <a:gd name="T32" fmla="*/ 36748 w 81"/>
                <a:gd name="T33" fmla="*/ 11113 h 27"/>
                <a:gd name="T34" fmla="*/ 42627 w 81"/>
                <a:gd name="T35" fmla="*/ 34925 h 27"/>
                <a:gd name="T36" fmla="*/ 77905 w 81"/>
                <a:gd name="T37" fmla="*/ 42863 h 27"/>
                <a:gd name="T38" fmla="*/ 74965 w 81"/>
                <a:gd name="T39" fmla="*/ 17463 h 27"/>
                <a:gd name="T40" fmla="*/ 64676 w 81"/>
                <a:gd name="T41" fmla="*/ 11113 h 27"/>
                <a:gd name="T42" fmla="*/ 89664 w 81"/>
                <a:gd name="T43" fmla="*/ 17463 h 27"/>
                <a:gd name="T44" fmla="*/ 91134 w 81"/>
                <a:gd name="T45" fmla="*/ 19050 h 27"/>
                <a:gd name="T46" fmla="*/ 94074 w 81"/>
                <a:gd name="T47" fmla="*/ 14288 h 27"/>
                <a:gd name="T48" fmla="*/ 105833 w 81"/>
                <a:gd name="T49" fmla="*/ 11113 h 27"/>
                <a:gd name="T50" fmla="*/ 107303 w 81"/>
                <a:gd name="T51" fmla="*/ 11113 h 27"/>
                <a:gd name="T52" fmla="*/ 113182 w 81"/>
                <a:gd name="T53" fmla="*/ 14288 h 27"/>
                <a:gd name="T54" fmla="*/ 113182 w 81"/>
                <a:gd name="T55" fmla="*/ 19050 h 27"/>
                <a:gd name="T56" fmla="*/ 116122 w 81"/>
                <a:gd name="T57" fmla="*/ 38100 h 27"/>
                <a:gd name="T58" fmla="*/ 116122 w 81"/>
                <a:gd name="T59" fmla="*/ 38100 h 27"/>
                <a:gd name="T60" fmla="*/ 119062 w 81"/>
                <a:gd name="T61" fmla="*/ 42863 h 27"/>
                <a:gd name="T62" fmla="*/ 116122 w 81"/>
                <a:gd name="T63" fmla="*/ 42863 h 27"/>
                <a:gd name="T64" fmla="*/ 116122 w 81"/>
                <a:gd name="T65" fmla="*/ 42863 h 27"/>
                <a:gd name="T66" fmla="*/ 116122 w 81"/>
                <a:gd name="T67" fmla="*/ 42863 h 27"/>
                <a:gd name="T68" fmla="*/ 110243 w 81"/>
                <a:gd name="T69" fmla="*/ 39688 h 27"/>
                <a:gd name="T70" fmla="*/ 110243 w 81"/>
                <a:gd name="T71" fmla="*/ 38100 h 27"/>
                <a:gd name="T72" fmla="*/ 105833 w 81"/>
                <a:gd name="T73" fmla="*/ 39688 h 27"/>
                <a:gd name="T74" fmla="*/ 99953 w 81"/>
                <a:gd name="T75" fmla="*/ 42863 h 27"/>
                <a:gd name="T76" fmla="*/ 94074 w 81"/>
                <a:gd name="T77" fmla="*/ 42863 h 27"/>
                <a:gd name="T78" fmla="*/ 91134 w 81"/>
                <a:gd name="T79" fmla="*/ 38100 h 27"/>
                <a:gd name="T80" fmla="*/ 91134 w 81"/>
                <a:gd name="T81" fmla="*/ 34925 h 27"/>
                <a:gd name="T82" fmla="*/ 91134 w 81"/>
                <a:gd name="T83" fmla="*/ 28575 h 27"/>
                <a:gd name="T84" fmla="*/ 99953 w 81"/>
                <a:gd name="T85" fmla="*/ 25400 h 27"/>
                <a:gd name="T86" fmla="*/ 110243 w 81"/>
                <a:gd name="T87" fmla="*/ 22225 h 27"/>
                <a:gd name="T88" fmla="*/ 107303 w 81"/>
                <a:gd name="T89" fmla="*/ 17463 h 27"/>
                <a:gd name="T90" fmla="*/ 99953 w 81"/>
                <a:gd name="T91" fmla="*/ 14288 h 27"/>
                <a:gd name="T92" fmla="*/ 97013 w 81"/>
                <a:gd name="T93" fmla="*/ 17463 h 27"/>
                <a:gd name="T94" fmla="*/ 91134 w 81"/>
                <a:gd name="T95" fmla="*/ 19050 h 27"/>
                <a:gd name="T96" fmla="*/ 107303 w 81"/>
                <a:gd name="T97" fmla="*/ 25400 h 27"/>
                <a:gd name="T98" fmla="*/ 105833 w 81"/>
                <a:gd name="T99" fmla="*/ 28575 h 27"/>
                <a:gd name="T100" fmla="*/ 99953 w 81"/>
                <a:gd name="T101" fmla="*/ 28575 h 27"/>
                <a:gd name="T102" fmla="*/ 97013 w 81"/>
                <a:gd name="T103" fmla="*/ 28575 h 27"/>
                <a:gd name="T104" fmla="*/ 97013 w 81"/>
                <a:gd name="T105" fmla="*/ 31750 h 27"/>
                <a:gd name="T106" fmla="*/ 97013 w 81"/>
                <a:gd name="T107" fmla="*/ 38100 h 27"/>
                <a:gd name="T108" fmla="*/ 102893 w 81"/>
                <a:gd name="T109" fmla="*/ 38100 h 27"/>
                <a:gd name="T110" fmla="*/ 107303 w 81"/>
                <a:gd name="T111" fmla="*/ 38100 h 27"/>
                <a:gd name="T112" fmla="*/ 110243 w 81"/>
                <a:gd name="T113" fmla="*/ 34925 h 27"/>
                <a:gd name="T114" fmla="*/ 110243 w 81"/>
                <a:gd name="T115" fmla="*/ 25400 h 2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1"/>
                <a:gd name="T175" fmla="*/ 0 h 27"/>
                <a:gd name="T176" fmla="*/ 81 w 81"/>
                <a:gd name="T177" fmla="*/ 27 h 2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1" h="27">
                  <a:moveTo>
                    <a:pt x="16" y="0"/>
                  </a:moveTo>
                  <a:lnTo>
                    <a:pt x="20" y="0"/>
                  </a:lnTo>
                  <a:lnTo>
                    <a:pt x="20" y="27"/>
                  </a:lnTo>
                  <a:lnTo>
                    <a:pt x="16" y="27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3" y="16"/>
                  </a:lnTo>
                  <a:lnTo>
                    <a:pt x="1" y="14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"/>
                  </a:lnTo>
                  <a:lnTo>
                    <a:pt x="3" y="12"/>
                  </a:lnTo>
                  <a:lnTo>
                    <a:pt x="7" y="12"/>
                  </a:lnTo>
                  <a:lnTo>
                    <a:pt x="11" y="12"/>
                  </a:lnTo>
                  <a:lnTo>
                    <a:pt x="12" y="12"/>
                  </a:lnTo>
                  <a:lnTo>
                    <a:pt x="14" y="11"/>
                  </a:lnTo>
                  <a:lnTo>
                    <a:pt x="16" y="11"/>
                  </a:lnTo>
                  <a:lnTo>
                    <a:pt x="16" y="0"/>
                  </a:lnTo>
                  <a:close/>
                  <a:moveTo>
                    <a:pt x="29" y="22"/>
                  </a:moveTo>
                  <a:lnTo>
                    <a:pt x="29" y="22"/>
                  </a:lnTo>
                  <a:lnTo>
                    <a:pt x="36" y="7"/>
                  </a:lnTo>
                  <a:lnTo>
                    <a:pt x="42" y="7"/>
                  </a:lnTo>
                  <a:lnTo>
                    <a:pt x="42" y="27"/>
                  </a:lnTo>
                  <a:lnTo>
                    <a:pt x="38" y="27"/>
                  </a:lnTo>
                  <a:lnTo>
                    <a:pt x="38" y="12"/>
                  </a:lnTo>
                  <a:lnTo>
                    <a:pt x="29" y="27"/>
                  </a:lnTo>
                  <a:lnTo>
                    <a:pt x="25" y="27"/>
                  </a:lnTo>
                  <a:lnTo>
                    <a:pt x="25" y="7"/>
                  </a:lnTo>
                  <a:lnTo>
                    <a:pt x="29" y="7"/>
                  </a:lnTo>
                  <a:lnTo>
                    <a:pt x="29" y="22"/>
                  </a:lnTo>
                  <a:close/>
                  <a:moveTo>
                    <a:pt x="53" y="11"/>
                  </a:moveTo>
                  <a:lnTo>
                    <a:pt x="53" y="27"/>
                  </a:lnTo>
                  <a:lnTo>
                    <a:pt x="51" y="27"/>
                  </a:lnTo>
                  <a:lnTo>
                    <a:pt x="51" y="11"/>
                  </a:lnTo>
                  <a:lnTo>
                    <a:pt x="44" y="11"/>
                  </a:lnTo>
                  <a:lnTo>
                    <a:pt x="44" y="7"/>
                  </a:lnTo>
                  <a:lnTo>
                    <a:pt x="61" y="7"/>
                  </a:lnTo>
                  <a:lnTo>
                    <a:pt x="61" y="11"/>
                  </a:lnTo>
                  <a:lnTo>
                    <a:pt x="53" y="11"/>
                  </a:lnTo>
                  <a:close/>
                  <a:moveTo>
                    <a:pt x="62" y="12"/>
                  </a:moveTo>
                  <a:lnTo>
                    <a:pt x="64" y="11"/>
                  </a:lnTo>
                  <a:lnTo>
                    <a:pt x="64" y="9"/>
                  </a:lnTo>
                  <a:lnTo>
                    <a:pt x="68" y="7"/>
                  </a:lnTo>
                  <a:lnTo>
                    <a:pt x="72" y="7"/>
                  </a:lnTo>
                  <a:lnTo>
                    <a:pt x="73" y="7"/>
                  </a:lnTo>
                  <a:lnTo>
                    <a:pt x="75" y="7"/>
                  </a:lnTo>
                  <a:lnTo>
                    <a:pt x="77" y="9"/>
                  </a:lnTo>
                  <a:lnTo>
                    <a:pt x="77" y="11"/>
                  </a:lnTo>
                  <a:lnTo>
                    <a:pt x="77" y="12"/>
                  </a:lnTo>
                  <a:lnTo>
                    <a:pt x="77" y="24"/>
                  </a:lnTo>
                  <a:lnTo>
                    <a:pt x="79" y="24"/>
                  </a:lnTo>
                  <a:lnTo>
                    <a:pt x="81" y="24"/>
                  </a:lnTo>
                  <a:lnTo>
                    <a:pt x="81" y="27"/>
                  </a:lnTo>
                  <a:lnTo>
                    <a:pt x="79" y="27"/>
                  </a:lnTo>
                  <a:lnTo>
                    <a:pt x="77" y="27"/>
                  </a:lnTo>
                  <a:lnTo>
                    <a:pt x="75" y="25"/>
                  </a:lnTo>
                  <a:lnTo>
                    <a:pt x="75" y="24"/>
                  </a:lnTo>
                  <a:lnTo>
                    <a:pt x="73" y="25"/>
                  </a:lnTo>
                  <a:lnTo>
                    <a:pt x="72" y="25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6" y="27"/>
                  </a:lnTo>
                  <a:lnTo>
                    <a:pt x="64" y="27"/>
                  </a:lnTo>
                  <a:lnTo>
                    <a:pt x="64" y="25"/>
                  </a:lnTo>
                  <a:lnTo>
                    <a:pt x="62" y="24"/>
                  </a:lnTo>
                  <a:lnTo>
                    <a:pt x="62" y="22"/>
                  </a:lnTo>
                  <a:lnTo>
                    <a:pt x="62" y="20"/>
                  </a:lnTo>
                  <a:lnTo>
                    <a:pt x="62" y="18"/>
                  </a:lnTo>
                  <a:lnTo>
                    <a:pt x="64" y="16"/>
                  </a:lnTo>
                  <a:lnTo>
                    <a:pt x="68" y="16"/>
                  </a:lnTo>
                  <a:lnTo>
                    <a:pt x="73" y="14"/>
                  </a:lnTo>
                  <a:lnTo>
                    <a:pt x="75" y="14"/>
                  </a:lnTo>
                  <a:lnTo>
                    <a:pt x="75" y="12"/>
                  </a:lnTo>
                  <a:lnTo>
                    <a:pt x="73" y="11"/>
                  </a:lnTo>
                  <a:lnTo>
                    <a:pt x="70" y="9"/>
                  </a:lnTo>
                  <a:lnTo>
                    <a:pt x="68" y="9"/>
                  </a:lnTo>
                  <a:lnTo>
                    <a:pt x="66" y="11"/>
                  </a:lnTo>
                  <a:lnTo>
                    <a:pt x="66" y="12"/>
                  </a:lnTo>
                  <a:lnTo>
                    <a:pt x="62" y="12"/>
                  </a:lnTo>
                  <a:close/>
                  <a:moveTo>
                    <a:pt x="75" y="16"/>
                  </a:moveTo>
                  <a:lnTo>
                    <a:pt x="73" y="16"/>
                  </a:lnTo>
                  <a:lnTo>
                    <a:pt x="73" y="18"/>
                  </a:lnTo>
                  <a:lnTo>
                    <a:pt x="72" y="18"/>
                  </a:lnTo>
                  <a:lnTo>
                    <a:pt x="70" y="18"/>
                  </a:lnTo>
                  <a:lnTo>
                    <a:pt x="68" y="18"/>
                  </a:lnTo>
                  <a:lnTo>
                    <a:pt x="66" y="18"/>
                  </a:lnTo>
                  <a:lnTo>
                    <a:pt x="66" y="20"/>
                  </a:lnTo>
                  <a:lnTo>
                    <a:pt x="64" y="22"/>
                  </a:lnTo>
                  <a:lnTo>
                    <a:pt x="66" y="24"/>
                  </a:lnTo>
                  <a:lnTo>
                    <a:pt x="68" y="24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3" y="24"/>
                  </a:lnTo>
                  <a:lnTo>
                    <a:pt x="73" y="22"/>
                  </a:lnTo>
                  <a:lnTo>
                    <a:pt x="75" y="22"/>
                  </a:lnTo>
                  <a:lnTo>
                    <a:pt x="75" y="20"/>
                  </a:lnTo>
                  <a:lnTo>
                    <a:pt x="75" y="1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21" name="Freeform 112">
              <a:extLst>
                <a:ext uri="{FF2B5EF4-FFF2-40B4-BE49-F238E27FC236}">
                  <a16:creationId xmlns:a16="http://schemas.microsoft.com/office/drawing/2014/main" id="{2B9C1A4F-B229-E440-9EBB-55C518585A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79723" y="6017899"/>
              <a:ext cx="233363" cy="44450"/>
            </a:xfrm>
            <a:custGeom>
              <a:avLst/>
              <a:gdLst>
                <a:gd name="T0" fmla="*/ 13209 w 159"/>
                <a:gd name="T1" fmla="*/ 0 h 28"/>
                <a:gd name="T2" fmla="*/ 24951 w 159"/>
                <a:gd name="T3" fmla="*/ 28575 h 28"/>
                <a:gd name="T4" fmla="*/ 16145 w 159"/>
                <a:gd name="T5" fmla="*/ 6350 h 28"/>
                <a:gd name="T6" fmla="*/ 44031 w 159"/>
                <a:gd name="T7" fmla="*/ 44450 h 28"/>
                <a:gd name="T8" fmla="*/ 57240 w 159"/>
                <a:gd name="T9" fmla="*/ 14288 h 28"/>
                <a:gd name="T10" fmla="*/ 79255 w 159"/>
                <a:gd name="T11" fmla="*/ 11113 h 28"/>
                <a:gd name="T12" fmla="*/ 79255 w 159"/>
                <a:gd name="T13" fmla="*/ 20638 h 28"/>
                <a:gd name="T14" fmla="*/ 63111 w 159"/>
                <a:gd name="T15" fmla="*/ 11113 h 28"/>
                <a:gd name="T16" fmla="*/ 114480 w 159"/>
                <a:gd name="T17" fmla="*/ 11113 h 28"/>
                <a:gd name="T18" fmla="*/ 98335 w 159"/>
                <a:gd name="T19" fmla="*/ 28575 h 28"/>
                <a:gd name="T20" fmla="*/ 98335 w 159"/>
                <a:gd name="T21" fmla="*/ 11113 h 28"/>
                <a:gd name="T22" fmla="*/ 140898 w 159"/>
                <a:gd name="T23" fmla="*/ 23812 h 28"/>
                <a:gd name="T24" fmla="*/ 127689 w 159"/>
                <a:gd name="T25" fmla="*/ 17463 h 28"/>
                <a:gd name="T26" fmla="*/ 127689 w 159"/>
                <a:gd name="T27" fmla="*/ 34925 h 28"/>
                <a:gd name="T28" fmla="*/ 137963 w 159"/>
                <a:gd name="T29" fmla="*/ 38100 h 28"/>
                <a:gd name="T30" fmla="*/ 143834 w 159"/>
                <a:gd name="T31" fmla="*/ 34925 h 28"/>
                <a:gd name="T32" fmla="*/ 130625 w 159"/>
                <a:gd name="T33" fmla="*/ 44450 h 28"/>
                <a:gd name="T34" fmla="*/ 118883 w 159"/>
                <a:gd name="T35" fmla="*/ 31750 h 28"/>
                <a:gd name="T36" fmla="*/ 124754 w 159"/>
                <a:gd name="T37" fmla="*/ 14288 h 28"/>
                <a:gd name="T38" fmla="*/ 137963 w 159"/>
                <a:gd name="T39" fmla="*/ 11113 h 28"/>
                <a:gd name="T40" fmla="*/ 143834 w 159"/>
                <a:gd name="T41" fmla="*/ 20638 h 28"/>
                <a:gd name="T42" fmla="*/ 168785 w 159"/>
                <a:gd name="T43" fmla="*/ 44450 h 28"/>
                <a:gd name="T44" fmla="*/ 149705 w 159"/>
                <a:gd name="T45" fmla="*/ 44450 h 28"/>
                <a:gd name="T46" fmla="*/ 165849 w 159"/>
                <a:gd name="T47" fmla="*/ 11113 h 28"/>
                <a:gd name="T48" fmla="*/ 190800 w 159"/>
                <a:gd name="T49" fmla="*/ 11113 h 28"/>
                <a:gd name="T50" fmla="*/ 201074 w 159"/>
                <a:gd name="T51" fmla="*/ 20638 h 28"/>
                <a:gd name="T52" fmla="*/ 201074 w 159"/>
                <a:gd name="T53" fmla="*/ 34925 h 28"/>
                <a:gd name="T54" fmla="*/ 190800 w 159"/>
                <a:gd name="T55" fmla="*/ 44450 h 28"/>
                <a:gd name="T56" fmla="*/ 176123 w 159"/>
                <a:gd name="T57" fmla="*/ 34925 h 28"/>
                <a:gd name="T58" fmla="*/ 176123 w 159"/>
                <a:gd name="T59" fmla="*/ 20638 h 28"/>
                <a:gd name="T60" fmla="*/ 190800 w 159"/>
                <a:gd name="T61" fmla="*/ 11113 h 28"/>
                <a:gd name="T62" fmla="*/ 195203 w 159"/>
                <a:gd name="T63" fmla="*/ 34925 h 28"/>
                <a:gd name="T64" fmla="*/ 198138 w 159"/>
                <a:gd name="T65" fmla="*/ 23812 h 28"/>
                <a:gd name="T66" fmla="*/ 192268 w 159"/>
                <a:gd name="T67" fmla="*/ 14288 h 28"/>
                <a:gd name="T68" fmla="*/ 181994 w 159"/>
                <a:gd name="T69" fmla="*/ 20638 h 28"/>
                <a:gd name="T70" fmla="*/ 181994 w 159"/>
                <a:gd name="T71" fmla="*/ 28575 h 28"/>
                <a:gd name="T72" fmla="*/ 187865 w 159"/>
                <a:gd name="T73" fmla="*/ 38100 h 28"/>
                <a:gd name="T74" fmla="*/ 230428 w 159"/>
                <a:gd name="T75" fmla="*/ 38100 h 28"/>
                <a:gd name="T76" fmla="*/ 220154 w 159"/>
                <a:gd name="T77" fmla="*/ 44450 h 28"/>
                <a:gd name="T78" fmla="*/ 208412 w 159"/>
                <a:gd name="T79" fmla="*/ 34925 h 28"/>
                <a:gd name="T80" fmla="*/ 208412 w 159"/>
                <a:gd name="T81" fmla="*/ 20638 h 28"/>
                <a:gd name="T82" fmla="*/ 220154 w 159"/>
                <a:gd name="T83" fmla="*/ 11113 h 28"/>
                <a:gd name="T84" fmla="*/ 230428 w 159"/>
                <a:gd name="T85" fmla="*/ 20638 h 28"/>
                <a:gd name="T86" fmla="*/ 211348 w 159"/>
                <a:gd name="T87" fmla="*/ 31750 h 28"/>
                <a:gd name="T88" fmla="*/ 223089 w 159"/>
                <a:gd name="T89" fmla="*/ 38100 h 28"/>
                <a:gd name="T90" fmla="*/ 227492 w 159"/>
                <a:gd name="T91" fmla="*/ 34925 h 28"/>
                <a:gd name="T92" fmla="*/ 227492 w 159"/>
                <a:gd name="T93" fmla="*/ 20638 h 28"/>
                <a:gd name="T94" fmla="*/ 217218 w 159"/>
                <a:gd name="T95" fmla="*/ 14288 h 28"/>
                <a:gd name="T96" fmla="*/ 211348 w 159"/>
                <a:gd name="T97" fmla="*/ 23812 h 2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9"/>
                <a:gd name="T148" fmla="*/ 0 h 28"/>
                <a:gd name="T149" fmla="*/ 159 w 159"/>
                <a:gd name="T150" fmla="*/ 28 h 2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9" h="28">
                  <a:moveTo>
                    <a:pt x="6" y="18"/>
                  </a:moveTo>
                  <a:lnTo>
                    <a:pt x="4" y="28"/>
                  </a:lnTo>
                  <a:lnTo>
                    <a:pt x="0" y="28"/>
                  </a:lnTo>
                  <a:lnTo>
                    <a:pt x="9" y="0"/>
                  </a:lnTo>
                  <a:lnTo>
                    <a:pt x="13" y="0"/>
                  </a:lnTo>
                  <a:lnTo>
                    <a:pt x="24" y="28"/>
                  </a:lnTo>
                  <a:lnTo>
                    <a:pt x="19" y="28"/>
                  </a:lnTo>
                  <a:lnTo>
                    <a:pt x="17" y="18"/>
                  </a:lnTo>
                  <a:lnTo>
                    <a:pt x="6" y="18"/>
                  </a:lnTo>
                  <a:close/>
                  <a:moveTo>
                    <a:pt x="15" y="16"/>
                  </a:moveTo>
                  <a:lnTo>
                    <a:pt x="11" y="4"/>
                  </a:lnTo>
                  <a:lnTo>
                    <a:pt x="8" y="16"/>
                  </a:lnTo>
                  <a:lnTo>
                    <a:pt x="15" y="16"/>
                  </a:lnTo>
                  <a:close/>
                  <a:moveTo>
                    <a:pt x="30" y="9"/>
                  </a:moveTo>
                  <a:lnTo>
                    <a:pt x="30" y="28"/>
                  </a:lnTo>
                  <a:lnTo>
                    <a:pt x="26" y="28"/>
                  </a:lnTo>
                  <a:lnTo>
                    <a:pt x="26" y="7"/>
                  </a:lnTo>
                  <a:lnTo>
                    <a:pt x="39" y="7"/>
                  </a:lnTo>
                  <a:lnTo>
                    <a:pt x="39" y="9"/>
                  </a:lnTo>
                  <a:lnTo>
                    <a:pt x="30" y="9"/>
                  </a:lnTo>
                  <a:close/>
                  <a:moveTo>
                    <a:pt x="45" y="22"/>
                  </a:moveTo>
                  <a:lnTo>
                    <a:pt x="45" y="22"/>
                  </a:lnTo>
                  <a:lnTo>
                    <a:pt x="54" y="7"/>
                  </a:lnTo>
                  <a:lnTo>
                    <a:pt x="57" y="7"/>
                  </a:lnTo>
                  <a:lnTo>
                    <a:pt x="57" y="28"/>
                  </a:lnTo>
                  <a:lnTo>
                    <a:pt x="54" y="28"/>
                  </a:lnTo>
                  <a:lnTo>
                    <a:pt x="54" y="13"/>
                  </a:lnTo>
                  <a:lnTo>
                    <a:pt x="46" y="28"/>
                  </a:lnTo>
                  <a:lnTo>
                    <a:pt x="43" y="28"/>
                  </a:lnTo>
                  <a:lnTo>
                    <a:pt x="43" y="7"/>
                  </a:lnTo>
                  <a:lnTo>
                    <a:pt x="45" y="7"/>
                  </a:lnTo>
                  <a:lnTo>
                    <a:pt x="45" y="22"/>
                  </a:lnTo>
                  <a:close/>
                  <a:moveTo>
                    <a:pt x="76" y="7"/>
                  </a:moveTo>
                  <a:lnTo>
                    <a:pt x="78" y="7"/>
                  </a:lnTo>
                  <a:lnTo>
                    <a:pt x="78" y="28"/>
                  </a:lnTo>
                  <a:lnTo>
                    <a:pt x="76" y="28"/>
                  </a:lnTo>
                  <a:lnTo>
                    <a:pt x="76" y="18"/>
                  </a:lnTo>
                  <a:lnTo>
                    <a:pt x="67" y="18"/>
                  </a:lnTo>
                  <a:lnTo>
                    <a:pt x="67" y="28"/>
                  </a:lnTo>
                  <a:lnTo>
                    <a:pt x="63" y="28"/>
                  </a:lnTo>
                  <a:lnTo>
                    <a:pt x="63" y="7"/>
                  </a:lnTo>
                  <a:lnTo>
                    <a:pt x="67" y="7"/>
                  </a:lnTo>
                  <a:lnTo>
                    <a:pt x="67" y="15"/>
                  </a:lnTo>
                  <a:lnTo>
                    <a:pt x="76" y="15"/>
                  </a:lnTo>
                  <a:lnTo>
                    <a:pt x="76" y="7"/>
                  </a:lnTo>
                  <a:close/>
                  <a:moveTo>
                    <a:pt x="96" y="15"/>
                  </a:moveTo>
                  <a:lnTo>
                    <a:pt x="94" y="11"/>
                  </a:lnTo>
                  <a:lnTo>
                    <a:pt x="91" y="9"/>
                  </a:lnTo>
                  <a:lnTo>
                    <a:pt x="89" y="11"/>
                  </a:lnTo>
                  <a:lnTo>
                    <a:pt x="87" y="11"/>
                  </a:lnTo>
                  <a:lnTo>
                    <a:pt x="85" y="15"/>
                  </a:lnTo>
                  <a:lnTo>
                    <a:pt x="85" y="16"/>
                  </a:lnTo>
                  <a:lnTo>
                    <a:pt x="85" y="20"/>
                  </a:lnTo>
                  <a:lnTo>
                    <a:pt x="87" y="22"/>
                  </a:lnTo>
                  <a:lnTo>
                    <a:pt x="89" y="24"/>
                  </a:lnTo>
                  <a:lnTo>
                    <a:pt x="91" y="24"/>
                  </a:lnTo>
                  <a:lnTo>
                    <a:pt x="93" y="24"/>
                  </a:lnTo>
                  <a:lnTo>
                    <a:pt x="94" y="24"/>
                  </a:lnTo>
                  <a:lnTo>
                    <a:pt x="94" y="22"/>
                  </a:lnTo>
                  <a:lnTo>
                    <a:pt x="96" y="20"/>
                  </a:lnTo>
                  <a:lnTo>
                    <a:pt x="98" y="20"/>
                  </a:lnTo>
                  <a:lnTo>
                    <a:pt x="98" y="22"/>
                  </a:lnTo>
                  <a:lnTo>
                    <a:pt x="96" y="26"/>
                  </a:lnTo>
                  <a:lnTo>
                    <a:pt x="94" y="28"/>
                  </a:lnTo>
                  <a:lnTo>
                    <a:pt x="91" y="28"/>
                  </a:lnTo>
                  <a:lnTo>
                    <a:pt x="89" y="28"/>
                  </a:lnTo>
                  <a:lnTo>
                    <a:pt x="85" y="26"/>
                  </a:lnTo>
                  <a:lnTo>
                    <a:pt x="85" y="24"/>
                  </a:lnTo>
                  <a:lnTo>
                    <a:pt x="83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5"/>
                  </a:lnTo>
                  <a:lnTo>
                    <a:pt x="83" y="13"/>
                  </a:lnTo>
                  <a:lnTo>
                    <a:pt x="85" y="9"/>
                  </a:lnTo>
                  <a:lnTo>
                    <a:pt x="87" y="7"/>
                  </a:lnTo>
                  <a:lnTo>
                    <a:pt x="89" y="7"/>
                  </a:lnTo>
                  <a:lnTo>
                    <a:pt x="91" y="7"/>
                  </a:lnTo>
                  <a:lnTo>
                    <a:pt x="94" y="7"/>
                  </a:lnTo>
                  <a:lnTo>
                    <a:pt x="96" y="7"/>
                  </a:lnTo>
                  <a:lnTo>
                    <a:pt x="96" y="9"/>
                  </a:lnTo>
                  <a:lnTo>
                    <a:pt x="98" y="11"/>
                  </a:lnTo>
                  <a:lnTo>
                    <a:pt x="98" y="13"/>
                  </a:lnTo>
                  <a:lnTo>
                    <a:pt x="98" y="15"/>
                  </a:lnTo>
                  <a:lnTo>
                    <a:pt x="96" y="15"/>
                  </a:lnTo>
                  <a:close/>
                  <a:moveTo>
                    <a:pt x="118" y="28"/>
                  </a:moveTo>
                  <a:lnTo>
                    <a:pt x="115" y="28"/>
                  </a:lnTo>
                  <a:lnTo>
                    <a:pt x="107" y="18"/>
                  </a:lnTo>
                  <a:lnTo>
                    <a:pt x="106" y="20"/>
                  </a:lnTo>
                  <a:lnTo>
                    <a:pt x="106" y="28"/>
                  </a:lnTo>
                  <a:lnTo>
                    <a:pt x="102" y="28"/>
                  </a:lnTo>
                  <a:lnTo>
                    <a:pt x="102" y="7"/>
                  </a:lnTo>
                  <a:lnTo>
                    <a:pt x="106" y="7"/>
                  </a:lnTo>
                  <a:lnTo>
                    <a:pt x="106" y="15"/>
                  </a:lnTo>
                  <a:lnTo>
                    <a:pt x="113" y="7"/>
                  </a:lnTo>
                  <a:lnTo>
                    <a:pt x="118" y="7"/>
                  </a:lnTo>
                  <a:lnTo>
                    <a:pt x="109" y="15"/>
                  </a:lnTo>
                  <a:lnTo>
                    <a:pt x="118" y="28"/>
                  </a:lnTo>
                  <a:close/>
                  <a:moveTo>
                    <a:pt x="130" y="7"/>
                  </a:moveTo>
                  <a:lnTo>
                    <a:pt x="131" y="7"/>
                  </a:lnTo>
                  <a:lnTo>
                    <a:pt x="133" y="7"/>
                  </a:lnTo>
                  <a:lnTo>
                    <a:pt x="135" y="9"/>
                  </a:lnTo>
                  <a:lnTo>
                    <a:pt x="137" y="13"/>
                  </a:lnTo>
                  <a:lnTo>
                    <a:pt x="137" y="15"/>
                  </a:lnTo>
                  <a:lnTo>
                    <a:pt x="139" y="16"/>
                  </a:lnTo>
                  <a:lnTo>
                    <a:pt x="137" y="20"/>
                  </a:lnTo>
                  <a:lnTo>
                    <a:pt x="137" y="22"/>
                  </a:lnTo>
                  <a:lnTo>
                    <a:pt x="135" y="24"/>
                  </a:lnTo>
                  <a:lnTo>
                    <a:pt x="133" y="26"/>
                  </a:lnTo>
                  <a:lnTo>
                    <a:pt x="131" y="28"/>
                  </a:lnTo>
                  <a:lnTo>
                    <a:pt x="130" y="28"/>
                  </a:lnTo>
                  <a:lnTo>
                    <a:pt x="126" y="28"/>
                  </a:lnTo>
                  <a:lnTo>
                    <a:pt x="124" y="26"/>
                  </a:lnTo>
                  <a:lnTo>
                    <a:pt x="122" y="24"/>
                  </a:lnTo>
                  <a:lnTo>
                    <a:pt x="120" y="22"/>
                  </a:lnTo>
                  <a:lnTo>
                    <a:pt x="120" y="20"/>
                  </a:lnTo>
                  <a:lnTo>
                    <a:pt x="120" y="16"/>
                  </a:lnTo>
                  <a:lnTo>
                    <a:pt x="120" y="15"/>
                  </a:lnTo>
                  <a:lnTo>
                    <a:pt x="120" y="13"/>
                  </a:lnTo>
                  <a:lnTo>
                    <a:pt x="122" y="9"/>
                  </a:lnTo>
                  <a:lnTo>
                    <a:pt x="124" y="7"/>
                  </a:lnTo>
                  <a:lnTo>
                    <a:pt x="126" y="7"/>
                  </a:lnTo>
                  <a:lnTo>
                    <a:pt x="130" y="7"/>
                  </a:lnTo>
                  <a:close/>
                  <a:moveTo>
                    <a:pt x="130" y="24"/>
                  </a:moveTo>
                  <a:lnTo>
                    <a:pt x="131" y="24"/>
                  </a:lnTo>
                  <a:lnTo>
                    <a:pt x="133" y="22"/>
                  </a:lnTo>
                  <a:lnTo>
                    <a:pt x="133" y="20"/>
                  </a:lnTo>
                  <a:lnTo>
                    <a:pt x="135" y="18"/>
                  </a:lnTo>
                  <a:lnTo>
                    <a:pt x="135" y="16"/>
                  </a:lnTo>
                  <a:lnTo>
                    <a:pt x="135" y="15"/>
                  </a:lnTo>
                  <a:lnTo>
                    <a:pt x="133" y="13"/>
                  </a:lnTo>
                  <a:lnTo>
                    <a:pt x="131" y="11"/>
                  </a:lnTo>
                  <a:lnTo>
                    <a:pt x="131" y="9"/>
                  </a:lnTo>
                  <a:lnTo>
                    <a:pt x="130" y="9"/>
                  </a:lnTo>
                  <a:lnTo>
                    <a:pt x="128" y="9"/>
                  </a:lnTo>
                  <a:lnTo>
                    <a:pt x="126" y="11"/>
                  </a:lnTo>
                  <a:lnTo>
                    <a:pt x="124" y="13"/>
                  </a:lnTo>
                  <a:lnTo>
                    <a:pt x="124" y="15"/>
                  </a:lnTo>
                  <a:lnTo>
                    <a:pt x="124" y="16"/>
                  </a:lnTo>
                  <a:lnTo>
                    <a:pt x="124" y="18"/>
                  </a:lnTo>
                  <a:lnTo>
                    <a:pt x="124" y="20"/>
                  </a:lnTo>
                  <a:lnTo>
                    <a:pt x="124" y="22"/>
                  </a:lnTo>
                  <a:lnTo>
                    <a:pt x="126" y="24"/>
                  </a:lnTo>
                  <a:lnTo>
                    <a:pt x="128" y="24"/>
                  </a:lnTo>
                  <a:lnTo>
                    <a:pt x="130" y="24"/>
                  </a:lnTo>
                  <a:close/>
                  <a:moveTo>
                    <a:pt x="159" y="20"/>
                  </a:moveTo>
                  <a:lnTo>
                    <a:pt x="157" y="22"/>
                  </a:lnTo>
                  <a:lnTo>
                    <a:pt x="157" y="24"/>
                  </a:lnTo>
                  <a:lnTo>
                    <a:pt x="155" y="26"/>
                  </a:lnTo>
                  <a:lnTo>
                    <a:pt x="152" y="28"/>
                  </a:lnTo>
                  <a:lnTo>
                    <a:pt x="150" y="28"/>
                  </a:lnTo>
                  <a:lnTo>
                    <a:pt x="146" y="28"/>
                  </a:lnTo>
                  <a:lnTo>
                    <a:pt x="144" y="26"/>
                  </a:lnTo>
                  <a:lnTo>
                    <a:pt x="142" y="24"/>
                  </a:lnTo>
                  <a:lnTo>
                    <a:pt x="142" y="22"/>
                  </a:lnTo>
                  <a:lnTo>
                    <a:pt x="141" y="20"/>
                  </a:lnTo>
                  <a:lnTo>
                    <a:pt x="141" y="18"/>
                  </a:lnTo>
                  <a:lnTo>
                    <a:pt x="141" y="15"/>
                  </a:lnTo>
                  <a:lnTo>
                    <a:pt x="142" y="13"/>
                  </a:lnTo>
                  <a:lnTo>
                    <a:pt x="142" y="9"/>
                  </a:lnTo>
                  <a:lnTo>
                    <a:pt x="144" y="7"/>
                  </a:lnTo>
                  <a:lnTo>
                    <a:pt x="148" y="7"/>
                  </a:lnTo>
                  <a:lnTo>
                    <a:pt x="150" y="7"/>
                  </a:lnTo>
                  <a:lnTo>
                    <a:pt x="154" y="7"/>
                  </a:lnTo>
                  <a:lnTo>
                    <a:pt x="155" y="7"/>
                  </a:lnTo>
                  <a:lnTo>
                    <a:pt x="157" y="9"/>
                  </a:lnTo>
                  <a:lnTo>
                    <a:pt x="157" y="13"/>
                  </a:lnTo>
                  <a:lnTo>
                    <a:pt x="159" y="15"/>
                  </a:lnTo>
                  <a:lnTo>
                    <a:pt x="159" y="18"/>
                  </a:lnTo>
                  <a:lnTo>
                    <a:pt x="144" y="18"/>
                  </a:lnTo>
                  <a:lnTo>
                    <a:pt x="144" y="20"/>
                  </a:lnTo>
                  <a:lnTo>
                    <a:pt x="146" y="22"/>
                  </a:lnTo>
                  <a:lnTo>
                    <a:pt x="148" y="24"/>
                  </a:lnTo>
                  <a:lnTo>
                    <a:pt x="150" y="24"/>
                  </a:lnTo>
                  <a:lnTo>
                    <a:pt x="152" y="24"/>
                  </a:lnTo>
                  <a:lnTo>
                    <a:pt x="154" y="24"/>
                  </a:lnTo>
                  <a:lnTo>
                    <a:pt x="154" y="22"/>
                  </a:lnTo>
                  <a:lnTo>
                    <a:pt x="155" y="22"/>
                  </a:lnTo>
                  <a:lnTo>
                    <a:pt x="155" y="20"/>
                  </a:lnTo>
                  <a:lnTo>
                    <a:pt x="159" y="20"/>
                  </a:lnTo>
                  <a:close/>
                  <a:moveTo>
                    <a:pt x="155" y="15"/>
                  </a:moveTo>
                  <a:lnTo>
                    <a:pt x="155" y="13"/>
                  </a:lnTo>
                  <a:lnTo>
                    <a:pt x="154" y="11"/>
                  </a:lnTo>
                  <a:lnTo>
                    <a:pt x="152" y="9"/>
                  </a:lnTo>
                  <a:lnTo>
                    <a:pt x="150" y="9"/>
                  </a:lnTo>
                  <a:lnTo>
                    <a:pt x="148" y="9"/>
                  </a:lnTo>
                  <a:lnTo>
                    <a:pt x="146" y="11"/>
                  </a:lnTo>
                  <a:lnTo>
                    <a:pt x="144" y="13"/>
                  </a:lnTo>
                  <a:lnTo>
                    <a:pt x="144" y="15"/>
                  </a:lnTo>
                  <a:lnTo>
                    <a:pt x="155" y="1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22" name="Freeform 113">
              <a:extLst>
                <a:ext uri="{FF2B5EF4-FFF2-40B4-BE49-F238E27FC236}">
                  <a16:creationId xmlns:a16="http://schemas.microsoft.com/office/drawing/2014/main" id="{9B63A1EB-DA1A-CE46-A958-76E41776E9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65498" y="4325624"/>
              <a:ext cx="169863" cy="55562"/>
            </a:xfrm>
            <a:custGeom>
              <a:avLst/>
              <a:gdLst>
                <a:gd name="T0" fmla="*/ 7322 w 116"/>
                <a:gd name="T1" fmla="*/ 42862 h 35"/>
                <a:gd name="T2" fmla="*/ 10250 w 116"/>
                <a:gd name="T3" fmla="*/ 25400 h 35"/>
                <a:gd name="T4" fmla="*/ 2929 w 116"/>
                <a:gd name="T5" fmla="*/ 20637 h 35"/>
                <a:gd name="T6" fmla="*/ 2929 w 116"/>
                <a:gd name="T7" fmla="*/ 7937 h 35"/>
                <a:gd name="T8" fmla="*/ 7322 w 116"/>
                <a:gd name="T9" fmla="*/ 1587 h 35"/>
                <a:gd name="T10" fmla="*/ 32215 w 116"/>
                <a:gd name="T11" fmla="*/ 0 h 35"/>
                <a:gd name="T12" fmla="*/ 26358 w 116"/>
                <a:gd name="T13" fmla="*/ 25400 h 35"/>
                <a:gd name="T14" fmla="*/ 7322 w 116"/>
                <a:gd name="T15" fmla="*/ 7937 h 35"/>
                <a:gd name="T16" fmla="*/ 7322 w 116"/>
                <a:gd name="T17" fmla="*/ 17462 h 35"/>
                <a:gd name="T18" fmla="*/ 13179 w 116"/>
                <a:gd name="T19" fmla="*/ 20637 h 35"/>
                <a:gd name="T20" fmla="*/ 26358 w 116"/>
                <a:gd name="T21" fmla="*/ 4762 h 35"/>
                <a:gd name="T22" fmla="*/ 48323 w 116"/>
                <a:gd name="T23" fmla="*/ 28575 h 35"/>
                <a:gd name="T24" fmla="*/ 41001 w 116"/>
                <a:gd name="T25" fmla="*/ 42862 h 35"/>
                <a:gd name="T26" fmla="*/ 45394 w 116"/>
                <a:gd name="T27" fmla="*/ 25400 h 35"/>
                <a:gd name="T28" fmla="*/ 51252 w 116"/>
                <a:gd name="T29" fmla="*/ 25400 h 35"/>
                <a:gd name="T30" fmla="*/ 92253 w 116"/>
                <a:gd name="T31" fmla="*/ 11112 h 35"/>
                <a:gd name="T32" fmla="*/ 89325 w 116"/>
                <a:gd name="T33" fmla="*/ 22225 h 35"/>
                <a:gd name="T34" fmla="*/ 83467 w 116"/>
                <a:gd name="T35" fmla="*/ 34925 h 35"/>
                <a:gd name="T36" fmla="*/ 80538 w 116"/>
                <a:gd name="T37" fmla="*/ 46037 h 35"/>
                <a:gd name="T38" fmla="*/ 76145 w 116"/>
                <a:gd name="T39" fmla="*/ 55562 h 35"/>
                <a:gd name="T40" fmla="*/ 73217 w 116"/>
                <a:gd name="T41" fmla="*/ 55562 h 35"/>
                <a:gd name="T42" fmla="*/ 67359 w 116"/>
                <a:gd name="T43" fmla="*/ 55562 h 35"/>
                <a:gd name="T44" fmla="*/ 70288 w 116"/>
                <a:gd name="T45" fmla="*/ 52387 h 35"/>
                <a:gd name="T46" fmla="*/ 73217 w 116"/>
                <a:gd name="T47" fmla="*/ 49212 h 35"/>
                <a:gd name="T48" fmla="*/ 76145 w 116"/>
                <a:gd name="T49" fmla="*/ 42862 h 35"/>
                <a:gd name="T50" fmla="*/ 77610 w 116"/>
                <a:gd name="T51" fmla="*/ 38100 h 35"/>
                <a:gd name="T52" fmla="*/ 108361 w 116"/>
                <a:gd name="T53" fmla="*/ 17462 h 35"/>
                <a:gd name="T54" fmla="*/ 102504 w 116"/>
                <a:gd name="T55" fmla="*/ 17462 h 35"/>
                <a:gd name="T56" fmla="*/ 115683 w 116"/>
                <a:gd name="T57" fmla="*/ 11112 h 35"/>
                <a:gd name="T58" fmla="*/ 137648 w 116"/>
                <a:gd name="T59" fmla="*/ 22225 h 35"/>
                <a:gd name="T60" fmla="*/ 127397 w 116"/>
                <a:gd name="T61" fmla="*/ 17462 h 35"/>
                <a:gd name="T62" fmla="*/ 121540 w 116"/>
                <a:gd name="T63" fmla="*/ 28575 h 35"/>
                <a:gd name="T64" fmla="*/ 127397 w 116"/>
                <a:gd name="T65" fmla="*/ 39687 h 35"/>
                <a:gd name="T66" fmla="*/ 134719 w 116"/>
                <a:gd name="T67" fmla="*/ 38100 h 35"/>
                <a:gd name="T68" fmla="*/ 143505 w 116"/>
                <a:gd name="T69" fmla="*/ 31750 h 35"/>
                <a:gd name="T70" fmla="*/ 134719 w 116"/>
                <a:gd name="T71" fmla="*/ 42862 h 35"/>
                <a:gd name="T72" fmla="*/ 124469 w 116"/>
                <a:gd name="T73" fmla="*/ 42862 h 35"/>
                <a:gd name="T74" fmla="*/ 118611 w 116"/>
                <a:gd name="T75" fmla="*/ 31750 h 35"/>
                <a:gd name="T76" fmla="*/ 118611 w 116"/>
                <a:gd name="T77" fmla="*/ 20637 h 35"/>
                <a:gd name="T78" fmla="*/ 127397 w 116"/>
                <a:gd name="T79" fmla="*/ 11112 h 35"/>
                <a:gd name="T80" fmla="*/ 137648 w 116"/>
                <a:gd name="T81" fmla="*/ 14287 h 35"/>
                <a:gd name="T82" fmla="*/ 140576 w 116"/>
                <a:gd name="T83" fmla="*/ 20637 h 35"/>
                <a:gd name="T84" fmla="*/ 169863 w 116"/>
                <a:gd name="T85" fmla="*/ 42862 h 35"/>
                <a:gd name="T86" fmla="*/ 150827 w 116"/>
                <a:gd name="T87" fmla="*/ 31750 h 35"/>
                <a:gd name="T88" fmla="*/ 146434 w 116"/>
                <a:gd name="T89" fmla="*/ 11112 h 35"/>
                <a:gd name="T90" fmla="*/ 165470 w 116"/>
                <a:gd name="T91" fmla="*/ 11112 h 35"/>
                <a:gd name="T92" fmla="*/ 169863 w 116"/>
                <a:gd name="T93" fmla="*/ 42862 h 3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6"/>
                <a:gd name="T142" fmla="*/ 0 h 35"/>
                <a:gd name="T143" fmla="*/ 116 w 116"/>
                <a:gd name="T144" fmla="*/ 35 h 3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6" h="35">
                  <a:moveTo>
                    <a:pt x="18" y="16"/>
                  </a:moveTo>
                  <a:lnTo>
                    <a:pt x="13" y="16"/>
                  </a:lnTo>
                  <a:lnTo>
                    <a:pt x="5" y="27"/>
                  </a:lnTo>
                  <a:lnTo>
                    <a:pt x="0" y="27"/>
                  </a:lnTo>
                  <a:lnTo>
                    <a:pt x="9" y="16"/>
                  </a:lnTo>
                  <a:lnTo>
                    <a:pt x="7" y="16"/>
                  </a:lnTo>
                  <a:lnTo>
                    <a:pt x="5" y="14"/>
                  </a:lnTo>
                  <a:lnTo>
                    <a:pt x="4" y="14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2" y="7"/>
                  </a:lnTo>
                  <a:lnTo>
                    <a:pt x="2" y="5"/>
                  </a:lnTo>
                  <a:lnTo>
                    <a:pt x="2" y="3"/>
                  </a:lnTo>
                  <a:lnTo>
                    <a:pt x="4" y="1"/>
                  </a:lnTo>
                  <a:lnTo>
                    <a:pt x="5" y="1"/>
                  </a:lnTo>
                  <a:lnTo>
                    <a:pt x="7" y="1"/>
                  </a:lnTo>
                  <a:lnTo>
                    <a:pt x="9" y="0"/>
                  </a:lnTo>
                  <a:lnTo>
                    <a:pt x="22" y="0"/>
                  </a:lnTo>
                  <a:lnTo>
                    <a:pt x="22" y="27"/>
                  </a:lnTo>
                  <a:lnTo>
                    <a:pt x="18" y="27"/>
                  </a:lnTo>
                  <a:lnTo>
                    <a:pt x="18" y="16"/>
                  </a:lnTo>
                  <a:close/>
                  <a:moveTo>
                    <a:pt x="18" y="3"/>
                  </a:moveTo>
                  <a:lnTo>
                    <a:pt x="9" y="3"/>
                  </a:lnTo>
                  <a:lnTo>
                    <a:pt x="5" y="5"/>
                  </a:lnTo>
                  <a:lnTo>
                    <a:pt x="5" y="9"/>
                  </a:lnTo>
                  <a:lnTo>
                    <a:pt x="5" y="11"/>
                  </a:lnTo>
                  <a:lnTo>
                    <a:pt x="7" y="13"/>
                  </a:lnTo>
                  <a:lnTo>
                    <a:pt x="9" y="13"/>
                  </a:lnTo>
                  <a:lnTo>
                    <a:pt x="11" y="13"/>
                  </a:lnTo>
                  <a:lnTo>
                    <a:pt x="18" y="13"/>
                  </a:lnTo>
                  <a:lnTo>
                    <a:pt x="18" y="3"/>
                  </a:lnTo>
                  <a:close/>
                  <a:moveTo>
                    <a:pt x="44" y="27"/>
                  </a:moveTo>
                  <a:lnTo>
                    <a:pt x="41" y="27"/>
                  </a:lnTo>
                  <a:lnTo>
                    <a:pt x="33" y="18"/>
                  </a:lnTo>
                  <a:lnTo>
                    <a:pt x="31" y="20"/>
                  </a:lnTo>
                  <a:lnTo>
                    <a:pt x="31" y="27"/>
                  </a:lnTo>
                  <a:lnTo>
                    <a:pt x="28" y="27"/>
                  </a:lnTo>
                  <a:lnTo>
                    <a:pt x="28" y="7"/>
                  </a:lnTo>
                  <a:lnTo>
                    <a:pt x="31" y="7"/>
                  </a:lnTo>
                  <a:lnTo>
                    <a:pt x="31" y="16"/>
                  </a:lnTo>
                  <a:lnTo>
                    <a:pt x="41" y="7"/>
                  </a:lnTo>
                  <a:lnTo>
                    <a:pt x="44" y="7"/>
                  </a:lnTo>
                  <a:lnTo>
                    <a:pt x="35" y="16"/>
                  </a:lnTo>
                  <a:lnTo>
                    <a:pt x="44" y="27"/>
                  </a:lnTo>
                  <a:close/>
                  <a:moveTo>
                    <a:pt x="59" y="7"/>
                  </a:moveTo>
                  <a:lnTo>
                    <a:pt x="63" y="7"/>
                  </a:lnTo>
                  <a:lnTo>
                    <a:pt x="63" y="11"/>
                  </a:lnTo>
                  <a:lnTo>
                    <a:pt x="61" y="13"/>
                  </a:lnTo>
                  <a:lnTo>
                    <a:pt x="61" y="14"/>
                  </a:lnTo>
                  <a:lnTo>
                    <a:pt x="59" y="16"/>
                  </a:lnTo>
                  <a:lnTo>
                    <a:pt x="59" y="20"/>
                  </a:lnTo>
                  <a:lnTo>
                    <a:pt x="57" y="22"/>
                  </a:lnTo>
                  <a:lnTo>
                    <a:pt x="57" y="25"/>
                  </a:lnTo>
                  <a:lnTo>
                    <a:pt x="55" y="27"/>
                  </a:lnTo>
                  <a:lnTo>
                    <a:pt x="55" y="29"/>
                  </a:lnTo>
                  <a:lnTo>
                    <a:pt x="53" y="31"/>
                  </a:lnTo>
                  <a:lnTo>
                    <a:pt x="53" y="33"/>
                  </a:lnTo>
                  <a:lnTo>
                    <a:pt x="52" y="35"/>
                  </a:lnTo>
                  <a:lnTo>
                    <a:pt x="50" y="35"/>
                  </a:lnTo>
                  <a:lnTo>
                    <a:pt x="48" y="35"/>
                  </a:lnTo>
                  <a:lnTo>
                    <a:pt x="46" y="35"/>
                  </a:lnTo>
                  <a:lnTo>
                    <a:pt x="46" y="33"/>
                  </a:lnTo>
                  <a:lnTo>
                    <a:pt x="48" y="33"/>
                  </a:lnTo>
                  <a:lnTo>
                    <a:pt x="50" y="33"/>
                  </a:lnTo>
                  <a:lnTo>
                    <a:pt x="50" y="31"/>
                  </a:lnTo>
                  <a:lnTo>
                    <a:pt x="52" y="31"/>
                  </a:lnTo>
                  <a:lnTo>
                    <a:pt x="52" y="29"/>
                  </a:lnTo>
                  <a:lnTo>
                    <a:pt x="52" y="27"/>
                  </a:lnTo>
                  <a:lnTo>
                    <a:pt x="44" y="7"/>
                  </a:lnTo>
                  <a:lnTo>
                    <a:pt x="48" y="7"/>
                  </a:lnTo>
                  <a:lnTo>
                    <a:pt x="53" y="24"/>
                  </a:lnTo>
                  <a:lnTo>
                    <a:pt x="59" y="7"/>
                  </a:lnTo>
                  <a:close/>
                  <a:moveTo>
                    <a:pt x="74" y="11"/>
                  </a:moveTo>
                  <a:lnTo>
                    <a:pt x="74" y="27"/>
                  </a:lnTo>
                  <a:lnTo>
                    <a:pt x="70" y="27"/>
                  </a:lnTo>
                  <a:lnTo>
                    <a:pt x="70" y="11"/>
                  </a:lnTo>
                  <a:lnTo>
                    <a:pt x="63" y="11"/>
                  </a:lnTo>
                  <a:lnTo>
                    <a:pt x="63" y="7"/>
                  </a:lnTo>
                  <a:lnTo>
                    <a:pt x="79" y="7"/>
                  </a:lnTo>
                  <a:lnTo>
                    <a:pt x="79" y="11"/>
                  </a:lnTo>
                  <a:lnTo>
                    <a:pt x="74" y="11"/>
                  </a:lnTo>
                  <a:close/>
                  <a:moveTo>
                    <a:pt x="94" y="14"/>
                  </a:moveTo>
                  <a:lnTo>
                    <a:pt x="92" y="11"/>
                  </a:lnTo>
                  <a:lnTo>
                    <a:pt x="89" y="11"/>
                  </a:lnTo>
                  <a:lnTo>
                    <a:pt x="87" y="11"/>
                  </a:lnTo>
                  <a:lnTo>
                    <a:pt x="85" y="13"/>
                  </a:lnTo>
                  <a:lnTo>
                    <a:pt x="85" y="14"/>
                  </a:lnTo>
                  <a:lnTo>
                    <a:pt x="83" y="18"/>
                  </a:lnTo>
                  <a:lnTo>
                    <a:pt x="85" y="22"/>
                  </a:lnTo>
                  <a:lnTo>
                    <a:pt x="85" y="24"/>
                  </a:lnTo>
                  <a:lnTo>
                    <a:pt x="87" y="25"/>
                  </a:lnTo>
                  <a:lnTo>
                    <a:pt x="89" y="25"/>
                  </a:lnTo>
                  <a:lnTo>
                    <a:pt x="90" y="25"/>
                  </a:lnTo>
                  <a:lnTo>
                    <a:pt x="92" y="24"/>
                  </a:lnTo>
                  <a:lnTo>
                    <a:pt x="92" y="22"/>
                  </a:lnTo>
                  <a:lnTo>
                    <a:pt x="94" y="20"/>
                  </a:lnTo>
                  <a:lnTo>
                    <a:pt x="98" y="20"/>
                  </a:lnTo>
                  <a:lnTo>
                    <a:pt x="96" y="24"/>
                  </a:lnTo>
                  <a:lnTo>
                    <a:pt x="94" y="25"/>
                  </a:lnTo>
                  <a:lnTo>
                    <a:pt x="92" y="27"/>
                  </a:lnTo>
                  <a:lnTo>
                    <a:pt x="89" y="27"/>
                  </a:lnTo>
                  <a:lnTo>
                    <a:pt x="87" y="27"/>
                  </a:lnTo>
                  <a:lnTo>
                    <a:pt x="85" y="27"/>
                  </a:lnTo>
                  <a:lnTo>
                    <a:pt x="83" y="25"/>
                  </a:lnTo>
                  <a:lnTo>
                    <a:pt x="81" y="24"/>
                  </a:lnTo>
                  <a:lnTo>
                    <a:pt x="81" y="20"/>
                  </a:lnTo>
                  <a:lnTo>
                    <a:pt x="79" y="18"/>
                  </a:lnTo>
                  <a:lnTo>
                    <a:pt x="81" y="14"/>
                  </a:lnTo>
                  <a:lnTo>
                    <a:pt x="81" y="13"/>
                  </a:lnTo>
                  <a:lnTo>
                    <a:pt x="83" y="11"/>
                  </a:lnTo>
                  <a:lnTo>
                    <a:pt x="85" y="9"/>
                  </a:lnTo>
                  <a:lnTo>
                    <a:pt x="87" y="7"/>
                  </a:lnTo>
                  <a:lnTo>
                    <a:pt x="90" y="7"/>
                  </a:lnTo>
                  <a:lnTo>
                    <a:pt x="92" y="7"/>
                  </a:lnTo>
                  <a:lnTo>
                    <a:pt x="94" y="9"/>
                  </a:lnTo>
                  <a:lnTo>
                    <a:pt x="96" y="11"/>
                  </a:lnTo>
                  <a:lnTo>
                    <a:pt x="96" y="13"/>
                  </a:lnTo>
                  <a:lnTo>
                    <a:pt x="98" y="14"/>
                  </a:lnTo>
                  <a:lnTo>
                    <a:pt x="94" y="14"/>
                  </a:lnTo>
                  <a:close/>
                  <a:moveTo>
                    <a:pt x="116" y="27"/>
                  </a:moveTo>
                  <a:lnTo>
                    <a:pt x="113" y="27"/>
                  </a:lnTo>
                  <a:lnTo>
                    <a:pt x="105" y="18"/>
                  </a:lnTo>
                  <a:lnTo>
                    <a:pt x="103" y="20"/>
                  </a:lnTo>
                  <a:lnTo>
                    <a:pt x="103" y="27"/>
                  </a:lnTo>
                  <a:lnTo>
                    <a:pt x="100" y="27"/>
                  </a:lnTo>
                  <a:lnTo>
                    <a:pt x="100" y="7"/>
                  </a:lnTo>
                  <a:lnTo>
                    <a:pt x="103" y="7"/>
                  </a:lnTo>
                  <a:lnTo>
                    <a:pt x="103" y="16"/>
                  </a:lnTo>
                  <a:lnTo>
                    <a:pt x="113" y="7"/>
                  </a:lnTo>
                  <a:lnTo>
                    <a:pt x="116" y="7"/>
                  </a:lnTo>
                  <a:lnTo>
                    <a:pt x="107" y="16"/>
                  </a:lnTo>
                  <a:lnTo>
                    <a:pt x="116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23" name="Freeform 114">
              <a:extLst>
                <a:ext uri="{FF2B5EF4-FFF2-40B4-BE49-F238E27FC236}">
                  <a16:creationId xmlns:a16="http://schemas.microsoft.com/office/drawing/2014/main" id="{6F14E8BD-7302-3E46-8C88-8AA363B775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55847" y="5914711"/>
              <a:ext cx="236538" cy="50800"/>
            </a:xfrm>
            <a:custGeom>
              <a:avLst/>
              <a:gdLst>
                <a:gd name="T0" fmla="*/ 7346 w 161"/>
                <a:gd name="T1" fmla="*/ 44450 h 32"/>
                <a:gd name="T2" fmla="*/ 10284 w 161"/>
                <a:gd name="T3" fmla="*/ 38100 h 32"/>
                <a:gd name="T4" fmla="*/ 0 w 161"/>
                <a:gd name="T5" fmla="*/ 0 h 32"/>
                <a:gd name="T6" fmla="*/ 35260 w 161"/>
                <a:gd name="T7" fmla="*/ 0 h 32"/>
                <a:gd name="T8" fmla="*/ 42606 w 161"/>
                <a:gd name="T9" fmla="*/ 14287 h 32"/>
                <a:gd name="T10" fmla="*/ 38199 w 161"/>
                <a:gd name="T11" fmla="*/ 41275 h 32"/>
                <a:gd name="T12" fmla="*/ 38199 w 161"/>
                <a:gd name="T13" fmla="*/ 38100 h 32"/>
                <a:gd name="T14" fmla="*/ 58767 w 161"/>
                <a:gd name="T15" fmla="*/ 12700 h 32"/>
                <a:gd name="T16" fmla="*/ 42606 w 161"/>
                <a:gd name="T17" fmla="*/ 14287 h 32"/>
                <a:gd name="T18" fmla="*/ 73459 w 161"/>
                <a:gd name="T19" fmla="*/ 12700 h 32"/>
                <a:gd name="T20" fmla="*/ 83743 w 161"/>
                <a:gd name="T21" fmla="*/ 12700 h 32"/>
                <a:gd name="T22" fmla="*/ 89620 w 161"/>
                <a:gd name="T23" fmla="*/ 38100 h 32"/>
                <a:gd name="T24" fmla="*/ 92558 w 161"/>
                <a:gd name="T25" fmla="*/ 38100 h 32"/>
                <a:gd name="T26" fmla="*/ 89620 w 161"/>
                <a:gd name="T27" fmla="*/ 44450 h 32"/>
                <a:gd name="T28" fmla="*/ 86682 w 161"/>
                <a:gd name="T29" fmla="*/ 44450 h 32"/>
                <a:gd name="T30" fmla="*/ 80805 w 161"/>
                <a:gd name="T31" fmla="*/ 41275 h 32"/>
                <a:gd name="T32" fmla="*/ 70521 w 161"/>
                <a:gd name="T33" fmla="*/ 44450 h 32"/>
                <a:gd name="T34" fmla="*/ 64644 w 161"/>
                <a:gd name="T35" fmla="*/ 38100 h 32"/>
                <a:gd name="T36" fmla="*/ 70521 w 161"/>
                <a:gd name="T37" fmla="*/ 26987 h 32"/>
                <a:gd name="T38" fmla="*/ 83743 w 161"/>
                <a:gd name="T39" fmla="*/ 20637 h 32"/>
                <a:gd name="T40" fmla="*/ 73459 w 161"/>
                <a:gd name="T41" fmla="*/ 17462 h 32"/>
                <a:gd name="T42" fmla="*/ 83743 w 161"/>
                <a:gd name="T43" fmla="*/ 26987 h 32"/>
                <a:gd name="T44" fmla="*/ 76397 w 161"/>
                <a:gd name="T45" fmla="*/ 30162 h 32"/>
                <a:gd name="T46" fmla="*/ 70521 w 161"/>
                <a:gd name="T47" fmla="*/ 30162 h 32"/>
                <a:gd name="T48" fmla="*/ 76397 w 161"/>
                <a:gd name="T49" fmla="*/ 38100 h 32"/>
                <a:gd name="T50" fmla="*/ 83743 w 161"/>
                <a:gd name="T51" fmla="*/ 34925 h 32"/>
                <a:gd name="T52" fmla="*/ 116065 w 161"/>
                <a:gd name="T53" fmla="*/ 12700 h 32"/>
                <a:gd name="T54" fmla="*/ 116065 w 161"/>
                <a:gd name="T55" fmla="*/ 30162 h 32"/>
                <a:gd name="T56" fmla="*/ 96966 w 161"/>
                <a:gd name="T57" fmla="*/ 12700 h 32"/>
                <a:gd name="T58" fmla="*/ 116065 w 161"/>
                <a:gd name="T59" fmla="*/ 12700 h 32"/>
                <a:gd name="T60" fmla="*/ 127819 w 161"/>
                <a:gd name="T61" fmla="*/ 23812 h 32"/>
                <a:gd name="T62" fmla="*/ 154264 w 161"/>
                <a:gd name="T63" fmla="*/ 44450 h 32"/>
                <a:gd name="T64" fmla="*/ 151326 w 161"/>
                <a:gd name="T65" fmla="*/ 38100 h 32"/>
                <a:gd name="T66" fmla="*/ 160141 w 161"/>
                <a:gd name="T67" fmla="*/ 31750 h 32"/>
                <a:gd name="T68" fmla="*/ 173363 w 161"/>
                <a:gd name="T69" fmla="*/ 0 h 32"/>
                <a:gd name="T70" fmla="*/ 157202 w 161"/>
                <a:gd name="T71" fmla="*/ 44450 h 32"/>
                <a:gd name="T72" fmla="*/ 179240 w 161"/>
                <a:gd name="T73" fmla="*/ 38100 h 32"/>
                <a:gd name="T74" fmla="*/ 182178 w 161"/>
                <a:gd name="T75" fmla="*/ 34925 h 32"/>
                <a:gd name="T76" fmla="*/ 202747 w 161"/>
                <a:gd name="T77" fmla="*/ 38100 h 32"/>
                <a:gd name="T78" fmla="*/ 201278 w 161"/>
                <a:gd name="T79" fmla="*/ 41275 h 32"/>
                <a:gd name="T80" fmla="*/ 186586 w 161"/>
                <a:gd name="T81" fmla="*/ 14287 h 32"/>
                <a:gd name="T82" fmla="*/ 198339 w 161"/>
                <a:gd name="T83" fmla="*/ 38100 h 32"/>
                <a:gd name="T84" fmla="*/ 227723 w 161"/>
                <a:gd name="T85" fmla="*/ 17462 h 32"/>
                <a:gd name="T86" fmla="*/ 218908 w 161"/>
                <a:gd name="T87" fmla="*/ 14287 h 32"/>
                <a:gd name="T88" fmla="*/ 208624 w 161"/>
                <a:gd name="T89" fmla="*/ 20637 h 32"/>
                <a:gd name="T90" fmla="*/ 214500 w 161"/>
                <a:gd name="T91" fmla="*/ 12700 h 32"/>
                <a:gd name="T92" fmla="*/ 227723 w 161"/>
                <a:gd name="T93" fmla="*/ 12700 h 32"/>
                <a:gd name="T94" fmla="*/ 236538 w 161"/>
                <a:gd name="T95" fmla="*/ 26987 h 32"/>
                <a:gd name="T96" fmla="*/ 227723 w 161"/>
                <a:gd name="T97" fmla="*/ 41275 h 32"/>
                <a:gd name="T98" fmla="*/ 214500 w 161"/>
                <a:gd name="T99" fmla="*/ 41275 h 32"/>
                <a:gd name="T100" fmla="*/ 208624 w 161"/>
                <a:gd name="T101" fmla="*/ 31750 h 32"/>
                <a:gd name="T102" fmla="*/ 217439 w 161"/>
                <a:gd name="T103" fmla="*/ 34925 h 32"/>
                <a:gd name="T104" fmla="*/ 224785 w 161"/>
                <a:gd name="T105" fmla="*/ 38100 h 32"/>
                <a:gd name="T106" fmla="*/ 217439 w 161"/>
                <a:gd name="T107" fmla="*/ 30162 h 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61"/>
                <a:gd name="T163" fmla="*/ 0 h 32"/>
                <a:gd name="T164" fmla="*/ 161 w 161"/>
                <a:gd name="T165" fmla="*/ 32 h 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61" h="32">
                  <a:moveTo>
                    <a:pt x="7" y="28"/>
                  </a:moveTo>
                  <a:lnTo>
                    <a:pt x="7" y="28"/>
                  </a:lnTo>
                  <a:lnTo>
                    <a:pt x="5" y="28"/>
                  </a:lnTo>
                  <a:lnTo>
                    <a:pt x="5" y="24"/>
                  </a:lnTo>
                  <a:lnTo>
                    <a:pt x="7" y="24"/>
                  </a:lnTo>
                  <a:lnTo>
                    <a:pt x="9" y="22"/>
                  </a:lnTo>
                  <a:lnTo>
                    <a:pt x="11" y="20"/>
                  </a:lnTo>
                  <a:lnTo>
                    <a:pt x="0" y="0"/>
                  </a:lnTo>
                  <a:lnTo>
                    <a:pt x="4" y="0"/>
                  </a:lnTo>
                  <a:lnTo>
                    <a:pt x="13" y="15"/>
                  </a:lnTo>
                  <a:lnTo>
                    <a:pt x="18" y="0"/>
                  </a:lnTo>
                  <a:lnTo>
                    <a:pt x="24" y="0"/>
                  </a:lnTo>
                  <a:lnTo>
                    <a:pt x="13" y="24"/>
                  </a:lnTo>
                  <a:lnTo>
                    <a:pt x="11" y="26"/>
                  </a:lnTo>
                  <a:lnTo>
                    <a:pt x="7" y="28"/>
                  </a:lnTo>
                  <a:close/>
                  <a:moveTo>
                    <a:pt x="29" y="9"/>
                  </a:moveTo>
                  <a:lnTo>
                    <a:pt x="29" y="22"/>
                  </a:lnTo>
                  <a:lnTo>
                    <a:pt x="29" y="24"/>
                  </a:lnTo>
                  <a:lnTo>
                    <a:pt x="28" y="26"/>
                  </a:lnTo>
                  <a:lnTo>
                    <a:pt x="26" y="26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6" y="8"/>
                  </a:lnTo>
                  <a:lnTo>
                    <a:pt x="40" y="8"/>
                  </a:lnTo>
                  <a:lnTo>
                    <a:pt x="40" y="26"/>
                  </a:lnTo>
                  <a:lnTo>
                    <a:pt x="37" y="26"/>
                  </a:lnTo>
                  <a:lnTo>
                    <a:pt x="37" y="9"/>
                  </a:lnTo>
                  <a:lnTo>
                    <a:pt x="29" y="9"/>
                  </a:lnTo>
                  <a:close/>
                  <a:moveTo>
                    <a:pt x="44" y="13"/>
                  </a:moveTo>
                  <a:lnTo>
                    <a:pt x="46" y="9"/>
                  </a:lnTo>
                  <a:lnTo>
                    <a:pt x="48" y="8"/>
                  </a:lnTo>
                  <a:lnTo>
                    <a:pt x="50" y="8"/>
                  </a:lnTo>
                  <a:lnTo>
                    <a:pt x="53" y="8"/>
                  </a:lnTo>
                  <a:lnTo>
                    <a:pt x="55" y="8"/>
                  </a:lnTo>
                  <a:lnTo>
                    <a:pt x="57" y="8"/>
                  </a:lnTo>
                  <a:lnTo>
                    <a:pt x="59" y="9"/>
                  </a:lnTo>
                  <a:lnTo>
                    <a:pt x="61" y="9"/>
                  </a:lnTo>
                  <a:lnTo>
                    <a:pt x="61" y="11"/>
                  </a:lnTo>
                  <a:lnTo>
                    <a:pt x="61" y="24"/>
                  </a:lnTo>
                  <a:lnTo>
                    <a:pt x="63" y="24"/>
                  </a:lnTo>
                  <a:lnTo>
                    <a:pt x="63" y="26"/>
                  </a:lnTo>
                  <a:lnTo>
                    <a:pt x="63" y="28"/>
                  </a:lnTo>
                  <a:lnTo>
                    <a:pt x="61" y="28"/>
                  </a:lnTo>
                  <a:lnTo>
                    <a:pt x="59" y="28"/>
                  </a:lnTo>
                  <a:lnTo>
                    <a:pt x="59" y="26"/>
                  </a:lnTo>
                  <a:lnTo>
                    <a:pt x="57" y="26"/>
                  </a:lnTo>
                  <a:lnTo>
                    <a:pt x="57" y="24"/>
                  </a:lnTo>
                  <a:lnTo>
                    <a:pt x="55" y="26"/>
                  </a:lnTo>
                  <a:lnTo>
                    <a:pt x="52" y="28"/>
                  </a:lnTo>
                  <a:lnTo>
                    <a:pt x="50" y="28"/>
                  </a:lnTo>
                  <a:lnTo>
                    <a:pt x="48" y="28"/>
                  </a:lnTo>
                  <a:lnTo>
                    <a:pt x="48" y="26"/>
                  </a:lnTo>
                  <a:lnTo>
                    <a:pt x="46" y="26"/>
                  </a:lnTo>
                  <a:lnTo>
                    <a:pt x="44" y="24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46" y="19"/>
                  </a:lnTo>
                  <a:lnTo>
                    <a:pt x="48" y="17"/>
                  </a:lnTo>
                  <a:lnTo>
                    <a:pt x="50" y="15"/>
                  </a:lnTo>
                  <a:lnTo>
                    <a:pt x="55" y="15"/>
                  </a:lnTo>
                  <a:lnTo>
                    <a:pt x="57" y="15"/>
                  </a:lnTo>
                  <a:lnTo>
                    <a:pt x="57" y="13"/>
                  </a:lnTo>
                  <a:lnTo>
                    <a:pt x="55" y="9"/>
                  </a:lnTo>
                  <a:lnTo>
                    <a:pt x="53" y="9"/>
                  </a:lnTo>
                  <a:lnTo>
                    <a:pt x="50" y="9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8" y="13"/>
                  </a:lnTo>
                  <a:lnTo>
                    <a:pt x="44" y="13"/>
                  </a:lnTo>
                  <a:close/>
                  <a:moveTo>
                    <a:pt x="57" y="17"/>
                  </a:moveTo>
                  <a:lnTo>
                    <a:pt x="57" y="17"/>
                  </a:lnTo>
                  <a:lnTo>
                    <a:pt x="55" y="17"/>
                  </a:lnTo>
                  <a:lnTo>
                    <a:pt x="53" y="19"/>
                  </a:lnTo>
                  <a:lnTo>
                    <a:pt x="52" y="19"/>
                  </a:lnTo>
                  <a:lnTo>
                    <a:pt x="50" y="19"/>
                  </a:lnTo>
                  <a:lnTo>
                    <a:pt x="48" y="19"/>
                  </a:lnTo>
                  <a:lnTo>
                    <a:pt x="48" y="20"/>
                  </a:lnTo>
                  <a:lnTo>
                    <a:pt x="48" y="24"/>
                  </a:lnTo>
                  <a:lnTo>
                    <a:pt x="52" y="24"/>
                  </a:lnTo>
                  <a:lnTo>
                    <a:pt x="53" y="24"/>
                  </a:lnTo>
                  <a:lnTo>
                    <a:pt x="55" y="24"/>
                  </a:lnTo>
                  <a:lnTo>
                    <a:pt x="57" y="22"/>
                  </a:lnTo>
                  <a:lnTo>
                    <a:pt x="57" y="20"/>
                  </a:lnTo>
                  <a:lnTo>
                    <a:pt x="57" y="17"/>
                  </a:lnTo>
                  <a:close/>
                  <a:moveTo>
                    <a:pt x="79" y="8"/>
                  </a:moveTo>
                  <a:lnTo>
                    <a:pt x="81" y="8"/>
                  </a:lnTo>
                  <a:lnTo>
                    <a:pt x="81" y="26"/>
                  </a:lnTo>
                  <a:lnTo>
                    <a:pt x="79" y="26"/>
                  </a:lnTo>
                  <a:lnTo>
                    <a:pt x="79" y="19"/>
                  </a:lnTo>
                  <a:lnTo>
                    <a:pt x="70" y="19"/>
                  </a:lnTo>
                  <a:lnTo>
                    <a:pt x="70" y="26"/>
                  </a:lnTo>
                  <a:lnTo>
                    <a:pt x="66" y="26"/>
                  </a:lnTo>
                  <a:lnTo>
                    <a:pt x="66" y="8"/>
                  </a:lnTo>
                  <a:lnTo>
                    <a:pt x="70" y="8"/>
                  </a:lnTo>
                  <a:lnTo>
                    <a:pt x="70" y="15"/>
                  </a:lnTo>
                  <a:lnTo>
                    <a:pt x="79" y="15"/>
                  </a:lnTo>
                  <a:lnTo>
                    <a:pt x="79" y="8"/>
                  </a:lnTo>
                  <a:close/>
                  <a:moveTo>
                    <a:pt x="96" y="15"/>
                  </a:moveTo>
                  <a:lnTo>
                    <a:pt x="96" y="19"/>
                  </a:lnTo>
                  <a:lnTo>
                    <a:pt x="87" y="19"/>
                  </a:lnTo>
                  <a:lnTo>
                    <a:pt x="87" y="15"/>
                  </a:lnTo>
                  <a:lnTo>
                    <a:pt x="96" y="15"/>
                  </a:lnTo>
                  <a:close/>
                  <a:moveTo>
                    <a:pt x="107" y="28"/>
                  </a:moveTo>
                  <a:lnTo>
                    <a:pt x="105" y="28"/>
                  </a:lnTo>
                  <a:lnTo>
                    <a:pt x="103" y="28"/>
                  </a:lnTo>
                  <a:lnTo>
                    <a:pt x="103" y="24"/>
                  </a:lnTo>
                  <a:lnTo>
                    <a:pt x="105" y="24"/>
                  </a:lnTo>
                  <a:lnTo>
                    <a:pt x="107" y="22"/>
                  </a:lnTo>
                  <a:lnTo>
                    <a:pt x="109" y="20"/>
                  </a:lnTo>
                  <a:lnTo>
                    <a:pt x="98" y="0"/>
                  </a:lnTo>
                  <a:lnTo>
                    <a:pt x="101" y="0"/>
                  </a:lnTo>
                  <a:lnTo>
                    <a:pt x="111" y="15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11" y="24"/>
                  </a:lnTo>
                  <a:lnTo>
                    <a:pt x="109" y="26"/>
                  </a:lnTo>
                  <a:lnTo>
                    <a:pt x="107" y="28"/>
                  </a:lnTo>
                  <a:close/>
                  <a:moveTo>
                    <a:pt x="125" y="26"/>
                  </a:moveTo>
                  <a:lnTo>
                    <a:pt x="125" y="32"/>
                  </a:lnTo>
                  <a:lnTo>
                    <a:pt x="122" y="32"/>
                  </a:lnTo>
                  <a:lnTo>
                    <a:pt x="122" y="24"/>
                  </a:lnTo>
                  <a:lnTo>
                    <a:pt x="124" y="24"/>
                  </a:lnTo>
                  <a:lnTo>
                    <a:pt x="124" y="22"/>
                  </a:lnTo>
                  <a:lnTo>
                    <a:pt x="124" y="20"/>
                  </a:lnTo>
                  <a:lnTo>
                    <a:pt x="124" y="8"/>
                  </a:lnTo>
                  <a:lnTo>
                    <a:pt x="138" y="8"/>
                  </a:lnTo>
                  <a:lnTo>
                    <a:pt x="138" y="24"/>
                  </a:lnTo>
                  <a:lnTo>
                    <a:pt x="140" y="24"/>
                  </a:lnTo>
                  <a:lnTo>
                    <a:pt x="140" y="32"/>
                  </a:lnTo>
                  <a:lnTo>
                    <a:pt x="137" y="32"/>
                  </a:lnTo>
                  <a:lnTo>
                    <a:pt x="137" y="26"/>
                  </a:lnTo>
                  <a:lnTo>
                    <a:pt x="125" y="26"/>
                  </a:lnTo>
                  <a:close/>
                  <a:moveTo>
                    <a:pt x="135" y="24"/>
                  </a:moveTo>
                  <a:lnTo>
                    <a:pt x="135" y="9"/>
                  </a:lnTo>
                  <a:lnTo>
                    <a:pt x="127" y="9"/>
                  </a:lnTo>
                  <a:lnTo>
                    <a:pt x="127" y="20"/>
                  </a:lnTo>
                  <a:lnTo>
                    <a:pt x="127" y="22"/>
                  </a:lnTo>
                  <a:lnTo>
                    <a:pt x="125" y="24"/>
                  </a:lnTo>
                  <a:lnTo>
                    <a:pt x="135" y="24"/>
                  </a:lnTo>
                  <a:close/>
                  <a:moveTo>
                    <a:pt x="157" y="15"/>
                  </a:moveTo>
                  <a:lnTo>
                    <a:pt x="157" y="13"/>
                  </a:lnTo>
                  <a:lnTo>
                    <a:pt x="155" y="13"/>
                  </a:lnTo>
                  <a:lnTo>
                    <a:pt x="155" y="11"/>
                  </a:lnTo>
                  <a:lnTo>
                    <a:pt x="153" y="11"/>
                  </a:lnTo>
                  <a:lnTo>
                    <a:pt x="153" y="9"/>
                  </a:lnTo>
                  <a:lnTo>
                    <a:pt x="151" y="9"/>
                  </a:lnTo>
                  <a:lnTo>
                    <a:pt x="149" y="9"/>
                  </a:lnTo>
                  <a:lnTo>
                    <a:pt x="148" y="11"/>
                  </a:lnTo>
                  <a:lnTo>
                    <a:pt x="146" y="13"/>
                  </a:lnTo>
                  <a:lnTo>
                    <a:pt x="142" y="13"/>
                  </a:lnTo>
                  <a:lnTo>
                    <a:pt x="144" y="11"/>
                  </a:lnTo>
                  <a:lnTo>
                    <a:pt x="146" y="9"/>
                  </a:lnTo>
                  <a:lnTo>
                    <a:pt x="146" y="8"/>
                  </a:lnTo>
                  <a:lnTo>
                    <a:pt x="148" y="8"/>
                  </a:lnTo>
                  <a:lnTo>
                    <a:pt x="151" y="8"/>
                  </a:lnTo>
                  <a:lnTo>
                    <a:pt x="153" y="8"/>
                  </a:lnTo>
                  <a:lnTo>
                    <a:pt x="155" y="8"/>
                  </a:lnTo>
                  <a:lnTo>
                    <a:pt x="157" y="9"/>
                  </a:lnTo>
                  <a:lnTo>
                    <a:pt x="159" y="11"/>
                  </a:lnTo>
                  <a:lnTo>
                    <a:pt x="161" y="15"/>
                  </a:lnTo>
                  <a:lnTo>
                    <a:pt x="161" y="17"/>
                  </a:lnTo>
                  <a:lnTo>
                    <a:pt x="161" y="20"/>
                  </a:lnTo>
                  <a:lnTo>
                    <a:pt x="159" y="22"/>
                  </a:lnTo>
                  <a:lnTo>
                    <a:pt x="157" y="24"/>
                  </a:lnTo>
                  <a:lnTo>
                    <a:pt x="155" y="26"/>
                  </a:lnTo>
                  <a:lnTo>
                    <a:pt x="153" y="28"/>
                  </a:lnTo>
                  <a:lnTo>
                    <a:pt x="151" y="28"/>
                  </a:lnTo>
                  <a:lnTo>
                    <a:pt x="148" y="28"/>
                  </a:lnTo>
                  <a:lnTo>
                    <a:pt x="146" y="26"/>
                  </a:lnTo>
                  <a:lnTo>
                    <a:pt x="146" y="24"/>
                  </a:lnTo>
                  <a:lnTo>
                    <a:pt x="144" y="24"/>
                  </a:lnTo>
                  <a:lnTo>
                    <a:pt x="142" y="22"/>
                  </a:lnTo>
                  <a:lnTo>
                    <a:pt x="142" y="20"/>
                  </a:lnTo>
                  <a:lnTo>
                    <a:pt x="146" y="20"/>
                  </a:lnTo>
                  <a:lnTo>
                    <a:pt x="146" y="22"/>
                  </a:lnTo>
                  <a:lnTo>
                    <a:pt x="148" y="22"/>
                  </a:lnTo>
                  <a:lnTo>
                    <a:pt x="148" y="24"/>
                  </a:lnTo>
                  <a:lnTo>
                    <a:pt x="149" y="24"/>
                  </a:lnTo>
                  <a:lnTo>
                    <a:pt x="151" y="24"/>
                  </a:lnTo>
                  <a:lnTo>
                    <a:pt x="153" y="24"/>
                  </a:lnTo>
                  <a:lnTo>
                    <a:pt x="155" y="22"/>
                  </a:lnTo>
                  <a:lnTo>
                    <a:pt x="157" y="20"/>
                  </a:lnTo>
                  <a:lnTo>
                    <a:pt x="157" y="19"/>
                  </a:lnTo>
                  <a:lnTo>
                    <a:pt x="148" y="19"/>
                  </a:lnTo>
                  <a:lnTo>
                    <a:pt x="148" y="15"/>
                  </a:lnTo>
                  <a:lnTo>
                    <a:pt x="157" y="1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24" name="Freeform 115">
              <a:extLst>
                <a:ext uri="{FF2B5EF4-FFF2-40B4-BE49-F238E27FC236}">
                  <a16:creationId xmlns:a16="http://schemas.microsoft.com/office/drawing/2014/main" id="{4A09AB6F-C9DB-484E-A800-2C330224F3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82773" y="5782949"/>
              <a:ext cx="415925" cy="55562"/>
            </a:xfrm>
            <a:custGeom>
              <a:avLst/>
              <a:gdLst>
                <a:gd name="T0" fmla="*/ 7323 w 284"/>
                <a:gd name="T1" fmla="*/ 38100 h 35"/>
                <a:gd name="T2" fmla="*/ 0 w 284"/>
                <a:gd name="T3" fmla="*/ 3175 h 35"/>
                <a:gd name="T4" fmla="*/ 16110 w 284"/>
                <a:gd name="T5" fmla="*/ 44450 h 35"/>
                <a:gd name="T6" fmla="*/ 42471 w 284"/>
                <a:gd name="T7" fmla="*/ 20637 h 35"/>
                <a:gd name="T8" fmla="*/ 51258 w 284"/>
                <a:gd name="T9" fmla="*/ 41275 h 35"/>
                <a:gd name="T10" fmla="*/ 58581 w 284"/>
                <a:gd name="T11" fmla="*/ 38100 h 35"/>
                <a:gd name="T12" fmla="*/ 39542 w 284"/>
                <a:gd name="T13" fmla="*/ 41275 h 35"/>
                <a:gd name="T14" fmla="*/ 39542 w 284"/>
                <a:gd name="T15" fmla="*/ 17462 h 35"/>
                <a:gd name="T16" fmla="*/ 58581 w 284"/>
                <a:gd name="T17" fmla="*/ 14287 h 35"/>
                <a:gd name="T18" fmla="*/ 77620 w 284"/>
                <a:gd name="T19" fmla="*/ 44450 h 35"/>
                <a:gd name="T20" fmla="*/ 86407 w 284"/>
                <a:gd name="T21" fmla="*/ 17462 h 35"/>
                <a:gd name="T22" fmla="*/ 106910 w 284"/>
                <a:gd name="T23" fmla="*/ 44450 h 35"/>
                <a:gd name="T24" fmla="*/ 96659 w 284"/>
                <a:gd name="T25" fmla="*/ 26987 h 35"/>
                <a:gd name="T26" fmla="*/ 96659 w 284"/>
                <a:gd name="T27" fmla="*/ 41275 h 35"/>
                <a:gd name="T28" fmla="*/ 106910 w 284"/>
                <a:gd name="T29" fmla="*/ 31750 h 35"/>
                <a:gd name="T30" fmla="*/ 128878 w 284"/>
                <a:gd name="T31" fmla="*/ 26987 h 35"/>
                <a:gd name="T32" fmla="*/ 147917 w 284"/>
                <a:gd name="T33" fmla="*/ 44450 h 35"/>
                <a:gd name="T34" fmla="*/ 134736 w 284"/>
                <a:gd name="T35" fmla="*/ 26987 h 35"/>
                <a:gd name="T36" fmla="*/ 142059 w 284"/>
                <a:gd name="T37" fmla="*/ 6350 h 35"/>
                <a:gd name="T38" fmla="*/ 166956 w 284"/>
                <a:gd name="T39" fmla="*/ 6350 h 35"/>
                <a:gd name="T40" fmla="*/ 172814 w 284"/>
                <a:gd name="T41" fmla="*/ 26987 h 35"/>
                <a:gd name="T42" fmla="*/ 159633 w 284"/>
                <a:gd name="T43" fmla="*/ 44450 h 35"/>
                <a:gd name="T44" fmla="*/ 142059 w 284"/>
                <a:gd name="T45" fmla="*/ 14287 h 35"/>
                <a:gd name="T46" fmla="*/ 144988 w 284"/>
                <a:gd name="T47" fmla="*/ 38100 h 35"/>
                <a:gd name="T48" fmla="*/ 166956 w 284"/>
                <a:gd name="T49" fmla="*/ 31750 h 35"/>
                <a:gd name="T50" fmla="*/ 161098 w 284"/>
                <a:gd name="T51" fmla="*/ 9525 h 35"/>
                <a:gd name="T52" fmla="*/ 183066 w 284"/>
                <a:gd name="T53" fmla="*/ 17462 h 35"/>
                <a:gd name="T54" fmla="*/ 199175 w 284"/>
                <a:gd name="T55" fmla="*/ 14287 h 35"/>
                <a:gd name="T56" fmla="*/ 202104 w 284"/>
                <a:gd name="T57" fmla="*/ 34925 h 35"/>
                <a:gd name="T58" fmla="*/ 185995 w 284"/>
                <a:gd name="T59" fmla="*/ 44450 h 35"/>
                <a:gd name="T60" fmla="*/ 177207 w 284"/>
                <a:gd name="T61" fmla="*/ 14287 h 35"/>
                <a:gd name="T62" fmla="*/ 199175 w 284"/>
                <a:gd name="T63" fmla="*/ 31750 h 35"/>
                <a:gd name="T64" fmla="*/ 194782 w 284"/>
                <a:gd name="T65" fmla="*/ 17462 h 35"/>
                <a:gd name="T66" fmla="*/ 183066 w 284"/>
                <a:gd name="T67" fmla="*/ 34925 h 35"/>
                <a:gd name="T68" fmla="*/ 205033 w 284"/>
                <a:gd name="T69" fmla="*/ 52387 h 35"/>
                <a:gd name="T70" fmla="*/ 210892 w 284"/>
                <a:gd name="T71" fmla="*/ 34925 h 35"/>
                <a:gd name="T72" fmla="*/ 229930 w 284"/>
                <a:gd name="T73" fmla="*/ 52387 h 35"/>
                <a:gd name="T74" fmla="*/ 213821 w 284"/>
                <a:gd name="T75" fmla="*/ 34925 h 35"/>
                <a:gd name="T76" fmla="*/ 265079 w 284"/>
                <a:gd name="T77" fmla="*/ 14287 h 35"/>
                <a:gd name="T78" fmla="*/ 256292 w 284"/>
                <a:gd name="T79" fmla="*/ 41275 h 35"/>
                <a:gd name="T80" fmla="*/ 243111 w 284"/>
                <a:gd name="T81" fmla="*/ 14287 h 35"/>
                <a:gd name="T82" fmla="*/ 259221 w 284"/>
                <a:gd name="T83" fmla="*/ 34925 h 35"/>
                <a:gd name="T84" fmla="*/ 253363 w 284"/>
                <a:gd name="T85" fmla="*/ 34925 h 35"/>
                <a:gd name="T86" fmla="*/ 243111 w 284"/>
                <a:gd name="T87" fmla="*/ 41275 h 35"/>
                <a:gd name="T88" fmla="*/ 281189 w 284"/>
                <a:gd name="T89" fmla="*/ 28575 h 35"/>
                <a:gd name="T90" fmla="*/ 294369 w 284"/>
                <a:gd name="T91" fmla="*/ 26987 h 35"/>
                <a:gd name="T92" fmla="*/ 310479 w 284"/>
                <a:gd name="T93" fmla="*/ 20637 h 35"/>
                <a:gd name="T94" fmla="*/ 319266 w 284"/>
                <a:gd name="T95" fmla="*/ 41275 h 35"/>
                <a:gd name="T96" fmla="*/ 329518 w 284"/>
                <a:gd name="T97" fmla="*/ 38100 h 35"/>
                <a:gd name="T98" fmla="*/ 307550 w 284"/>
                <a:gd name="T99" fmla="*/ 41275 h 35"/>
                <a:gd name="T100" fmla="*/ 307550 w 284"/>
                <a:gd name="T101" fmla="*/ 17462 h 35"/>
                <a:gd name="T102" fmla="*/ 326589 w 284"/>
                <a:gd name="T103" fmla="*/ 14287 h 35"/>
                <a:gd name="T104" fmla="*/ 351486 w 284"/>
                <a:gd name="T105" fmla="*/ 44450 h 35"/>
                <a:gd name="T106" fmla="*/ 336841 w 284"/>
                <a:gd name="T107" fmla="*/ 14287 h 35"/>
                <a:gd name="T108" fmla="*/ 367596 w 284"/>
                <a:gd name="T109" fmla="*/ 38100 h 35"/>
                <a:gd name="T110" fmla="*/ 380776 w 284"/>
                <a:gd name="T111" fmla="*/ 20637 h 35"/>
                <a:gd name="T112" fmla="*/ 367596 w 284"/>
                <a:gd name="T113" fmla="*/ 38100 h 35"/>
                <a:gd name="T114" fmla="*/ 410067 w 284"/>
                <a:gd name="T115" fmla="*/ 44450 h 35"/>
                <a:gd name="T116" fmla="*/ 396886 w 284"/>
                <a:gd name="T117" fmla="*/ 14287 h 35"/>
                <a:gd name="T118" fmla="*/ 393957 w 284"/>
                <a:gd name="T119" fmla="*/ 0 h 35"/>
                <a:gd name="T120" fmla="*/ 405673 w 284"/>
                <a:gd name="T121" fmla="*/ 6350 h 3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4"/>
                <a:gd name="T184" fmla="*/ 0 h 35"/>
                <a:gd name="T185" fmla="*/ 284 w 284"/>
                <a:gd name="T186" fmla="*/ 35 h 3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4" h="35">
                  <a:moveTo>
                    <a:pt x="9" y="28"/>
                  </a:moveTo>
                  <a:lnTo>
                    <a:pt x="9" y="28"/>
                  </a:lnTo>
                  <a:lnTo>
                    <a:pt x="7" y="28"/>
                  </a:lnTo>
                  <a:lnTo>
                    <a:pt x="5" y="28"/>
                  </a:lnTo>
                  <a:lnTo>
                    <a:pt x="5" y="24"/>
                  </a:lnTo>
                  <a:lnTo>
                    <a:pt x="5" y="26"/>
                  </a:lnTo>
                  <a:lnTo>
                    <a:pt x="7" y="26"/>
                  </a:lnTo>
                  <a:lnTo>
                    <a:pt x="9" y="26"/>
                  </a:lnTo>
                  <a:lnTo>
                    <a:pt x="9" y="24"/>
                  </a:lnTo>
                  <a:lnTo>
                    <a:pt x="11" y="20"/>
                  </a:lnTo>
                  <a:lnTo>
                    <a:pt x="0" y="2"/>
                  </a:lnTo>
                  <a:lnTo>
                    <a:pt x="3" y="2"/>
                  </a:lnTo>
                  <a:lnTo>
                    <a:pt x="12" y="17"/>
                  </a:lnTo>
                  <a:lnTo>
                    <a:pt x="20" y="2"/>
                  </a:lnTo>
                  <a:lnTo>
                    <a:pt x="24" y="2"/>
                  </a:lnTo>
                  <a:lnTo>
                    <a:pt x="12" y="24"/>
                  </a:lnTo>
                  <a:lnTo>
                    <a:pt x="11" y="28"/>
                  </a:lnTo>
                  <a:lnTo>
                    <a:pt x="9" y="28"/>
                  </a:lnTo>
                  <a:close/>
                  <a:moveTo>
                    <a:pt x="38" y="15"/>
                  </a:moveTo>
                  <a:lnTo>
                    <a:pt x="37" y="11"/>
                  </a:lnTo>
                  <a:lnTo>
                    <a:pt x="35" y="11"/>
                  </a:lnTo>
                  <a:lnTo>
                    <a:pt x="31" y="11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9" y="18"/>
                  </a:lnTo>
                  <a:lnTo>
                    <a:pt x="29" y="22"/>
                  </a:lnTo>
                  <a:lnTo>
                    <a:pt x="29" y="24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7" y="24"/>
                  </a:lnTo>
                  <a:lnTo>
                    <a:pt x="38" y="22"/>
                  </a:lnTo>
                  <a:lnTo>
                    <a:pt x="38" y="20"/>
                  </a:lnTo>
                  <a:lnTo>
                    <a:pt x="42" y="20"/>
                  </a:lnTo>
                  <a:lnTo>
                    <a:pt x="40" y="24"/>
                  </a:lnTo>
                  <a:lnTo>
                    <a:pt x="40" y="26"/>
                  </a:lnTo>
                  <a:lnTo>
                    <a:pt x="37" y="28"/>
                  </a:lnTo>
                  <a:lnTo>
                    <a:pt x="35" y="28"/>
                  </a:lnTo>
                  <a:lnTo>
                    <a:pt x="31" y="28"/>
                  </a:lnTo>
                  <a:lnTo>
                    <a:pt x="29" y="28"/>
                  </a:lnTo>
                  <a:lnTo>
                    <a:pt x="27" y="26"/>
                  </a:lnTo>
                  <a:lnTo>
                    <a:pt x="25" y="24"/>
                  </a:lnTo>
                  <a:lnTo>
                    <a:pt x="25" y="22"/>
                  </a:lnTo>
                  <a:lnTo>
                    <a:pt x="25" y="18"/>
                  </a:lnTo>
                  <a:lnTo>
                    <a:pt x="25" y="17"/>
                  </a:lnTo>
                  <a:lnTo>
                    <a:pt x="25" y="13"/>
                  </a:lnTo>
                  <a:lnTo>
                    <a:pt x="27" y="11"/>
                  </a:lnTo>
                  <a:lnTo>
                    <a:pt x="29" y="9"/>
                  </a:lnTo>
                  <a:lnTo>
                    <a:pt x="31" y="7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38" y="9"/>
                  </a:lnTo>
                  <a:lnTo>
                    <a:pt x="40" y="9"/>
                  </a:lnTo>
                  <a:lnTo>
                    <a:pt x="40" y="11"/>
                  </a:lnTo>
                  <a:lnTo>
                    <a:pt x="42" y="13"/>
                  </a:lnTo>
                  <a:lnTo>
                    <a:pt x="42" y="15"/>
                  </a:lnTo>
                  <a:lnTo>
                    <a:pt x="38" y="15"/>
                  </a:lnTo>
                  <a:close/>
                  <a:moveTo>
                    <a:pt x="53" y="11"/>
                  </a:moveTo>
                  <a:lnTo>
                    <a:pt x="53" y="28"/>
                  </a:lnTo>
                  <a:lnTo>
                    <a:pt x="49" y="28"/>
                  </a:lnTo>
                  <a:lnTo>
                    <a:pt x="49" y="11"/>
                  </a:lnTo>
                  <a:lnTo>
                    <a:pt x="44" y="11"/>
                  </a:lnTo>
                  <a:lnTo>
                    <a:pt x="44" y="9"/>
                  </a:lnTo>
                  <a:lnTo>
                    <a:pt x="59" y="9"/>
                  </a:lnTo>
                  <a:lnTo>
                    <a:pt x="59" y="11"/>
                  </a:lnTo>
                  <a:lnTo>
                    <a:pt x="53" y="11"/>
                  </a:lnTo>
                  <a:close/>
                  <a:moveTo>
                    <a:pt x="77" y="22"/>
                  </a:moveTo>
                  <a:lnTo>
                    <a:pt x="77" y="24"/>
                  </a:lnTo>
                  <a:lnTo>
                    <a:pt x="75" y="26"/>
                  </a:lnTo>
                  <a:lnTo>
                    <a:pt x="73" y="28"/>
                  </a:lnTo>
                  <a:lnTo>
                    <a:pt x="72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9"/>
                  </a:lnTo>
                  <a:lnTo>
                    <a:pt x="66" y="9"/>
                  </a:lnTo>
                  <a:lnTo>
                    <a:pt x="66" y="17"/>
                  </a:lnTo>
                  <a:lnTo>
                    <a:pt x="70" y="17"/>
                  </a:lnTo>
                  <a:lnTo>
                    <a:pt x="73" y="17"/>
                  </a:lnTo>
                  <a:lnTo>
                    <a:pt x="75" y="18"/>
                  </a:lnTo>
                  <a:lnTo>
                    <a:pt x="77" y="20"/>
                  </a:lnTo>
                  <a:lnTo>
                    <a:pt x="77" y="22"/>
                  </a:lnTo>
                  <a:close/>
                  <a:moveTo>
                    <a:pt x="66" y="26"/>
                  </a:moveTo>
                  <a:lnTo>
                    <a:pt x="70" y="26"/>
                  </a:lnTo>
                  <a:lnTo>
                    <a:pt x="72" y="26"/>
                  </a:lnTo>
                  <a:lnTo>
                    <a:pt x="72" y="24"/>
                  </a:lnTo>
                  <a:lnTo>
                    <a:pt x="73" y="24"/>
                  </a:lnTo>
                  <a:lnTo>
                    <a:pt x="73" y="22"/>
                  </a:lnTo>
                  <a:lnTo>
                    <a:pt x="73" y="20"/>
                  </a:lnTo>
                  <a:lnTo>
                    <a:pt x="72" y="20"/>
                  </a:lnTo>
                  <a:lnTo>
                    <a:pt x="70" y="18"/>
                  </a:lnTo>
                  <a:lnTo>
                    <a:pt x="66" y="18"/>
                  </a:lnTo>
                  <a:lnTo>
                    <a:pt x="66" y="26"/>
                  </a:lnTo>
                  <a:close/>
                  <a:moveTo>
                    <a:pt x="88" y="17"/>
                  </a:moveTo>
                  <a:lnTo>
                    <a:pt x="88" y="18"/>
                  </a:lnTo>
                  <a:lnTo>
                    <a:pt x="79" y="18"/>
                  </a:lnTo>
                  <a:lnTo>
                    <a:pt x="79" y="17"/>
                  </a:lnTo>
                  <a:lnTo>
                    <a:pt x="88" y="17"/>
                  </a:lnTo>
                  <a:close/>
                  <a:moveTo>
                    <a:pt x="105" y="30"/>
                  </a:moveTo>
                  <a:lnTo>
                    <a:pt x="101" y="28"/>
                  </a:lnTo>
                  <a:lnTo>
                    <a:pt x="99" y="28"/>
                  </a:lnTo>
                  <a:lnTo>
                    <a:pt x="97" y="26"/>
                  </a:lnTo>
                  <a:lnTo>
                    <a:pt x="96" y="24"/>
                  </a:lnTo>
                  <a:lnTo>
                    <a:pt x="94" y="22"/>
                  </a:lnTo>
                  <a:lnTo>
                    <a:pt x="92" y="20"/>
                  </a:lnTo>
                  <a:lnTo>
                    <a:pt x="92" y="17"/>
                  </a:lnTo>
                  <a:lnTo>
                    <a:pt x="92" y="15"/>
                  </a:lnTo>
                  <a:lnTo>
                    <a:pt x="92" y="13"/>
                  </a:lnTo>
                  <a:lnTo>
                    <a:pt x="92" y="9"/>
                  </a:lnTo>
                  <a:lnTo>
                    <a:pt x="94" y="7"/>
                  </a:lnTo>
                  <a:lnTo>
                    <a:pt x="96" y="6"/>
                  </a:lnTo>
                  <a:lnTo>
                    <a:pt x="97" y="4"/>
                  </a:lnTo>
                  <a:lnTo>
                    <a:pt x="99" y="2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9" y="0"/>
                  </a:lnTo>
                  <a:lnTo>
                    <a:pt x="110" y="2"/>
                  </a:lnTo>
                  <a:lnTo>
                    <a:pt x="114" y="4"/>
                  </a:lnTo>
                  <a:lnTo>
                    <a:pt x="116" y="6"/>
                  </a:lnTo>
                  <a:lnTo>
                    <a:pt x="116" y="7"/>
                  </a:lnTo>
                  <a:lnTo>
                    <a:pt x="118" y="9"/>
                  </a:lnTo>
                  <a:lnTo>
                    <a:pt x="118" y="13"/>
                  </a:lnTo>
                  <a:lnTo>
                    <a:pt x="118" y="15"/>
                  </a:lnTo>
                  <a:lnTo>
                    <a:pt x="118" y="17"/>
                  </a:lnTo>
                  <a:lnTo>
                    <a:pt x="118" y="20"/>
                  </a:lnTo>
                  <a:lnTo>
                    <a:pt x="116" y="22"/>
                  </a:lnTo>
                  <a:lnTo>
                    <a:pt x="116" y="24"/>
                  </a:lnTo>
                  <a:lnTo>
                    <a:pt x="114" y="26"/>
                  </a:lnTo>
                  <a:lnTo>
                    <a:pt x="110" y="28"/>
                  </a:lnTo>
                  <a:lnTo>
                    <a:pt x="109" y="28"/>
                  </a:lnTo>
                  <a:lnTo>
                    <a:pt x="105" y="30"/>
                  </a:lnTo>
                  <a:close/>
                  <a:moveTo>
                    <a:pt x="105" y="4"/>
                  </a:moveTo>
                  <a:lnTo>
                    <a:pt x="103" y="4"/>
                  </a:lnTo>
                  <a:lnTo>
                    <a:pt x="99" y="6"/>
                  </a:lnTo>
                  <a:lnTo>
                    <a:pt x="97" y="7"/>
                  </a:lnTo>
                  <a:lnTo>
                    <a:pt x="97" y="9"/>
                  </a:lnTo>
                  <a:lnTo>
                    <a:pt x="96" y="11"/>
                  </a:lnTo>
                  <a:lnTo>
                    <a:pt x="96" y="15"/>
                  </a:lnTo>
                  <a:lnTo>
                    <a:pt x="96" y="18"/>
                  </a:lnTo>
                  <a:lnTo>
                    <a:pt x="97" y="20"/>
                  </a:lnTo>
                  <a:lnTo>
                    <a:pt x="97" y="22"/>
                  </a:lnTo>
                  <a:lnTo>
                    <a:pt x="99" y="24"/>
                  </a:lnTo>
                  <a:lnTo>
                    <a:pt x="103" y="26"/>
                  </a:lnTo>
                  <a:lnTo>
                    <a:pt x="105" y="26"/>
                  </a:lnTo>
                  <a:lnTo>
                    <a:pt x="109" y="26"/>
                  </a:lnTo>
                  <a:lnTo>
                    <a:pt x="110" y="24"/>
                  </a:lnTo>
                  <a:lnTo>
                    <a:pt x="112" y="22"/>
                  </a:lnTo>
                  <a:lnTo>
                    <a:pt x="114" y="20"/>
                  </a:lnTo>
                  <a:lnTo>
                    <a:pt x="114" y="18"/>
                  </a:lnTo>
                  <a:lnTo>
                    <a:pt x="114" y="15"/>
                  </a:lnTo>
                  <a:lnTo>
                    <a:pt x="114" y="11"/>
                  </a:lnTo>
                  <a:lnTo>
                    <a:pt x="114" y="9"/>
                  </a:lnTo>
                  <a:lnTo>
                    <a:pt x="112" y="7"/>
                  </a:lnTo>
                  <a:lnTo>
                    <a:pt x="110" y="6"/>
                  </a:lnTo>
                  <a:lnTo>
                    <a:pt x="109" y="4"/>
                  </a:lnTo>
                  <a:lnTo>
                    <a:pt x="105" y="4"/>
                  </a:lnTo>
                  <a:close/>
                  <a:moveTo>
                    <a:pt x="121" y="9"/>
                  </a:moveTo>
                  <a:lnTo>
                    <a:pt x="125" y="9"/>
                  </a:lnTo>
                  <a:lnTo>
                    <a:pt x="125" y="11"/>
                  </a:lnTo>
                  <a:lnTo>
                    <a:pt x="127" y="9"/>
                  </a:lnTo>
                  <a:lnTo>
                    <a:pt x="129" y="7"/>
                  </a:lnTo>
                  <a:lnTo>
                    <a:pt x="131" y="7"/>
                  </a:lnTo>
                  <a:lnTo>
                    <a:pt x="133" y="7"/>
                  </a:lnTo>
                  <a:lnTo>
                    <a:pt x="136" y="9"/>
                  </a:lnTo>
                  <a:lnTo>
                    <a:pt x="136" y="11"/>
                  </a:lnTo>
                  <a:lnTo>
                    <a:pt x="138" y="13"/>
                  </a:lnTo>
                  <a:lnTo>
                    <a:pt x="140" y="15"/>
                  </a:lnTo>
                  <a:lnTo>
                    <a:pt x="140" y="18"/>
                  </a:lnTo>
                  <a:lnTo>
                    <a:pt x="140" y="20"/>
                  </a:lnTo>
                  <a:lnTo>
                    <a:pt x="138" y="22"/>
                  </a:lnTo>
                  <a:lnTo>
                    <a:pt x="138" y="26"/>
                  </a:lnTo>
                  <a:lnTo>
                    <a:pt x="136" y="28"/>
                  </a:lnTo>
                  <a:lnTo>
                    <a:pt x="133" y="28"/>
                  </a:lnTo>
                  <a:lnTo>
                    <a:pt x="131" y="28"/>
                  </a:lnTo>
                  <a:lnTo>
                    <a:pt x="129" y="28"/>
                  </a:lnTo>
                  <a:lnTo>
                    <a:pt x="127" y="28"/>
                  </a:lnTo>
                  <a:lnTo>
                    <a:pt x="125" y="26"/>
                  </a:lnTo>
                  <a:lnTo>
                    <a:pt x="125" y="35"/>
                  </a:lnTo>
                  <a:lnTo>
                    <a:pt x="121" y="35"/>
                  </a:lnTo>
                  <a:lnTo>
                    <a:pt x="121" y="9"/>
                  </a:lnTo>
                  <a:close/>
                  <a:moveTo>
                    <a:pt x="131" y="26"/>
                  </a:moveTo>
                  <a:lnTo>
                    <a:pt x="133" y="26"/>
                  </a:lnTo>
                  <a:lnTo>
                    <a:pt x="134" y="24"/>
                  </a:lnTo>
                  <a:lnTo>
                    <a:pt x="134" y="22"/>
                  </a:lnTo>
                  <a:lnTo>
                    <a:pt x="136" y="20"/>
                  </a:lnTo>
                  <a:lnTo>
                    <a:pt x="136" y="18"/>
                  </a:lnTo>
                  <a:lnTo>
                    <a:pt x="136" y="17"/>
                  </a:lnTo>
                  <a:lnTo>
                    <a:pt x="136" y="15"/>
                  </a:lnTo>
                  <a:lnTo>
                    <a:pt x="134" y="13"/>
                  </a:lnTo>
                  <a:lnTo>
                    <a:pt x="133" y="11"/>
                  </a:lnTo>
                  <a:lnTo>
                    <a:pt x="131" y="11"/>
                  </a:lnTo>
                  <a:lnTo>
                    <a:pt x="129" y="11"/>
                  </a:lnTo>
                  <a:lnTo>
                    <a:pt x="127" y="13"/>
                  </a:lnTo>
                  <a:lnTo>
                    <a:pt x="125" y="15"/>
                  </a:lnTo>
                  <a:lnTo>
                    <a:pt x="125" y="18"/>
                  </a:lnTo>
                  <a:lnTo>
                    <a:pt x="125" y="22"/>
                  </a:lnTo>
                  <a:lnTo>
                    <a:pt x="127" y="24"/>
                  </a:lnTo>
                  <a:lnTo>
                    <a:pt x="129" y="26"/>
                  </a:lnTo>
                  <a:lnTo>
                    <a:pt x="131" y="26"/>
                  </a:lnTo>
                  <a:close/>
                  <a:moveTo>
                    <a:pt x="144" y="28"/>
                  </a:moveTo>
                  <a:lnTo>
                    <a:pt x="144" y="33"/>
                  </a:lnTo>
                  <a:lnTo>
                    <a:pt x="140" y="33"/>
                  </a:lnTo>
                  <a:lnTo>
                    <a:pt x="140" y="26"/>
                  </a:lnTo>
                  <a:lnTo>
                    <a:pt x="142" y="26"/>
                  </a:lnTo>
                  <a:lnTo>
                    <a:pt x="142" y="24"/>
                  </a:lnTo>
                  <a:lnTo>
                    <a:pt x="144" y="22"/>
                  </a:lnTo>
                  <a:lnTo>
                    <a:pt x="144" y="9"/>
                  </a:lnTo>
                  <a:lnTo>
                    <a:pt x="157" y="9"/>
                  </a:lnTo>
                  <a:lnTo>
                    <a:pt x="157" y="26"/>
                  </a:lnTo>
                  <a:lnTo>
                    <a:pt x="158" y="26"/>
                  </a:lnTo>
                  <a:lnTo>
                    <a:pt x="158" y="33"/>
                  </a:lnTo>
                  <a:lnTo>
                    <a:pt x="157" y="33"/>
                  </a:lnTo>
                  <a:lnTo>
                    <a:pt x="157" y="28"/>
                  </a:lnTo>
                  <a:lnTo>
                    <a:pt x="144" y="28"/>
                  </a:lnTo>
                  <a:close/>
                  <a:moveTo>
                    <a:pt x="155" y="26"/>
                  </a:moveTo>
                  <a:lnTo>
                    <a:pt x="155" y="11"/>
                  </a:lnTo>
                  <a:lnTo>
                    <a:pt x="146" y="11"/>
                  </a:lnTo>
                  <a:lnTo>
                    <a:pt x="146" y="22"/>
                  </a:lnTo>
                  <a:lnTo>
                    <a:pt x="146" y="24"/>
                  </a:lnTo>
                  <a:lnTo>
                    <a:pt x="146" y="26"/>
                  </a:lnTo>
                  <a:lnTo>
                    <a:pt x="155" y="26"/>
                  </a:lnTo>
                  <a:close/>
                  <a:moveTo>
                    <a:pt x="184" y="28"/>
                  </a:moveTo>
                  <a:lnTo>
                    <a:pt x="181" y="28"/>
                  </a:lnTo>
                  <a:lnTo>
                    <a:pt x="181" y="9"/>
                  </a:lnTo>
                  <a:lnTo>
                    <a:pt x="184" y="9"/>
                  </a:lnTo>
                  <a:lnTo>
                    <a:pt x="184" y="28"/>
                  </a:lnTo>
                  <a:close/>
                  <a:moveTo>
                    <a:pt x="177" y="22"/>
                  </a:moveTo>
                  <a:lnTo>
                    <a:pt x="177" y="24"/>
                  </a:lnTo>
                  <a:lnTo>
                    <a:pt x="177" y="26"/>
                  </a:lnTo>
                  <a:lnTo>
                    <a:pt x="175" y="26"/>
                  </a:lnTo>
                  <a:lnTo>
                    <a:pt x="173" y="28"/>
                  </a:lnTo>
                  <a:lnTo>
                    <a:pt x="171" y="28"/>
                  </a:lnTo>
                  <a:lnTo>
                    <a:pt x="170" y="28"/>
                  </a:lnTo>
                  <a:lnTo>
                    <a:pt x="162" y="28"/>
                  </a:lnTo>
                  <a:lnTo>
                    <a:pt x="162" y="9"/>
                  </a:lnTo>
                  <a:lnTo>
                    <a:pt x="166" y="9"/>
                  </a:lnTo>
                  <a:lnTo>
                    <a:pt x="166" y="17"/>
                  </a:lnTo>
                  <a:lnTo>
                    <a:pt x="170" y="17"/>
                  </a:lnTo>
                  <a:lnTo>
                    <a:pt x="173" y="17"/>
                  </a:lnTo>
                  <a:lnTo>
                    <a:pt x="175" y="18"/>
                  </a:lnTo>
                  <a:lnTo>
                    <a:pt x="177" y="20"/>
                  </a:lnTo>
                  <a:lnTo>
                    <a:pt x="177" y="22"/>
                  </a:lnTo>
                  <a:close/>
                  <a:moveTo>
                    <a:pt x="166" y="26"/>
                  </a:moveTo>
                  <a:lnTo>
                    <a:pt x="170" y="26"/>
                  </a:lnTo>
                  <a:lnTo>
                    <a:pt x="171" y="26"/>
                  </a:lnTo>
                  <a:lnTo>
                    <a:pt x="173" y="24"/>
                  </a:lnTo>
                  <a:lnTo>
                    <a:pt x="173" y="22"/>
                  </a:lnTo>
                  <a:lnTo>
                    <a:pt x="173" y="20"/>
                  </a:lnTo>
                  <a:lnTo>
                    <a:pt x="171" y="20"/>
                  </a:lnTo>
                  <a:lnTo>
                    <a:pt x="170" y="18"/>
                  </a:lnTo>
                  <a:lnTo>
                    <a:pt x="166" y="18"/>
                  </a:lnTo>
                  <a:lnTo>
                    <a:pt x="166" y="26"/>
                  </a:lnTo>
                  <a:close/>
                  <a:moveTo>
                    <a:pt x="201" y="9"/>
                  </a:moveTo>
                  <a:lnTo>
                    <a:pt x="205" y="9"/>
                  </a:lnTo>
                  <a:lnTo>
                    <a:pt x="205" y="28"/>
                  </a:lnTo>
                  <a:lnTo>
                    <a:pt x="201" y="28"/>
                  </a:lnTo>
                  <a:lnTo>
                    <a:pt x="201" y="18"/>
                  </a:lnTo>
                  <a:lnTo>
                    <a:pt x="192" y="18"/>
                  </a:lnTo>
                  <a:lnTo>
                    <a:pt x="192" y="28"/>
                  </a:lnTo>
                  <a:lnTo>
                    <a:pt x="188" y="28"/>
                  </a:lnTo>
                  <a:lnTo>
                    <a:pt x="188" y="9"/>
                  </a:lnTo>
                  <a:lnTo>
                    <a:pt x="192" y="9"/>
                  </a:lnTo>
                  <a:lnTo>
                    <a:pt x="192" y="17"/>
                  </a:lnTo>
                  <a:lnTo>
                    <a:pt x="201" y="17"/>
                  </a:lnTo>
                  <a:lnTo>
                    <a:pt x="201" y="9"/>
                  </a:lnTo>
                  <a:close/>
                  <a:moveTo>
                    <a:pt x="221" y="15"/>
                  </a:moveTo>
                  <a:lnTo>
                    <a:pt x="219" y="11"/>
                  </a:lnTo>
                  <a:lnTo>
                    <a:pt x="218" y="11"/>
                  </a:lnTo>
                  <a:lnTo>
                    <a:pt x="214" y="11"/>
                  </a:lnTo>
                  <a:lnTo>
                    <a:pt x="212" y="13"/>
                  </a:lnTo>
                  <a:lnTo>
                    <a:pt x="212" y="15"/>
                  </a:lnTo>
                  <a:lnTo>
                    <a:pt x="212" y="18"/>
                  </a:lnTo>
                  <a:lnTo>
                    <a:pt x="212" y="22"/>
                  </a:lnTo>
                  <a:lnTo>
                    <a:pt x="212" y="24"/>
                  </a:lnTo>
                  <a:lnTo>
                    <a:pt x="214" y="26"/>
                  </a:lnTo>
                  <a:lnTo>
                    <a:pt x="218" y="26"/>
                  </a:lnTo>
                  <a:lnTo>
                    <a:pt x="219" y="26"/>
                  </a:lnTo>
                  <a:lnTo>
                    <a:pt x="219" y="24"/>
                  </a:lnTo>
                  <a:lnTo>
                    <a:pt x="221" y="22"/>
                  </a:lnTo>
                  <a:lnTo>
                    <a:pt x="221" y="20"/>
                  </a:lnTo>
                  <a:lnTo>
                    <a:pt x="225" y="20"/>
                  </a:lnTo>
                  <a:lnTo>
                    <a:pt x="225" y="24"/>
                  </a:lnTo>
                  <a:lnTo>
                    <a:pt x="223" y="26"/>
                  </a:lnTo>
                  <a:lnTo>
                    <a:pt x="219" y="28"/>
                  </a:lnTo>
                  <a:lnTo>
                    <a:pt x="218" y="28"/>
                  </a:lnTo>
                  <a:lnTo>
                    <a:pt x="214" y="28"/>
                  </a:lnTo>
                  <a:lnTo>
                    <a:pt x="212" y="28"/>
                  </a:lnTo>
                  <a:lnTo>
                    <a:pt x="210" y="26"/>
                  </a:lnTo>
                  <a:lnTo>
                    <a:pt x="208" y="24"/>
                  </a:lnTo>
                  <a:lnTo>
                    <a:pt x="208" y="22"/>
                  </a:lnTo>
                  <a:lnTo>
                    <a:pt x="208" y="18"/>
                  </a:lnTo>
                  <a:lnTo>
                    <a:pt x="208" y="17"/>
                  </a:lnTo>
                  <a:lnTo>
                    <a:pt x="208" y="13"/>
                  </a:lnTo>
                  <a:lnTo>
                    <a:pt x="210" y="11"/>
                  </a:lnTo>
                  <a:lnTo>
                    <a:pt x="212" y="9"/>
                  </a:lnTo>
                  <a:lnTo>
                    <a:pt x="214" y="7"/>
                  </a:lnTo>
                  <a:lnTo>
                    <a:pt x="218" y="7"/>
                  </a:lnTo>
                  <a:lnTo>
                    <a:pt x="219" y="7"/>
                  </a:lnTo>
                  <a:lnTo>
                    <a:pt x="221" y="9"/>
                  </a:lnTo>
                  <a:lnTo>
                    <a:pt x="223" y="9"/>
                  </a:lnTo>
                  <a:lnTo>
                    <a:pt x="223" y="11"/>
                  </a:lnTo>
                  <a:lnTo>
                    <a:pt x="225" y="13"/>
                  </a:lnTo>
                  <a:lnTo>
                    <a:pt x="225" y="15"/>
                  </a:lnTo>
                  <a:lnTo>
                    <a:pt x="221" y="15"/>
                  </a:lnTo>
                  <a:close/>
                  <a:moveTo>
                    <a:pt x="245" y="28"/>
                  </a:moveTo>
                  <a:lnTo>
                    <a:pt x="240" y="28"/>
                  </a:lnTo>
                  <a:lnTo>
                    <a:pt x="232" y="18"/>
                  </a:lnTo>
                  <a:lnTo>
                    <a:pt x="230" y="20"/>
                  </a:lnTo>
                  <a:lnTo>
                    <a:pt x="230" y="28"/>
                  </a:lnTo>
                  <a:lnTo>
                    <a:pt x="229" y="28"/>
                  </a:lnTo>
                  <a:lnTo>
                    <a:pt x="229" y="9"/>
                  </a:lnTo>
                  <a:lnTo>
                    <a:pt x="230" y="9"/>
                  </a:lnTo>
                  <a:lnTo>
                    <a:pt x="230" y="17"/>
                  </a:lnTo>
                  <a:lnTo>
                    <a:pt x="240" y="9"/>
                  </a:lnTo>
                  <a:lnTo>
                    <a:pt x="243" y="9"/>
                  </a:lnTo>
                  <a:lnTo>
                    <a:pt x="236" y="17"/>
                  </a:lnTo>
                  <a:lnTo>
                    <a:pt x="245" y="28"/>
                  </a:lnTo>
                  <a:close/>
                  <a:moveTo>
                    <a:pt x="251" y="24"/>
                  </a:moveTo>
                  <a:lnTo>
                    <a:pt x="251" y="24"/>
                  </a:lnTo>
                  <a:lnTo>
                    <a:pt x="258" y="9"/>
                  </a:lnTo>
                  <a:lnTo>
                    <a:pt x="262" y="9"/>
                  </a:lnTo>
                  <a:lnTo>
                    <a:pt x="262" y="28"/>
                  </a:lnTo>
                  <a:lnTo>
                    <a:pt x="260" y="28"/>
                  </a:lnTo>
                  <a:lnTo>
                    <a:pt x="260" y="13"/>
                  </a:lnTo>
                  <a:lnTo>
                    <a:pt x="251" y="28"/>
                  </a:lnTo>
                  <a:lnTo>
                    <a:pt x="247" y="28"/>
                  </a:lnTo>
                  <a:lnTo>
                    <a:pt x="247" y="9"/>
                  </a:lnTo>
                  <a:lnTo>
                    <a:pt x="251" y="9"/>
                  </a:lnTo>
                  <a:lnTo>
                    <a:pt x="251" y="24"/>
                  </a:lnTo>
                  <a:close/>
                  <a:moveTo>
                    <a:pt x="271" y="24"/>
                  </a:moveTo>
                  <a:lnTo>
                    <a:pt x="271" y="24"/>
                  </a:lnTo>
                  <a:lnTo>
                    <a:pt x="280" y="9"/>
                  </a:lnTo>
                  <a:lnTo>
                    <a:pt x="284" y="9"/>
                  </a:lnTo>
                  <a:lnTo>
                    <a:pt x="284" y="28"/>
                  </a:lnTo>
                  <a:lnTo>
                    <a:pt x="280" y="28"/>
                  </a:lnTo>
                  <a:lnTo>
                    <a:pt x="280" y="13"/>
                  </a:lnTo>
                  <a:lnTo>
                    <a:pt x="271" y="28"/>
                  </a:lnTo>
                  <a:lnTo>
                    <a:pt x="267" y="28"/>
                  </a:lnTo>
                  <a:lnTo>
                    <a:pt x="267" y="9"/>
                  </a:lnTo>
                  <a:lnTo>
                    <a:pt x="271" y="9"/>
                  </a:lnTo>
                  <a:lnTo>
                    <a:pt x="271" y="24"/>
                  </a:lnTo>
                  <a:close/>
                  <a:moveTo>
                    <a:pt x="282" y="0"/>
                  </a:moveTo>
                  <a:lnTo>
                    <a:pt x="280" y="4"/>
                  </a:lnTo>
                  <a:lnTo>
                    <a:pt x="275" y="6"/>
                  </a:lnTo>
                  <a:lnTo>
                    <a:pt x="271" y="4"/>
                  </a:lnTo>
                  <a:lnTo>
                    <a:pt x="269" y="0"/>
                  </a:lnTo>
                  <a:lnTo>
                    <a:pt x="271" y="0"/>
                  </a:lnTo>
                  <a:lnTo>
                    <a:pt x="273" y="2"/>
                  </a:lnTo>
                  <a:lnTo>
                    <a:pt x="275" y="4"/>
                  </a:lnTo>
                  <a:lnTo>
                    <a:pt x="277" y="4"/>
                  </a:lnTo>
                  <a:lnTo>
                    <a:pt x="279" y="4"/>
                  </a:lnTo>
                  <a:lnTo>
                    <a:pt x="279" y="2"/>
                  </a:lnTo>
                  <a:lnTo>
                    <a:pt x="280" y="0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25" name="Freeform 116">
              <a:extLst>
                <a:ext uri="{FF2B5EF4-FFF2-40B4-BE49-F238E27FC236}">
                  <a16:creationId xmlns:a16="http://schemas.microsoft.com/office/drawing/2014/main" id="{4B85F3C1-4204-B247-BDA1-2F6DC88E65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87522" y="4316099"/>
              <a:ext cx="115888" cy="55562"/>
            </a:xfrm>
            <a:custGeom>
              <a:avLst/>
              <a:gdLst>
                <a:gd name="T0" fmla="*/ 29339 w 79"/>
                <a:gd name="T1" fmla="*/ 6350 h 35"/>
                <a:gd name="T2" fmla="*/ 13202 w 79"/>
                <a:gd name="T3" fmla="*/ 41275 h 35"/>
                <a:gd name="T4" fmla="*/ 0 w 79"/>
                <a:gd name="T5" fmla="*/ 0 h 35"/>
                <a:gd name="T6" fmla="*/ 54277 w 79"/>
                <a:gd name="T7" fmla="*/ 14287 h 35"/>
                <a:gd name="T8" fmla="*/ 51343 w 79"/>
                <a:gd name="T9" fmla="*/ 26987 h 35"/>
                <a:gd name="T10" fmla="*/ 45475 w 79"/>
                <a:gd name="T11" fmla="*/ 38100 h 35"/>
                <a:gd name="T12" fmla="*/ 42541 w 79"/>
                <a:gd name="T13" fmla="*/ 49212 h 35"/>
                <a:gd name="T14" fmla="*/ 38140 w 79"/>
                <a:gd name="T15" fmla="*/ 55562 h 35"/>
                <a:gd name="T16" fmla="*/ 35206 w 79"/>
                <a:gd name="T17" fmla="*/ 55562 h 35"/>
                <a:gd name="T18" fmla="*/ 32273 w 79"/>
                <a:gd name="T19" fmla="*/ 49212 h 35"/>
                <a:gd name="T20" fmla="*/ 35206 w 79"/>
                <a:gd name="T21" fmla="*/ 49212 h 35"/>
                <a:gd name="T22" fmla="*/ 38140 w 79"/>
                <a:gd name="T23" fmla="*/ 47625 h 35"/>
                <a:gd name="T24" fmla="*/ 29339 w 79"/>
                <a:gd name="T25" fmla="*/ 11112 h 35"/>
                <a:gd name="T26" fmla="*/ 42541 w 79"/>
                <a:gd name="T27" fmla="*/ 38100 h 35"/>
                <a:gd name="T28" fmla="*/ 64545 w 79"/>
                <a:gd name="T29" fmla="*/ 11112 h 35"/>
                <a:gd name="T30" fmla="*/ 64545 w 79"/>
                <a:gd name="T31" fmla="*/ 14287 h 35"/>
                <a:gd name="T32" fmla="*/ 73347 w 79"/>
                <a:gd name="T33" fmla="*/ 11112 h 35"/>
                <a:gd name="T34" fmla="*/ 80682 w 79"/>
                <a:gd name="T35" fmla="*/ 14287 h 35"/>
                <a:gd name="T36" fmla="*/ 83615 w 79"/>
                <a:gd name="T37" fmla="*/ 26987 h 35"/>
                <a:gd name="T38" fmla="*/ 80682 w 79"/>
                <a:gd name="T39" fmla="*/ 38100 h 35"/>
                <a:gd name="T40" fmla="*/ 73347 w 79"/>
                <a:gd name="T41" fmla="*/ 44450 h 35"/>
                <a:gd name="T42" fmla="*/ 64545 w 79"/>
                <a:gd name="T43" fmla="*/ 41275 h 35"/>
                <a:gd name="T44" fmla="*/ 64545 w 79"/>
                <a:gd name="T45" fmla="*/ 55562 h 35"/>
                <a:gd name="T46" fmla="*/ 73347 w 79"/>
                <a:gd name="T47" fmla="*/ 38100 h 35"/>
                <a:gd name="T48" fmla="*/ 77748 w 79"/>
                <a:gd name="T49" fmla="*/ 34925 h 35"/>
                <a:gd name="T50" fmla="*/ 80682 w 79"/>
                <a:gd name="T51" fmla="*/ 26987 h 35"/>
                <a:gd name="T52" fmla="*/ 77748 w 79"/>
                <a:gd name="T53" fmla="*/ 20637 h 35"/>
                <a:gd name="T54" fmla="*/ 73347 w 79"/>
                <a:gd name="T55" fmla="*/ 14287 h 35"/>
                <a:gd name="T56" fmla="*/ 64545 w 79"/>
                <a:gd name="T57" fmla="*/ 23812 h 35"/>
                <a:gd name="T58" fmla="*/ 67479 w 79"/>
                <a:gd name="T59" fmla="*/ 34925 h 35"/>
                <a:gd name="T60" fmla="*/ 89483 w 79"/>
                <a:gd name="T61" fmla="*/ 20637 h 35"/>
                <a:gd name="T62" fmla="*/ 96818 w 79"/>
                <a:gd name="T63" fmla="*/ 11112 h 35"/>
                <a:gd name="T64" fmla="*/ 105619 w 79"/>
                <a:gd name="T65" fmla="*/ 11112 h 35"/>
                <a:gd name="T66" fmla="*/ 111487 w 79"/>
                <a:gd name="T67" fmla="*/ 14287 h 35"/>
                <a:gd name="T68" fmla="*/ 112954 w 79"/>
                <a:gd name="T69" fmla="*/ 38100 h 35"/>
                <a:gd name="T70" fmla="*/ 115888 w 79"/>
                <a:gd name="T71" fmla="*/ 38100 h 35"/>
                <a:gd name="T72" fmla="*/ 112954 w 79"/>
                <a:gd name="T73" fmla="*/ 44450 h 35"/>
                <a:gd name="T74" fmla="*/ 112954 w 79"/>
                <a:gd name="T75" fmla="*/ 44450 h 35"/>
                <a:gd name="T76" fmla="*/ 108553 w 79"/>
                <a:gd name="T77" fmla="*/ 41275 h 35"/>
                <a:gd name="T78" fmla="*/ 105619 w 79"/>
                <a:gd name="T79" fmla="*/ 41275 h 35"/>
                <a:gd name="T80" fmla="*/ 96818 w 79"/>
                <a:gd name="T81" fmla="*/ 44450 h 35"/>
                <a:gd name="T82" fmla="*/ 92417 w 79"/>
                <a:gd name="T83" fmla="*/ 41275 h 35"/>
                <a:gd name="T84" fmla="*/ 89483 w 79"/>
                <a:gd name="T85" fmla="*/ 34925 h 35"/>
                <a:gd name="T86" fmla="*/ 92417 w 79"/>
                <a:gd name="T87" fmla="*/ 26987 h 35"/>
                <a:gd name="T88" fmla="*/ 108553 w 79"/>
                <a:gd name="T89" fmla="*/ 23812 h 35"/>
                <a:gd name="T90" fmla="*/ 99752 w 79"/>
                <a:gd name="T91" fmla="*/ 14287 h 35"/>
                <a:gd name="T92" fmla="*/ 95351 w 79"/>
                <a:gd name="T93" fmla="*/ 17462 h 35"/>
                <a:gd name="T94" fmla="*/ 108553 w 79"/>
                <a:gd name="T95" fmla="*/ 26987 h 35"/>
                <a:gd name="T96" fmla="*/ 102686 w 79"/>
                <a:gd name="T97" fmla="*/ 30162 h 35"/>
                <a:gd name="T98" fmla="*/ 96818 w 79"/>
                <a:gd name="T99" fmla="*/ 30162 h 35"/>
                <a:gd name="T100" fmla="*/ 95351 w 79"/>
                <a:gd name="T101" fmla="*/ 31750 h 35"/>
                <a:gd name="T102" fmla="*/ 99752 w 79"/>
                <a:gd name="T103" fmla="*/ 38100 h 35"/>
                <a:gd name="T104" fmla="*/ 105619 w 79"/>
                <a:gd name="T105" fmla="*/ 38100 h 35"/>
                <a:gd name="T106" fmla="*/ 108553 w 79"/>
                <a:gd name="T107" fmla="*/ 31750 h 3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9"/>
                <a:gd name="T163" fmla="*/ 0 h 35"/>
                <a:gd name="T164" fmla="*/ 79 w 79"/>
                <a:gd name="T165" fmla="*/ 35 h 3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9" h="35">
                  <a:moveTo>
                    <a:pt x="0" y="0"/>
                  </a:moveTo>
                  <a:lnTo>
                    <a:pt x="20" y="0"/>
                  </a:lnTo>
                  <a:lnTo>
                    <a:pt x="20" y="4"/>
                  </a:lnTo>
                  <a:lnTo>
                    <a:pt x="13" y="4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9" y="4"/>
                  </a:lnTo>
                  <a:lnTo>
                    <a:pt x="0" y="4"/>
                  </a:lnTo>
                  <a:lnTo>
                    <a:pt x="0" y="0"/>
                  </a:lnTo>
                  <a:close/>
                  <a:moveTo>
                    <a:pt x="35" y="7"/>
                  </a:moveTo>
                  <a:lnTo>
                    <a:pt x="39" y="7"/>
                  </a:lnTo>
                  <a:lnTo>
                    <a:pt x="37" y="9"/>
                  </a:lnTo>
                  <a:lnTo>
                    <a:pt x="37" y="11"/>
                  </a:lnTo>
                  <a:lnTo>
                    <a:pt x="35" y="15"/>
                  </a:lnTo>
                  <a:lnTo>
                    <a:pt x="35" y="17"/>
                  </a:lnTo>
                  <a:lnTo>
                    <a:pt x="33" y="19"/>
                  </a:lnTo>
                  <a:lnTo>
                    <a:pt x="33" y="22"/>
                  </a:lnTo>
                  <a:lnTo>
                    <a:pt x="31" y="24"/>
                  </a:lnTo>
                  <a:lnTo>
                    <a:pt x="31" y="26"/>
                  </a:lnTo>
                  <a:lnTo>
                    <a:pt x="29" y="30"/>
                  </a:lnTo>
                  <a:lnTo>
                    <a:pt x="29" y="31"/>
                  </a:lnTo>
                  <a:lnTo>
                    <a:pt x="28" y="33"/>
                  </a:lnTo>
                  <a:lnTo>
                    <a:pt x="26" y="35"/>
                  </a:lnTo>
                  <a:lnTo>
                    <a:pt x="24" y="35"/>
                  </a:lnTo>
                  <a:lnTo>
                    <a:pt x="22" y="35"/>
                  </a:lnTo>
                  <a:lnTo>
                    <a:pt x="22" y="31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8" y="28"/>
                  </a:lnTo>
                  <a:lnTo>
                    <a:pt x="20" y="7"/>
                  </a:lnTo>
                  <a:lnTo>
                    <a:pt x="24" y="7"/>
                  </a:lnTo>
                  <a:lnTo>
                    <a:pt x="29" y="24"/>
                  </a:lnTo>
                  <a:lnTo>
                    <a:pt x="35" y="7"/>
                  </a:lnTo>
                  <a:close/>
                  <a:moveTo>
                    <a:pt x="41" y="7"/>
                  </a:moveTo>
                  <a:lnTo>
                    <a:pt x="44" y="7"/>
                  </a:lnTo>
                  <a:lnTo>
                    <a:pt x="44" y="9"/>
                  </a:lnTo>
                  <a:lnTo>
                    <a:pt x="46" y="7"/>
                  </a:lnTo>
                  <a:lnTo>
                    <a:pt x="48" y="7"/>
                  </a:lnTo>
                  <a:lnTo>
                    <a:pt x="50" y="7"/>
                  </a:lnTo>
                  <a:lnTo>
                    <a:pt x="52" y="7"/>
                  </a:lnTo>
                  <a:lnTo>
                    <a:pt x="53" y="7"/>
                  </a:lnTo>
                  <a:lnTo>
                    <a:pt x="55" y="9"/>
                  </a:lnTo>
                  <a:lnTo>
                    <a:pt x="57" y="11"/>
                  </a:lnTo>
                  <a:lnTo>
                    <a:pt x="57" y="13"/>
                  </a:lnTo>
                  <a:lnTo>
                    <a:pt x="57" y="17"/>
                  </a:lnTo>
                  <a:lnTo>
                    <a:pt x="57" y="19"/>
                  </a:lnTo>
                  <a:lnTo>
                    <a:pt x="57" y="22"/>
                  </a:lnTo>
                  <a:lnTo>
                    <a:pt x="55" y="24"/>
                  </a:lnTo>
                  <a:lnTo>
                    <a:pt x="53" y="26"/>
                  </a:lnTo>
                  <a:lnTo>
                    <a:pt x="52" y="28"/>
                  </a:lnTo>
                  <a:lnTo>
                    <a:pt x="50" y="28"/>
                  </a:lnTo>
                  <a:lnTo>
                    <a:pt x="48" y="28"/>
                  </a:lnTo>
                  <a:lnTo>
                    <a:pt x="46" y="26"/>
                  </a:lnTo>
                  <a:lnTo>
                    <a:pt x="44" y="26"/>
                  </a:lnTo>
                  <a:lnTo>
                    <a:pt x="44" y="24"/>
                  </a:lnTo>
                  <a:lnTo>
                    <a:pt x="44" y="35"/>
                  </a:lnTo>
                  <a:lnTo>
                    <a:pt x="41" y="35"/>
                  </a:lnTo>
                  <a:lnTo>
                    <a:pt x="41" y="7"/>
                  </a:lnTo>
                  <a:close/>
                  <a:moveTo>
                    <a:pt x="50" y="24"/>
                  </a:moveTo>
                  <a:lnTo>
                    <a:pt x="52" y="24"/>
                  </a:lnTo>
                  <a:lnTo>
                    <a:pt x="53" y="22"/>
                  </a:lnTo>
                  <a:lnTo>
                    <a:pt x="53" y="20"/>
                  </a:lnTo>
                  <a:lnTo>
                    <a:pt x="53" y="19"/>
                  </a:lnTo>
                  <a:lnTo>
                    <a:pt x="55" y="17"/>
                  </a:lnTo>
                  <a:lnTo>
                    <a:pt x="55" y="15"/>
                  </a:lnTo>
                  <a:lnTo>
                    <a:pt x="53" y="13"/>
                  </a:lnTo>
                  <a:lnTo>
                    <a:pt x="53" y="11"/>
                  </a:lnTo>
                  <a:lnTo>
                    <a:pt x="52" y="9"/>
                  </a:lnTo>
                  <a:lnTo>
                    <a:pt x="50" y="9"/>
                  </a:lnTo>
                  <a:lnTo>
                    <a:pt x="46" y="9"/>
                  </a:lnTo>
                  <a:lnTo>
                    <a:pt x="46" y="11"/>
                  </a:lnTo>
                  <a:lnTo>
                    <a:pt x="44" y="15"/>
                  </a:lnTo>
                  <a:lnTo>
                    <a:pt x="44" y="19"/>
                  </a:lnTo>
                  <a:lnTo>
                    <a:pt x="44" y="20"/>
                  </a:lnTo>
                  <a:lnTo>
                    <a:pt x="46" y="22"/>
                  </a:lnTo>
                  <a:lnTo>
                    <a:pt x="48" y="24"/>
                  </a:lnTo>
                  <a:lnTo>
                    <a:pt x="50" y="24"/>
                  </a:lnTo>
                  <a:close/>
                  <a:moveTo>
                    <a:pt x="61" y="13"/>
                  </a:moveTo>
                  <a:lnTo>
                    <a:pt x="63" y="11"/>
                  </a:lnTo>
                  <a:lnTo>
                    <a:pt x="63" y="7"/>
                  </a:lnTo>
                  <a:lnTo>
                    <a:pt x="66" y="7"/>
                  </a:lnTo>
                  <a:lnTo>
                    <a:pt x="70" y="7"/>
                  </a:lnTo>
                  <a:lnTo>
                    <a:pt x="72" y="7"/>
                  </a:lnTo>
                  <a:lnTo>
                    <a:pt x="74" y="7"/>
                  </a:lnTo>
                  <a:lnTo>
                    <a:pt x="76" y="9"/>
                  </a:lnTo>
                  <a:lnTo>
                    <a:pt x="77" y="13"/>
                  </a:lnTo>
                  <a:lnTo>
                    <a:pt x="77" y="24"/>
                  </a:lnTo>
                  <a:lnTo>
                    <a:pt x="79" y="24"/>
                  </a:lnTo>
                  <a:lnTo>
                    <a:pt x="79" y="26"/>
                  </a:lnTo>
                  <a:lnTo>
                    <a:pt x="79" y="28"/>
                  </a:lnTo>
                  <a:lnTo>
                    <a:pt x="77" y="28"/>
                  </a:lnTo>
                  <a:lnTo>
                    <a:pt x="76" y="28"/>
                  </a:lnTo>
                  <a:lnTo>
                    <a:pt x="74" y="26"/>
                  </a:lnTo>
                  <a:lnTo>
                    <a:pt x="74" y="24"/>
                  </a:lnTo>
                  <a:lnTo>
                    <a:pt x="72" y="26"/>
                  </a:lnTo>
                  <a:lnTo>
                    <a:pt x="70" y="26"/>
                  </a:lnTo>
                  <a:lnTo>
                    <a:pt x="68" y="28"/>
                  </a:lnTo>
                  <a:lnTo>
                    <a:pt x="66" y="28"/>
                  </a:lnTo>
                  <a:lnTo>
                    <a:pt x="65" y="28"/>
                  </a:lnTo>
                  <a:lnTo>
                    <a:pt x="63" y="26"/>
                  </a:lnTo>
                  <a:lnTo>
                    <a:pt x="61" y="24"/>
                  </a:lnTo>
                  <a:lnTo>
                    <a:pt x="61" y="22"/>
                  </a:lnTo>
                  <a:lnTo>
                    <a:pt x="61" y="20"/>
                  </a:lnTo>
                  <a:lnTo>
                    <a:pt x="61" y="19"/>
                  </a:lnTo>
                  <a:lnTo>
                    <a:pt x="63" y="17"/>
                  </a:lnTo>
                  <a:lnTo>
                    <a:pt x="66" y="15"/>
                  </a:lnTo>
                  <a:lnTo>
                    <a:pt x="72" y="15"/>
                  </a:lnTo>
                  <a:lnTo>
                    <a:pt x="74" y="15"/>
                  </a:lnTo>
                  <a:lnTo>
                    <a:pt x="74" y="13"/>
                  </a:lnTo>
                  <a:lnTo>
                    <a:pt x="72" y="11"/>
                  </a:lnTo>
                  <a:lnTo>
                    <a:pt x="68" y="9"/>
                  </a:lnTo>
                  <a:lnTo>
                    <a:pt x="66" y="9"/>
                  </a:lnTo>
                  <a:lnTo>
                    <a:pt x="66" y="11"/>
                  </a:lnTo>
                  <a:lnTo>
                    <a:pt x="65" y="11"/>
                  </a:lnTo>
                  <a:lnTo>
                    <a:pt x="65" y="13"/>
                  </a:lnTo>
                  <a:lnTo>
                    <a:pt x="61" y="13"/>
                  </a:lnTo>
                  <a:close/>
                  <a:moveTo>
                    <a:pt x="74" y="17"/>
                  </a:moveTo>
                  <a:lnTo>
                    <a:pt x="74" y="17"/>
                  </a:lnTo>
                  <a:lnTo>
                    <a:pt x="72" y="17"/>
                  </a:lnTo>
                  <a:lnTo>
                    <a:pt x="70" y="19"/>
                  </a:lnTo>
                  <a:lnTo>
                    <a:pt x="68" y="19"/>
                  </a:lnTo>
                  <a:lnTo>
                    <a:pt x="66" y="19"/>
                  </a:lnTo>
                  <a:lnTo>
                    <a:pt x="65" y="19"/>
                  </a:lnTo>
                  <a:lnTo>
                    <a:pt x="65" y="20"/>
                  </a:lnTo>
                  <a:lnTo>
                    <a:pt x="65" y="24"/>
                  </a:lnTo>
                  <a:lnTo>
                    <a:pt x="68" y="24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2" y="22"/>
                  </a:lnTo>
                  <a:lnTo>
                    <a:pt x="74" y="20"/>
                  </a:lnTo>
                  <a:lnTo>
                    <a:pt x="74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26" name="Freeform 117">
              <a:extLst>
                <a:ext uri="{FF2B5EF4-FFF2-40B4-BE49-F238E27FC236}">
                  <a16:creationId xmlns:a16="http://schemas.microsoft.com/office/drawing/2014/main" id="{5FCEC0F4-C606-D540-8580-13F406F642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87548" y="5900424"/>
              <a:ext cx="200025" cy="55562"/>
            </a:xfrm>
            <a:custGeom>
              <a:avLst/>
              <a:gdLst>
                <a:gd name="T0" fmla="*/ 23532 w 136"/>
                <a:gd name="T1" fmla="*/ 0 h 35"/>
                <a:gd name="T2" fmla="*/ 26474 w 136"/>
                <a:gd name="T3" fmla="*/ 44450 h 35"/>
                <a:gd name="T4" fmla="*/ 4412 w 136"/>
                <a:gd name="T5" fmla="*/ 44450 h 35"/>
                <a:gd name="T6" fmla="*/ 4412 w 136"/>
                <a:gd name="T7" fmla="*/ 0 h 35"/>
                <a:gd name="T8" fmla="*/ 42652 w 136"/>
                <a:gd name="T9" fmla="*/ 11112 h 35"/>
                <a:gd name="T10" fmla="*/ 45594 w 136"/>
                <a:gd name="T11" fmla="*/ 14287 h 35"/>
                <a:gd name="T12" fmla="*/ 51477 w 136"/>
                <a:gd name="T13" fmla="*/ 11112 h 35"/>
                <a:gd name="T14" fmla="*/ 61772 w 136"/>
                <a:gd name="T15" fmla="*/ 17462 h 35"/>
                <a:gd name="T16" fmla="*/ 64714 w 136"/>
                <a:gd name="T17" fmla="*/ 26987 h 35"/>
                <a:gd name="T18" fmla="*/ 61772 w 136"/>
                <a:gd name="T19" fmla="*/ 38100 h 35"/>
                <a:gd name="T20" fmla="*/ 51477 w 136"/>
                <a:gd name="T21" fmla="*/ 44450 h 35"/>
                <a:gd name="T22" fmla="*/ 45594 w 136"/>
                <a:gd name="T23" fmla="*/ 41275 h 35"/>
                <a:gd name="T24" fmla="*/ 42652 w 136"/>
                <a:gd name="T25" fmla="*/ 55562 h 35"/>
                <a:gd name="T26" fmla="*/ 51477 w 136"/>
                <a:gd name="T27" fmla="*/ 41275 h 35"/>
                <a:gd name="T28" fmla="*/ 55889 w 136"/>
                <a:gd name="T29" fmla="*/ 38100 h 35"/>
                <a:gd name="T30" fmla="*/ 58831 w 136"/>
                <a:gd name="T31" fmla="*/ 28575 h 35"/>
                <a:gd name="T32" fmla="*/ 58831 w 136"/>
                <a:gd name="T33" fmla="*/ 20637 h 35"/>
                <a:gd name="T34" fmla="*/ 51477 w 136"/>
                <a:gd name="T35" fmla="*/ 17462 h 35"/>
                <a:gd name="T36" fmla="*/ 42652 w 136"/>
                <a:gd name="T37" fmla="*/ 23812 h 35"/>
                <a:gd name="T38" fmla="*/ 45594 w 136"/>
                <a:gd name="T39" fmla="*/ 38100 h 35"/>
                <a:gd name="T40" fmla="*/ 94129 w 136"/>
                <a:gd name="T41" fmla="*/ 44450 h 35"/>
                <a:gd name="T42" fmla="*/ 75009 w 136"/>
                <a:gd name="T43" fmla="*/ 31750 h 35"/>
                <a:gd name="T44" fmla="*/ 70597 w 136"/>
                <a:gd name="T45" fmla="*/ 11112 h 35"/>
                <a:gd name="T46" fmla="*/ 86776 w 136"/>
                <a:gd name="T47" fmla="*/ 11112 h 35"/>
                <a:gd name="T48" fmla="*/ 94129 w 136"/>
                <a:gd name="T49" fmla="*/ 44450 h 35"/>
                <a:gd name="T50" fmla="*/ 119133 w 136"/>
                <a:gd name="T51" fmla="*/ 17462 h 35"/>
                <a:gd name="T52" fmla="*/ 116191 w 136"/>
                <a:gd name="T53" fmla="*/ 26987 h 35"/>
                <a:gd name="T54" fmla="*/ 110308 w 136"/>
                <a:gd name="T55" fmla="*/ 41275 h 35"/>
                <a:gd name="T56" fmla="*/ 108837 w 136"/>
                <a:gd name="T57" fmla="*/ 49212 h 35"/>
                <a:gd name="T58" fmla="*/ 102954 w 136"/>
                <a:gd name="T59" fmla="*/ 55562 h 35"/>
                <a:gd name="T60" fmla="*/ 100013 w 136"/>
                <a:gd name="T61" fmla="*/ 55562 h 35"/>
                <a:gd name="T62" fmla="*/ 97071 w 136"/>
                <a:gd name="T63" fmla="*/ 52387 h 35"/>
                <a:gd name="T64" fmla="*/ 100013 w 136"/>
                <a:gd name="T65" fmla="*/ 52387 h 35"/>
                <a:gd name="T66" fmla="*/ 102954 w 136"/>
                <a:gd name="T67" fmla="*/ 49212 h 35"/>
                <a:gd name="T68" fmla="*/ 94129 w 136"/>
                <a:gd name="T69" fmla="*/ 11112 h 35"/>
                <a:gd name="T70" fmla="*/ 108837 w 136"/>
                <a:gd name="T71" fmla="*/ 38100 h 35"/>
                <a:gd name="T72" fmla="*/ 135311 w 136"/>
                <a:gd name="T73" fmla="*/ 44450 h 35"/>
                <a:gd name="T74" fmla="*/ 122074 w 136"/>
                <a:gd name="T75" fmla="*/ 17462 h 35"/>
                <a:gd name="T76" fmla="*/ 145606 w 136"/>
                <a:gd name="T77" fmla="*/ 17462 h 35"/>
                <a:gd name="T78" fmla="*/ 164726 w 136"/>
                <a:gd name="T79" fmla="*/ 17462 h 35"/>
                <a:gd name="T80" fmla="*/ 154431 w 136"/>
                <a:gd name="T81" fmla="*/ 20637 h 35"/>
                <a:gd name="T82" fmla="*/ 151489 w 136"/>
                <a:gd name="T83" fmla="*/ 34925 h 35"/>
                <a:gd name="T84" fmla="*/ 160314 w 136"/>
                <a:gd name="T85" fmla="*/ 41275 h 35"/>
                <a:gd name="T86" fmla="*/ 164726 w 136"/>
                <a:gd name="T87" fmla="*/ 34925 h 35"/>
                <a:gd name="T88" fmla="*/ 170610 w 136"/>
                <a:gd name="T89" fmla="*/ 38100 h 35"/>
                <a:gd name="T90" fmla="*/ 160314 w 136"/>
                <a:gd name="T91" fmla="*/ 44450 h 35"/>
                <a:gd name="T92" fmla="*/ 148548 w 136"/>
                <a:gd name="T93" fmla="*/ 41275 h 35"/>
                <a:gd name="T94" fmla="*/ 145606 w 136"/>
                <a:gd name="T95" fmla="*/ 28575 h 35"/>
                <a:gd name="T96" fmla="*/ 148548 w 136"/>
                <a:gd name="T97" fmla="*/ 17462 h 35"/>
                <a:gd name="T98" fmla="*/ 160314 w 136"/>
                <a:gd name="T99" fmla="*/ 11112 h 35"/>
                <a:gd name="T100" fmla="*/ 167668 w 136"/>
                <a:gd name="T101" fmla="*/ 14287 h 35"/>
                <a:gd name="T102" fmla="*/ 170610 w 136"/>
                <a:gd name="T103" fmla="*/ 23812 h 35"/>
                <a:gd name="T104" fmla="*/ 192671 w 136"/>
                <a:gd name="T105" fmla="*/ 44450 h 35"/>
                <a:gd name="T106" fmla="*/ 180905 w 136"/>
                <a:gd name="T107" fmla="*/ 44450 h 35"/>
                <a:gd name="T108" fmla="*/ 180905 w 136"/>
                <a:gd name="T109" fmla="*/ 11112 h 35"/>
                <a:gd name="T110" fmla="*/ 197083 w 136"/>
                <a:gd name="T111" fmla="*/ 11112 h 3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36"/>
                <a:gd name="T169" fmla="*/ 0 h 35"/>
                <a:gd name="T170" fmla="*/ 136 w 136"/>
                <a:gd name="T171" fmla="*/ 35 h 3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36" h="35">
                  <a:moveTo>
                    <a:pt x="3" y="22"/>
                  </a:moveTo>
                  <a:lnTo>
                    <a:pt x="3" y="2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2" y="28"/>
                  </a:lnTo>
                  <a:lnTo>
                    <a:pt x="18" y="28"/>
                  </a:lnTo>
                  <a:lnTo>
                    <a:pt x="18" y="5"/>
                  </a:lnTo>
                  <a:lnTo>
                    <a:pt x="3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22"/>
                  </a:lnTo>
                  <a:close/>
                  <a:moveTo>
                    <a:pt x="27" y="7"/>
                  </a:moveTo>
                  <a:lnTo>
                    <a:pt x="29" y="7"/>
                  </a:lnTo>
                  <a:lnTo>
                    <a:pt x="29" y="11"/>
                  </a:lnTo>
                  <a:lnTo>
                    <a:pt x="31" y="9"/>
                  </a:lnTo>
                  <a:lnTo>
                    <a:pt x="33" y="9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8" y="7"/>
                  </a:lnTo>
                  <a:lnTo>
                    <a:pt x="40" y="9"/>
                  </a:lnTo>
                  <a:lnTo>
                    <a:pt x="42" y="11"/>
                  </a:lnTo>
                  <a:lnTo>
                    <a:pt x="42" y="13"/>
                  </a:lnTo>
                  <a:lnTo>
                    <a:pt x="44" y="15"/>
                  </a:lnTo>
                  <a:lnTo>
                    <a:pt x="44" y="17"/>
                  </a:lnTo>
                  <a:lnTo>
                    <a:pt x="44" y="20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0" y="26"/>
                  </a:lnTo>
                  <a:lnTo>
                    <a:pt x="38" y="28"/>
                  </a:lnTo>
                  <a:lnTo>
                    <a:pt x="35" y="28"/>
                  </a:lnTo>
                  <a:lnTo>
                    <a:pt x="33" y="28"/>
                  </a:lnTo>
                  <a:lnTo>
                    <a:pt x="31" y="28"/>
                  </a:lnTo>
                  <a:lnTo>
                    <a:pt x="31" y="26"/>
                  </a:lnTo>
                  <a:lnTo>
                    <a:pt x="29" y="26"/>
                  </a:lnTo>
                  <a:lnTo>
                    <a:pt x="29" y="35"/>
                  </a:lnTo>
                  <a:lnTo>
                    <a:pt x="27" y="35"/>
                  </a:lnTo>
                  <a:lnTo>
                    <a:pt x="27" y="7"/>
                  </a:lnTo>
                  <a:close/>
                  <a:moveTo>
                    <a:pt x="35" y="26"/>
                  </a:moveTo>
                  <a:lnTo>
                    <a:pt x="37" y="26"/>
                  </a:lnTo>
                  <a:lnTo>
                    <a:pt x="38" y="24"/>
                  </a:lnTo>
                  <a:lnTo>
                    <a:pt x="40" y="22"/>
                  </a:lnTo>
                  <a:lnTo>
                    <a:pt x="40" y="20"/>
                  </a:lnTo>
                  <a:lnTo>
                    <a:pt x="40" y="18"/>
                  </a:lnTo>
                  <a:lnTo>
                    <a:pt x="40" y="17"/>
                  </a:lnTo>
                  <a:lnTo>
                    <a:pt x="40" y="15"/>
                  </a:lnTo>
                  <a:lnTo>
                    <a:pt x="40" y="13"/>
                  </a:lnTo>
                  <a:lnTo>
                    <a:pt x="38" y="11"/>
                  </a:lnTo>
                  <a:lnTo>
                    <a:pt x="37" y="11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31" y="13"/>
                  </a:lnTo>
                  <a:lnTo>
                    <a:pt x="29" y="15"/>
                  </a:lnTo>
                  <a:lnTo>
                    <a:pt x="29" y="18"/>
                  </a:lnTo>
                  <a:lnTo>
                    <a:pt x="29" y="22"/>
                  </a:lnTo>
                  <a:lnTo>
                    <a:pt x="31" y="24"/>
                  </a:lnTo>
                  <a:lnTo>
                    <a:pt x="33" y="26"/>
                  </a:lnTo>
                  <a:lnTo>
                    <a:pt x="35" y="26"/>
                  </a:lnTo>
                  <a:close/>
                  <a:moveTo>
                    <a:pt x="64" y="28"/>
                  </a:moveTo>
                  <a:lnTo>
                    <a:pt x="59" y="28"/>
                  </a:lnTo>
                  <a:lnTo>
                    <a:pt x="51" y="18"/>
                  </a:lnTo>
                  <a:lnTo>
                    <a:pt x="51" y="20"/>
                  </a:lnTo>
                  <a:lnTo>
                    <a:pt x="51" y="28"/>
                  </a:lnTo>
                  <a:lnTo>
                    <a:pt x="48" y="28"/>
                  </a:lnTo>
                  <a:lnTo>
                    <a:pt x="48" y="7"/>
                  </a:lnTo>
                  <a:lnTo>
                    <a:pt x="51" y="7"/>
                  </a:lnTo>
                  <a:lnTo>
                    <a:pt x="51" y="17"/>
                  </a:lnTo>
                  <a:lnTo>
                    <a:pt x="59" y="7"/>
                  </a:lnTo>
                  <a:lnTo>
                    <a:pt x="62" y="7"/>
                  </a:lnTo>
                  <a:lnTo>
                    <a:pt x="55" y="17"/>
                  </a:lnTo>
                  <a:lnTo>
                    <a:pt x="64" y="28"/>
                  </a:lnTo>
                  <a:close/>
                  <a:moveTo>
                    <a:pt x="79" y="7"/>
                  </a:moveTo>
                  <a:lnTo>
                    <a:pt x="83" y="7"/>
                  </a:lnTo>
                  <a:lnTo>
                    <a:pt x="81" y="11"/>
                  </a:lnTo>
                  <a:lnTo>
                    <a:pt x="81" y="13"/>
                  </a:lnTo>
                  <a:lnTo>
                    <a:pt x="79" y="15"/>
                  </a:lnTo>
                  <a:lnTo>
                    <a:pt x="79" y="17"/>
                  </a:lnTo>
                  <a:lnTo>
                    <a:pt x="77" y="20"/>
                  </a:lnTo>
                  <a:lnTo>
                    <a:pt x="77" y="22"/>
                  </a:lnTo>
                  <a:lnTo>
                    <a:pt x="75" y="26"/>
                  </a:lnTo>
                  <a:lnTo>
                    <a:pt x="75" y="28"/>
                  </a:lnTo>
                  <a:lnTo>
                    <a:pt x="74" y="29"/>
                  </a:lnTo>
                  <a:lnTo>
                    <a:pt x="74" y="31"/>
                  </a:lnTo>
                  <a:lnTo>
                    <a:pt x="72" y="33"/>
                  </a:lnTo>
                  <a:lnTo>
                    <a:pt x="72" y="35"/>
                  </a:lnTo>
                  <a:lnTo>
                    <a:pt x="70" y="35"/>
                  </a:lnTo>
                  <a:lnTo>
                    <a:pt x="68" y="35"/>
                  </a:lnTo>
                  <a:lnTo>
                    <a:pt x="66" y="35"/>
                  </a:lnTo>
                  <a:lnTo>
                    <a:pt x="66" y="33"/>
                  </a:lnTo>
                  <a:lnTo>
                    <a:pt x="68" y="33"/>
                  </a:lnTo>
                  <a:lnTo>
                    <a:pt x="70" y="33"/>
                  </a:lnTo>
                  <a:lnTo>
                    <a:pt x="70" y="31"/>
                  </a:lnTo>
                  <a:lnTo>
                    <a:pt x="70" y="29"/>
                  </a:lnTo>
                  <a:lnTo>
                    <a:pt x="72" y="28"/>
                  </a:lnTo>
                  <a:lnTo>
                    <a:pt x="64" y="7"/>
                  </a:lnTo>
                  <a:lnTo>
                    <a:pt x="68" y="7"/>
                  </a:lnTo>
                  <a:lnTo>
                    <a:pt x="74" y="24"/>
                  </a:lnTo>
                  <a:lnTo>
                    <a:pt x="79" y="7"/>
                  </a:lnTo>
                  <a:close/>
                  <a:moveTo>
                    <a:pt x="92" y="11"/>
                  </a:moveTo>
                  <a:lnTo>
                    <a:pt x="92" y="28"/>
                  </a:lnTo>
                  <a:lnTo>
                    <a:pt x="88" y="28"/>
                  </a:lnTo>
                  <a:lnTo>
                    <a:pt x="88" y="11"/>
                  </a:lnTo>
                  <a:lnTo>
                    <a:pt x="83" y="11"/>
                  </a:lnTo>
                  <a:lnTo>
                    <a:pt x="83" y="7"/>
                  </a:lnTo>
                  <a:lnTo>
                    <a:pt x="99" y="7"/>
                  </a:lnTo>
                  <a:lnTo>
                    <a:pt x="99" y="11"/>
                  </a:lnTo>
                  <a:lnTo>
                    <a:pt x="92" y="11"/>
                  </a:lnTo>
                  <a:close/>
                  <a:moveTo>
                    <a:pt x="112" y="15"/>
                  </a:moveTo>
                  <a:lnTo>
                    <a:pt x="112" y="11"/>
                  </a:lnTo>
                  <a:lnTo>
                    <a:pt x="109" y="11"/>
                  </a:lnTo>
                  <a:lnTo>
                    <a:pt x="107" y="11"/>
                  </a:lnTo>
                  <a:lnTo>
                    <a:pt x="105" y="13"/>
                  </a:lnTo>
                  <a:lnTo>
                    <a:pt x="103" y="15"/>
                  </a:lnTo>
                  <a:lnTo>
                    <a:pt x="103" y="18"/>
                  </a:lnTo>
                  <a:lnTo>
                    <a:pt x="103" y="22"/>
                  </a:lnTo>
                  <a:lnTo>
                    <a:pt x="105" y="24"/>
                  </a:lnTo>
                  <a:lnTo>
                    <a:pt x="107" y="26"/>
                  </a:lnTo>
                  <a:lnTo>
                    <a:pt x="109" y="26"/>
                  </a:lnTo>
                  <a:lnTo>
                    <a:pt x="110" y="26"/>
                  </a:lnTo>
                  <a:lnTo>
                    <a:pt x="110" y="24"/>
                  </a:lnTo>
                  <a:lnTo>
                    <a:pt x="112" y="22"/>
                  </a:lnTo>
                  <a:lnTo>
                    <a:pt x="112" y="20"/>
                  </a:lnTo>
                  <a:lnTo>
                    <a:pt x="116" y="20"/>
                  </a:lnTo>
                  <a:lnTo>
                    <a:pt x="116" y="24"/>
                  </a:lnTo>
                  <a:lnTo>
                    <a:pt x="114" y="26"/>
                  </a:lnTo>
                  <a:lnTo>
                    <a:pt x="112" y="28"/>
                  </a:lnTo>
                  <a:lnTo>
                    <a:pt x="109" y="28"/>
                  </a:lnTo>
                  <a:lnTo>
                    <a:pt x="105" y="28"/>
                  </a:lnTo>
                  <a:lnTo>
                    <a:pt x="103" y="28"/>
                  </a:lnTo>
                  <a:lnTo>
                    <a:pt x="101" y="26"/>
                  </a:lnTo>
                  <a:lnTo>
                    <a:pt x="101" y="24"/>
                  </a:lnTo>
                  <a:lnTo>
                    <a:pt x="99" y="20"/>
                  </a:lnTo>
                  <a:lnTo>
                    <a:pt x="99" y="18"/>
                  </a:lnTo>
                  <a:lnTo>
                    <a:pt x="99" y="15"/>
                  </a:lnTo>
                  <a:lnTo>
                    <a:pt x="101" y="13"/>
                  </a:lnTo>
                  <a:lnTo>
                    <a:pt x="101" y="11"/>
                  </a:lnTo>
                  <a:lnTo>
                    <a:pt x="103" y="9"/>
                  </a:lnTo>
                  <a:lnTo>
                    <a:pt x="107" y="7"/>
                  </a:lnTo>
                  <a:lnTo>
                    <a:pt x="109" y="7"/>
                  </a:lnTo>
                  <a:lnTo>
                    <a:pt x="110" y="7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6" y="11"/>
                  </a:lnTo>
                  <a:lnTo>
                    <a:pt x="116" y="13"/>
                  </a:lnTo>
                  <a:lnTo>
                    <a:pt x="116" y="15"/>
                  </a:lnTo>
                  <a:lnTo>
                    <a:pt x="112" y="15"/>
                  </a:lnTo>
                  <a:close/>
                  <a:moveTo>
                    <a:pt x="136" y="28"/>
                  </a:moveTo>
                  <a:lnTo>
                    <a:pt x="131" y="28"/>
                  </a:lnTo>
                  <a:lnTo>
                    <a:pt x="123" y="18"/>
                  </a:lnTo>
                  <a:lnTo>
                    <a:pt x="123" y="20"/>
                  </a:lnTo>
                  <a:lnTo>
                    <a:pt x="123" y="28"/>
                  </a:lnTo>
                  <a:lnTo>
                    <a:pt x="120" y="28"/>
                  </a:lnTo>
                  <a:lnTo>
                    <a:pt x="120" y="7"/>
                  </a:lnTo>
                  <a:lnTo>
                    <a:pt x="123" y="7"/>
                  </a:lnTo>
                  <a:lnTo>
                    <a:pt x="123" y="17"/>
                  </a:lnTo>
                  <a:lnTo>
                    <a:pt x="131" y="7"/>
                  </a:lnTo>
                  <a:lnTo>
                    <a:pt x="134" y="7"/>
                  </a:lnTo>
                  <a:lnTo>
                    <a:pt x="127" y="17"/>
                  </a:lnTo>
                  <a:lnTo>
                    <a:pt x="136" y="2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27" name="Freeform 118">
              <a:extLst>
                <a:ext uri="{FF2B5EF4-FFF2-40B4-BE49-F238E27FC236}">
                  <a16:creationId xmlns:a16="http://schemas.microsoft.com/office/drawing/2014/main" id="{F03ED921-40C7-5D48-9E12-F00CBBE8D8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89035" y="5463862"/>
              <a:ext cx="298450" cy="55563"/>
            </a:xfrm>
            <a:custGeom>
              <a:avLst/>
              <a:gdLst>
                <a:gd name="T0" fmla="*/ 23523 w 203"/>
                <a:gd name="T1" fmla="*/ 0 h 35"/>
                <a:gd name="T2" fmla="*/ 4411 w 203"/>
                <a:gd name="T3" fmla="*/ 28575 h 35"/>
                <a:gd name="T4" fmla="*/ 39695 w 203"/>
                <a:gd name="T5" fmla="*/ 14288 h 35"/>
                <a:gd name="T6" fmla="*/ 55867 w 203"/>
                <a:gd name="T7" fmla="*/ 14288 h 35"/>
                <a:gd name="T8" fmla="*/ 55867 w 203"/>
                <a:gd name="T9" fmla="*/ 38100 h 35"/>
                <a:gd name="T10" fmla="*/ 39695 w 203"/>
                <a:gd name="T11" fmla="*/ 39688 h 35"/>
                <a:gd name="T12" fmla="*/ 48517 w 203"/>
                <a:gd name="T13" fmla="*/ 39688 h 35"/>
                <a:gd name="T14" fmla="*/ 54397 w 203"/>
                <a:gd name="T15" fmla="*/ 28575 h 35"/>
                <a:gd name="T16" fmla="*/ 48517 w 203"/>
                <a:gd name="T17" fmla="*/ 17463 h 35"/>
                <a:gd name="T18" fmla="*/ 42636 w 203"/>
                <a:gd name="T19" fmla="*/ 38100 h 35"/>
                <a:gd name="T20" fmla="*/ 73510 w 203"/>
                <a:gd name="T21" fmla="*/ 11113 h 35"/>
                <a:gd name="T22" fmla="*/ 86742 w 203"/>
                <a:gd name="T23" fmla="*/ 17463 h 35"/>
                <a:gd name="T24" fmla="*/ 91152 w 203"/>
                <a:gd name="T25" fmla="*/ 39688 h 35"/>
                <a:gd name="T26" fmla="*/ 89682 w 203"/>
                <a:gd name="T27" fmla="*/ 42863 h 35"/>
                <a:gd name="T28" fmla="*/ 80861 w 203"/>
                <a:gd name="T29" fmla="*/ 39688 h 35"/>
                <a:gd name="T30" fmla="*/ 67629 w 203"/>
                <a:gd name="T31" fmla="*/ 39688 h 35"/>
                <a:gd name="T32" fmla="*/ 67629 w 203"/>
                <a:gd name="T33" fmla="*/ 25400 h 35"/>
                <a:gd name="T34" fmla="*/ 74980 w 203"/>
                <a:gd name="T35" fmla="*/ 14288 h 35"/>
                <a:gd name="T36" fmla="*/ 83801 w 203"/>
                <a:gd name="T37" fmla="*/ 25400 h 35"/>
                <a:gd name="T38" fmla="*/ 73510 w 203"/>
                <a:gd name="T39" fmla="*/ 28575 h 35"/>
                <a:gd name="T40" fmla="*/ 73510 w 203"/>
                <a:gd name="T41" fmla="*/ 39688 h 35"/>
                <a:gd name="T42" fmla="*/ 83801 w 203"/>
                <a:gd name="T43" fmla="*/ 31750 h 35"/>
                <a:gd name="T44" fmla="*/ 99973 w 203"/>
                <a:gd name="T45" fmla="*/ 20638 h 35"/>
                <a:gd name="T46" fmla="*/ 108795 w 203"/>
                <a:gd name="T47" fmla="*/ 39688 h 35"/>
                <a:gd name="T48" fmla="*/ 116146 w 203"/>
                <a:gd name="T49" fmla="*/ 38100 h 35"/>
                <a:gd name="T50" fmla="*/ 97033 w 203"/>
                <a:gd name="T51" fmla="*/ 39688 h 35"/>
                <a:gd name="T52" fmla="*/ 97033 w 203"/>
                <a:gd name="T53" fmla="*/ 17463 h 35"/>
                <a:gd name="T54" fmla="*/ 116146 w 203"/>
                <a:gd name="T55" fmla="*/ 14288 h 35"/>
                <a:gd name="T56" fmla="*/ 145550 w 203"/>
                <a:gd name="T57" fmla="*/ 11113 h 35"/>
                <a:gd name="T58" fmla="*/ 124967 w 203"/>
                <a:gd name="T59" fmla="*/ 42863 h 35"/>
                <a:gd name="T60" fmla="*/ 164662 w 203"/>
                <a:gd name="T61" fmla="*/ 11113 h 35"/>
                <a:gd name="T62" fmla="*/ 179364 w 203"/>
                <a:gd name="T63" fmla="*/ 28575 h 35"/>
                <a:gd name="T64" fmla="*/ 164662 w 203"/>
                <a:gd name="T65" fmla="*/ 42863 h 35"/>
                <a:gd name="T66" fmla="*/ 151430 w 203"/>
                <a:gd name="T67" fmla="*/ 28575 h 35"/>
                <a:gd name="T68" fmla="*/ 164662 w 203"/>
                <a:gd name="T69" fmla="*/ 11113 h 35"/>
                <a:gd name="T70" fmla="*/ 173483 w 203"/>
                <a:gd name="T71" fmla="*/ 28575 h 35"/>
                <a:gd name="T72" fmla="*/ 167602 w 203"/>
                <a:gd name="T73" fmla="*/ 17463 h 35"/>
                <a:gd name="T74" fmla="*/ 157311 w 203"/>
                <a:gd name="T75" fmla="*/ 25400 h 35"/>
                <a:gd name="T76" fmla="*/ 161722 w 203"/>
                <a:gd name="T77" fmla="*/ 38100 h 35"/>
                <a:gd name="T78" fmla="*/ 186715 w 203"/>
                <a:gd name="T79" fmla="*/ 28575 h 35"/>
                <a:gd name="T80" fmla="*/ 192596 w 203"/>
                <a:gd name="T81" fmla="*/ 11113 h 35"/>
                <a:gd name="T82" fmla="*/ 198477 w 203"/>
                <a:gd name="T83" fmla="*/ 28575 h 35"/>
                <a:gd name="T84" fmla="*/ 189655 w 203"/>
                <a:gd name="T85" fmla="*/ 20638 h 35"/>
                <a:gd name="T86" fmla="*/ 219059 w 203"/>
                <a:gd name="T87" fmla="*/ 11113 h 35"/>
                <a:gd name="T88" fmla="*/ 227881 w 203"/>
                <a:gd name="T89" fmla="*/ 11113 h 35"/>
                <a:gd name="T90" fmla="*/ 241112 w 203"/>
                <a:gd name="T91" fmla="*/ 25400 h 35"/>
                <a:gd name="T92" fmla="*/ 227881 w 203"/>
                <a:gd name="T93" fmla="*/ 42863 h 35"/>
                <a:gd name="T94" fmla="*/ 219059 w 203"/>
                <a:gd name="T95" fmla="*/ 55563 h 35"/>
                <a:gd name="T96" fmla="*/ 233761 w 203"/>
                <a:gd name="T97" fmla="*/ 38100 h 35"/>
                <a:gd name="T98" fmla="*/ 233761 w 203"/>
                <a:gd name="T99" fmla="*/ 20638 h 35"/>
                <a:gd name="T100" fmla="*/ 219059 w 203"/>
                <a:gd name="T101" fmla="*/ 22225 h 35"/>
                <a:gd name="T102" fmla="*/ 263165 w 203"/>
                <a:gd name="T103" fmla="*/ 22225 h 35"/>
                <a:gd name="T104" fmla="*/ 249934 w 203"/>
                <a:gd name="T105" fmla="*/ 28575 h 35"/>
                <a:gd name="T106" fmla="*/ 260225 w 203"/>
                <a:gd name="T107" fmla="*/ 38100 h 35"/>
                <a:gd name="T108" fmla="*/ 263165 w 203"/>
                <a:gd name="T109" fmla="*/ 42863 h 35"/>
                <a:gd name="T110" fmla="*/ 244053 w 203"/>
                <a:gd name="T111" fmla="*/ 31750 h 35"/>
                <a:gd name="T112" fmla="*/ 254344 w 203"/>
                <a:gd name="T113" fmla="*/ 11113 h 35"/>
                <a:gd name="T114" fmla="*/ 269046 w 203"/>
                <a:gd name="T115" fmla="*/ 20638 h 35"/>
                <a:gd name="T116" fmla="*/ 279337 w 203"/>
                <a:gd name="T117" fmla="*/ 31750 h 35"/>
                <a:gd name="T118" fmla="*/ 289629 w 203"/>
                <a:gd name="T119" fmla="*/ 11113 h 3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03"/>
                <a:gd name="T181" fmla="*/ 0 h 35"/>
                <a:gd name="T182" fmla="*/ 203 w 203"/>
                <a:gd name="T183" fmla="*/ 35 h 3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03" h="35">
                  <a:moveTo>
                    <a:pt x="3" y="27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13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9" y="11"/>
                  </a:lnTo>
                  <a:lnTo>
                    <a:pt x="22" y="27"/>
                  </a:lnTo>
                  <a:lnTo>
                    <a:pt x="16" y="27"/>
                  </a:lnTo>
                  <a:lnTo>
                    <a:pt x="7" y="14"/>
                  </a:lnTo>
                  <a:lnTo>
                    <a:pt x="3" y="18"/>
                  </a:lnTo>
                  <a:lnTo>
                    <a:pt x="3" y="27"/>
                  </a:lnTo>
                  <a:close/>
                  <a:moveTo>
                    <a:pt x="24" y="7"/>
                  </a:moveTo>
                  <a:lnTo>
                    <a:pt x="27" y="7"/>
                  </a:lnTo>
                  <a:lnTo>
                    <a:pt x="27" y="11"/>
                  </a:lnTo>
                  <a:lnTo>
                    <a:pt x="27" y="9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7" y="9"/>
                  </a:lnTo>
                  <a:lnTo>
                    <a:pt x="38" y="9"/>
                  </a:lnTo>
                  <a:lnTo>
                    <a:pt x="40" y="13"/>
                  </a:lnTo>
                  <a:lnTo>
                    <a:pt x="40" y="14"/>
                  </a:lnTo>
                  <a:lnTo>
                    <a:pt x="40" y="16"/>
                  </a:lnTo>
                  <a:lnTo>
                    <a:pt x="40" y="20"/>
                  </a:lnTo>
                  <a:lnTo>
                    <a:pt x="40" y="22"/>
                  </a:lnTo>
                  <a:lnTo>
                    <a:pt x="38" y="24"/>
                  </a:lnTo>
                  <a:lnTo>
                    <a:pt x="37" y="25"/>
                  </a:lnTo>
                  <a:lnTo>
                    <a:pt x="35" y="27"/>
                  </a:lnTo>
                  <a:lnTo>
                    <a:pt x="33" y="27"/>
                  </a:lnTo>
                  <a:lnTo>
                    <a:pt x="31" y="27"/>
                  </a:lnTo>
                  <a:lnTo>
                    <a:pt x="29" y="27"/>
                  </a:lnTo>
                  <a:lnTo>
                    <a:pt x="27" y="25"/>
                  </a:lnTo>
                  <a:lnTo>
                    <a:pt x="27" y="35"/>
                  </a:lnTo>
                  <a:lnTo>
                    <a:pt x="24" y="35"/>
                  </a:lnTo>
                  <a:lnTo>
                    <a:pt x="24" y="7"/>
                  </a:lnTo>
                  <a:close/>
                  <a:moveTo>
                    <a:pt x="33" y="25"/>
                  </a:moveTo>
                  <a:lnTo>
                    <a:pt x="33" y="25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7" y="16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29" y="11"/>
                  </a:lnTo>
                  <a:lnTo>
                    <a:pt x="27" y="13"/>
                  </a:lnTo>
                  <a:lnTo>
                    <a:pt x="27" y="14"/>
                  </a:lnTo>
                  <a:lnTo>
                    <a:pt x="27" y="18"/>
                  </a:lnTo>
                  <a:lnTo>
                    <a:pt x="27" y="22"/>
                  </a:lnTo>
                  <a:lnTo>
                    <a:pt x="29" y="24"/>
                  </a:lnTo>
                  <a:lnTo>
                    <a:pt x="31" y="24"/>
                  </a:lnTo>
                  <a:lnTo>
                    <a:pt x="33" y="25"/>
                  </a:lnTo>
                  <a:close/>
                  <a:moveTo>
                    <a:pt x="44" y="14"/>
                  </a:moveTo>
                  <a:lnTo>
                    <a:pt x="46" y="11"/>
                  </a:lnTo>
                  <a:lnTo>
                    <a:pt x="46" y="9"/>
                  </a:lnTo>
                  <a:lnTo>
                    <a:pt x="50" y="7"/>
                  </a:lnTo>
                  <a:lnTo>
                    <a:pt x="53" y="7"/>
                  </a:lnTo>
                  <a:lnTo>
                    <a:pt x="55" y="7"/>
                  </a:lnTo>
                  <a:lnTo>
                    <a:pt x="57" y="9"/>
                  </a:lnTo>
                  <a:lnTo>
                    <a:pt x="59" y="9"/>
                  </a:lnTo>
                  <a:lnTo>
                    <a:pt x="59" y="11"/>
                  </a:lnTo>
                  <a:lnTo>
                    <a:pt x="61" y="13"/>
                  </a:lnTo>
                  <a:lnTo>
                    <a:pt x="61" y="24"/>
                  </a:lnTo>
                  <a:lnTo>
                    <a:pt x="61" y="25"/>
                  </a:lnTo>
                  <a:lnTo>
                    <a:pt x="62" y="25"/>
                  </a:lnTo>
                  <a:lnTo>
                    <a:pt x="62" y="27"/>
                  </a:lnTo>
                  <a:lnTo>
                    <a:pt x="61" y="27"/>
                  </a:lnTo>
                  <a:lnTo>
                    <a:pt x="59" y="27"/>
                  </a:lnTo>
                  <a:lnTo>
                    <a:pt x="57" y="27"/>
                  </a:lnTo>
                  <a:lnTo>
                    <a:pt x="57" y="25"/>
                  </a:lnTo>
                  <a:lnTo>
                    <a:pt x="57" y="24"/>
                  </a:lnTo>
                  <a:lnTo>
                    <a:pt x="55" y="25"/>
                  </a:lnTo>
                  <a:lnTo>
                    <a:pt x="53" y="27"/>
                  </a:lnTo>
                  <a:lnTo>
                    <a:pt x="51" y="27"/>
                  </a:lnTo>
                  <a:lnTo>
                    <a:pt x="50" y="27"/>
                  </a:lnTo>
                  <a:lnTo>
                    <a:pt x="48" y="27"/>
                  </a:lnTo>
                  <a:lnTo>
                    <a:pt x="46" y="27"/>
                  </a:lnTo>
                  <a:lnTo>
                    <a:pt x="46" y="25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44" y="18"/>
                  </a:lnTo>
                  <a:lnTo>
                    <a:pt x="46" y="16"/>
                  </a:lnTo>
                  <a:lnTo>
                    <a:pt x="50" y="16"/>
                  </a:lnTo>
                  <a:lnTo>
                    <a:pt x="55" y="14"/>
                  </a:lnTo>
                  <a:lnTo>
                    <a:pt x="57" y="14"/>
                  </a:lnTo>
                  <a:lnTo>
                    <a:pt x="57" y="13"/>
                  </a:lnTo>
                  <a:lnTo>
                    <a:pt x="55" y="11"/>
                  </a:lnTo>
                  <a:lnTo>
                    <a:pt x="51" y="9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8" y="13"/>
                  </a:lnTo>
                  <a:lnTo>
                    <a:pt x="48" y="14"/>
                  </a:lnTo>
                  <a:lnTo>
                    <a:pt x="44" y="14"/>
                  </a:lnTo>
                  <a:close/>
                  <a:moveTo>
                    <a:pt x="57" y="16"/>
                  </a:moveTo>
                  <a:lnTo>
                    <a:pt x="55" y="18"/>
                  </a:lnTo>
                  <a:lnTo>
                    <a:pt x="53" y="18"/>
                  </a:lnTo>
                  <a:lnTo>
                    <a:pt x="51" y="18"/>
                  </a:lnTo>
                  <a:lnTo>
                    <a:pt x="50" y="18"/>
                  </a:lnTo>
                  <a:lnTo>
                    <a:pt x="48" y="20"/>
                  </a:lnTo>
                  <a:lnTo>
                    <a:pt x="48" y="22"/>
                  </a:lnTo>
                  <a:lnTo>
                    <a:pt x="48" y="24"/>
                  </a:lnTo>
                  <a:lnTo>
                    <a:pt x="50" y="25"/>
                  </a:lnTo>
                  <a:lnTo>
                    <a:pt x="51" y="25"/>
                  </a:lnTo>
                  <a:lnTo>
                    <a:pt x="53" y="24"/>
                  </a:lnTo>
                  <a:lnTo>
                    <a:pt x="55" y="24"/>
                  </a:lnTo>
                  <a:lnTo>
                    <a:pt x="55" y="22"/>
                  </a:lnTo>
                  <a:lnTo>
                    <a:pt x="57" y="22"/>
                  </a:lnTo>
                  <a:lnTo>
                    <a:pt x="57" y="20"/>
                  </a:lnTo>
                  <a:lnTo>
                    <a:pt x="57" y="16"/>
                  </a:lnTo>
                  <a:close/>
                  <a:moveTo>
                    <a:pt x="77" y="14"/>
                  </a:moveTo>
                  <a:lnTo>
                    <a:pt x="75" y="11"/>
                  </a:lnTo>
                  <a:lnTo>
                    <a:pt x="74" y="11"/>
                  </a:lnTo>
                  <a:lnTo>
                    <a:pt x="70" y="11"/>
                  </a:lnTo>
                  <a:lnTo>
                    <a:pt x="68" y="13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20"/>
                  </a:lnTo>
                  <a:lnTo>
                    <a:pt x="68" y="24"/>
                  </a:lnTo>
                  <a:lnTo>
                    <a:pt x="70" y="24"/>
                  </a:lnTo>
                  <a:lnTo>
                    <a:pt x="74" y="25"/>
                  </a:lnTo>
                  <a:lnTo>
                    <a:pt x="74" y="24"/>
                  </a:lnTo>
                  <a:lnTo>
                    <a:pt x="75" y="24"/>
                  </a:lnTo>
                  <a:lnTo>
                    <a:pt x="77" y="22"/>
                  </a:lnTo>
                  <a:lnTo>
                    <a:pt x="77" y="20"/>
                  </a:lnTo>
                  <a:lnTo>
                    <a:pt x="81" y="20"/>
                  </a:lnTo>
                  <a:lnTo>
                    <a:pt x="79" y="24"/>
                  </a:lnTo>
                  <a:lnTo>
                    <a:pt x="79" y="25"/>
                  </a:lnTo>
                  <a:lnTo>
                    <a:pt x="75" y="27"/>
                  </a:lnTo>
                  <a:lnTo>
                    <a:pt x="74" y="27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6" y="25"/>
                  </a:lnTo>
                  <a:lnTo>
                    <a:pt x="64" y="24"/>
                  </a:lnTo>
                  <a:lnTo>
                    <a:pt x="64" y="20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4" y="13"/>
                  </a:lnTo>
                  <a:lnTo>
                    <a:pt x="66" y="11"/>
                  </a:lnTo>
                  <a:lnTo>
                    <a:pt x="68" y="9"/>
                  </a:lnTo>
                  <a:lnTo>
                    <a:pt x="70" y="7"/>
                  </a:lnTo>
                  <a:lnTo>
                    <a:pt x="74" y="7"/>
                  </a:lnTo>
                  <a:lnTo>
                    <a:pt x="75" y="7"/>
                  </a:lnTo>
                  <a:lnTo>
                    <a:pt x="77" y="9"/>
                  </a:lnTo>
                  <a:lnTo>
                    <a:pt x="79" y="9"/>
                  </a:lnTo>
                  <a:lnTo>
                    <a:pt x="79" y="11"/>
                  </a:lnTo>
                  <a:lnTo>
                    <a:pt x="81" y="13"/>
                  </a:lnTo>
                  <a:lnTo>
                    <a:pt x="81" y="14"/>
                  </a:lnTo>
                  <a:lnTo>
                    <a:pt x="77" y="14"/>
                  </a:lnTo>
                  <a:close/>
                  <a:moveTo>
                    <a:pt x="96" y="7"/>
                  </a:moveTo>
                  <a:lnTo>
                    <a:pt x="99" y="7"/>
                  </a:lnTo>
                  <a:lnTo>
                    <a:pt x="99" y="27"/>
                  </a:lnTo>
                  <a:lnTo>
                    <a:pt x="96" y="27"/>
                  </a:lnTo>
                  <a:lnTo>
                    <a:pt x="96" y="18"/>
                  </a:lnTo>
                  <a:lnTo>
                    <a:pt x="88" y="18"/>
                  </a:lnTo>
                  <a:lnTo>
                    <a:pt x="88" y="27"/>
                  </a:lnTo>
                  <a:lnTo>
                    <a:pt x="85" y="27"/>
                  </a:lnTo>
                  <a:lnTo>
                    <a:pt x="85" y="7"/>
                  </a:lnTo>
                  <a:lnTo>
                    <a:pt x="88" y="7"/>
                  </a:lnTo>
                  <a:lnTo>
                    <a:pt x="88" y="16"/>
                  </a:lnTo>
                  <a:lnTo>
                    <a:pt x="96" y="16"/>
                  </a:lnTo>
                  <a:lnTo>
                    <a:pt x="96" y="7"/>
                  </a:lnTo>
                  <a:close/>
                  <a:moveTo>
                    <a:pt x="112" y="7"/>
                  </a:moveTo>
                  <a:lnTo>
                    <a:pt x="116" y="7"/>
                  </a:lnTo>
                  <a:lnTo>
                    <a:pt x="118" y="9"/>
                  </a:lnTo>
                  <a:lnTo>
                    <a:pt x="120" y="11"/>
                  </a:lnTo>
                  <a:lnTo>
                    <a:pt x="122" y="13"/>
                  </a:lnTo>
                  <a:lnTo>
                    <a:pt x="122" y="14"/>
                  </a:lnTo>
                  <a:lnTo>
                    <a:pt x="122" y="18"/>
                  </a:lnTo>
                  <a:lnTo>
                    <a:pt x="122" y="20"/>
                  </a:lnTo>
                  <a:lnTo>
                    <a:pt x="122" y="22"/>
                  </a:lnTo>
                  <a:lnTo>
                    <a:pt x="120" y="24"/>
                  </a:lnTo>
                  <a:lnTo>
                    <a:pt x="118" y="25"/>
                  </a:lnTo>
                  <a:lnTo>
                    <a:pt x="116" y="27"/>
                  </a:lnTo>
                  <a:lnTo>
                    <a:pt x="112" y="27"/>
                  </a:lnTo>
                  <a:lnTo>
                    <a:pt x="110" y="27"/>
                  </a:lnTo>
                  <a:lnTo>
                    <a:pt x="109" y="25"/>
                  </a:lnTo>
                  <a:lnTo>
                    <a:pt x="107" y="24"/>
                  </a:lnTo>
                  <a:lnTo>
                    <a:pt x="105" y="22"/>
                  </a:lnTo>
                  <a:lnTo>
                    <a:pt x="103" y="20"/>
                  </a:lnTo>
                  <a:lnTo>
                    <a:pt x="103" y="18"/>
                  </a:lnTo>
                  <a:lnTo>
                    <a:pt x="103" y="14"/>
                  </a:lnTo>
                  <a:lnTo>
                    <a:pt x="105" y="13"/>
                  </a:lnTo>
                  <a:lnTo>
                    <a:pt x="107" y="11"/>
                  </a:lnTo>
                  <a:lnTo>
                    <a:pt x="109" y="9"/>
                  </a:lnTo>
                  <a:lnTo>
                    <a:pt x="110" y="7"/>
                  </a:lnTo>
                  <a:lnTo>
                    <a:pt x="112" y="7"/>
                  </a:lnTo>
                  <a:close/>
                  <a:moveTo>
                    <a:pt x="112" y="25"/>
                  </a:moveTo>
                  <a:lnTo>
                    <a:pt x="114" y="24"/>
                  </a:lnTo>
                  <a:lnTo>
                    <a:pt x="116" y="24"/>
                  </a:lnTo>
                  <a:lnTo>
                    <a:pt x="118" y="22"/>
                  </a:lnTo>
                  <a:lnTo>
                    <a:pt x="118" y="20"/>
                  </a:lnTo>
                  <a:lnTo>
                    <a:pt x="118" y="18"/>
                  </a:lnTo>
                  <a:lnTo>
                    <a:pt x="118" y="16"/>
                  </a:lnTo>
                  <a:lnTo>
                    <a:pt x="118" y="14"/>
                  </a:lnTo>
                  <a:lnTo>
                    <a:pt x="118" y="13"/>
                  </a:lnTo>
                  <a:lnTo>
                    <a:pt x="116" y="11"/>
                  </a:lnTo>
                  <a:lnTo>
                    <a:pt x="114" y="11"/>
                  </a:lnTo>
                  <a:lnTo>
                    <a:pt x="112" y="11"/>
                  </a:lnTo>
                  <a:lnTo>
                    <a:pt x="110" y="11"/>
                  </a:lnTo>
                  <a:lnTo>
                    <a:pt x="109" y="11"/>
                  </a:lnTo>
                  <a:lnTo>
                    <a:pt x="109" y="13"/>
                  </a:lnTo>
                  <a:lnTo>
                    <a:pt x="107" y="14"/>
                  </a:lnTo>
                  <a:lnTo>
                    <a:pt x="107" y="16"/>
                  </a:lnTo>
                  <a:lnTo>
                    <a:pt x="107" y="18"/>
                  </a:lnTo>
                  <a:lnTo>
                    <a:pt x="107" y="20"/>
                  </a:lnTo>
                  <a:lnTo>
                    <a:pt x="109" y="22"/>
                  </a:lnTo>
                  <a:lnTo>
                    <a:pt x="109" y="24"/>
                  </a:lnTo>
                  <a:lnTo>
                    <a:pt x="110" y="24"/>
                  </a:lnTo>
                  <a:lnTo>
                    <a:pt x="112" y="25"/>
                  </a:lnTo>
                  <a:close/>
                  <a:moveTo>
                    <a:pt x="125" y="27"/>
                  </a:moveTo>
                  <a:lnTo>
                    <a:pt x="131" y="18"/>
                  </a:lnTo>
                  <a:lnTo>
                    <a:pt x="129" y="18"/>
                  </a:lnTo>
                  <a:lnTo>
                    <a:pt x="127" y="18"/>
                  </a:lnTo>
                  <a:lnTo>
                    <a:pt x="127" y="16"/>
                  </a:lnTo>
                  <a:lnTo>
                    <a:pt x="125" y="14"/>
                  </a:lnTo>
                  <a:lnTo>
                    <a:pt x="125" y="13"/>
                  </a:lnTo>
                  <a:lnTo>
                    <a:pt x="127" y="11"/>
                  </a:lnTo>
                  <a:lnTo>
                    <a:pt x="127" y="9"/>
                  </a:lnTo>
                  <a:lnTo>
                    <a:pt x="131" y="7"/>
                  </a:lnTo>
                  <a:lnTo>
                    <a:pt x="133" y="7"/>
                  </a:lnTo>
                  <a:lnTo>
                    <a:pt x="142" y="7"/>
                  </a:lnTo>
                  <a:lnTo>
                    <a:pt x="142" y="27"/>
                  </a:lnTo>
                  <a:lnTo>
                    <a:pt x="138" y="27"/>
                  </a:lnTo>
                  <a:lnTo>
                    <a:pt x="138" y="18"/>
                  </a:lnTo>
                  <a:lnTo>
                    <a:pt x="135" y="18"/>
                  </a:lnTo>
                  <a:lnTo>
                    <a:pt x="129" y="27"/>
                  </a:lnTo>
                  <a:lnTo>
                    <a:pt x="125" y="27"/>
                  </a:lnTo>
                  <a:close/>
                  <a:moveTo>
                    <a:pt x="138" y="11"/>
                  </a:moveTo>
                  <a:lnTo>
                    <a:pt x="133" y="11"/>
                  </a:lnTo>
                  <a:lnTo>
                    <a:pt x="131" y="11"/>
                  </a:lnTo>
                  <a:lnTo>
                    <a:pt x="129" y="13"/>
                  </a:lnTo>
                  <a:lnTo>
                    <a:pt x="131" y="16"/>
                  </a:lnTo>
                  <a:lnTo>
                    <a:pt x="133" y="16"/>
                  </a:lnTo>
                  <a:lnTo>
                    <a:pt x="138" y="16"/>
                  </a:lnTo>
                  <a:lnTo>
                    <a:pt x="138" y="11"/>
                  </a:lnTo>
                  <a:close/>
                  <a:moveTo>
                    <a:pt x="147" y="7"/>
                  </a:moveTo>
                  <a:lnTo>
                    <a:pt x="149" y="7"/>
                  </a:lnTo>
                  <a:lnTo>
                    <a:pt x="149" y="11"/>
                  </a:lnTo>
                  <a:lnTo>
                    <a:pt x="151" y="9"/>
                  </a:lnTo>
                  <a:lnTo>
                    <a:pt x="151" y="7"/>
                  </a:lnTo>
                  <a:lnTo>
                    <a:pt x="153" y="7"/>
                  </a:lnTo>
                  <a:lnTo>
                    <a:pt x="155" y="7"/>
                  </a:lnTo>
                  <a:lnTo>
                    <a:pt x="159" y="7"/>
                  </a:lnTo>
                  <a:lnTo>
                    <a:pt x="160" y="9"/>
                  </a:lnTo>
                  <a:lnTo>
                    <a:pt x="162" y="9"/>
                  </a:lnTo>
                  <a:lnTo>
                    <a:pt x="162" y="13"/>
                  </a:lnTo>
                  <a:lnTo>
                    <a:pt x="164" y="14"/>
                  </a:lnTo>
                  <a:lnTo>
                    <a:pt x="164" y="16"/>
                  </a:lnTo>
                  <a:lnTo>
                    <a:pt x="164" y="20"/>
                  </a:lnTo>
                  <a:lnTo>
                    <a:pt x="162" y="22"/>
                  </a:lnTo>
                  <a:lnTo>
                    <a:pt x="162" y="24"/>
                  </a:lnTo>
                  <a:lnTo>
                    <a:pt x="160" y="25"/>
                  </a:lnTo>
                  <a:lnTo>
                    <a:pt x="159" y="27"/>
                  </a:lnTo>
                  <a:lnTo>
                    <a:pt x="155" y="27"/>
                  </a:lnTo>
                  <a:lnTo>
                    <a:pt x="153" y="27"/>
                  </a:lnTo>
                  <a:lnTo>
                    <a:pt x="151" y="27"/>
                  </a:lnTo>
                  <a:lnTo>
                    <a:pt x="151" y="25"/>
                  </a:lnTo>
                  <a:lnTo>
                    <a:pt x="149" y="25"/>
                  </a:lnTo>
                  <a:lnTo>
                    <a:pt x="149" y="35"/>
                  </a:lnTo>
                  <a:lnTo>
                    <a:pt x="147" y="35"/>
                  </a:lnTo>
                  <a:lnTo>
                    <a:pt x="147" y="7"/>
                  </a:lnTo>
                  <a:close/>
                  <a:moveTo>
                    <a:pt x="155" y="25"/>
                  </a:moveTo>
                  <a:lnTo>
                    <a:pt x="157" y="25"/>
                  </a:lnTo>
                  <a:lnTo>
                    <a:pt x="159" y="24"/>
                  </a:lnTo>
                  <a:lnTo>
                    <a:pt x="160" y="22"/>
                  </a:lnTo>
                  <a:lnTo>
                    <a:pt x="160" y="20"/>
                  </a:lnTo>
                  <a:lnTo>
                    <a:pt x="160" y="18"/>
                  </a:lnTo>
                  <a:lnTo>
                    <a:pt x="160" y="16"/>
                  </a:lnTo>
                  <a:lnTo>
                    <a:pt x="160" y="14"/>
                  </a:lnTo>
                  <a:lnTo>
                    <a:pt x="159" y="13"/>
                  </a:lnTo>
                  <a:lnTo>
                    <a:pt x="159" y="11"/>
                  </a:lnTo>
                  <a:lnTo>
                    <a:pt x="157" y="11"/>
                  </a:lnTo>
                  <a:lnTo>
                    <a:pt x="155" y="11"/>
                  </a:lnTo>
                  <a:lnTo>
                    <a:pt x="153" y="11"/>
                  </a:lnTo>
                  <a:lnTo>
                    <a:pt x="151" y="13"/>
                  </a:lnTo>
                  <a:lnTo>
                    <a:pt x="149" y="14"/>
                  </a:lnTo>
                  <a:lnTo>
                    <a:pt x="149" y="18"/>
                  </a:lnTo>
                  <a:lnTo>
                    <a:pt x="149" y="22"/>
                  </a:lnTo>
                  <a:lnTo>
                    <a:pt x="151" y="24"/>
                  </a:lnTo>
                  <a:lnTo>
                    <a:pt x="153" y="24"/>
                  </a:lnTo>
                  <a:lnTo>
                    <a:pt x="155" y="25"/>
                  </a:lnTo>
                  <a:close/>
                  <a:moveTo>
                    <a:pt x="179" y="14"/>
                  </a:moveTo>
                  <a:lnTo>
                    <a:pt x="179" y="11"/>
                  </a:lnTo>
                  <a:lnTo>
                    <a:pt x="175" y="11"/>
                  </a:lnTo>
                  <a:lnTo>
                    <a:pt x="173" y="11"/>
                  </a:lnTo>
                  <a:lnTo>
                    <a:pt x="171" y="13"/>
                  </a:lnTo>
                  <a:lnTo>
                    <a:pt x="170" y="14"/>
                  </a:lnTo>
                  <a:lnTo>
                    <a:pt x="170" y="18"/>
                  </a:lnTo>
                  <a:lnTo>
                    <a:pt x="170" y="20"/>
                  </a:lnTo>
                  <a:lnTo>
                    <a:pt x="171" y="24"/>
                  </a:lnTo>
                  <a:lnTo>
                    <a:pt x="173" y="24"/>
                  </a:lnTo>
                  <a:lnTo>
                    <a:pt x="175" y="25"/>
                  </a:lnTo>
                  <a:lnTo>
                    <a:pt x="177" y="24"/>
                  </a:lnTo>
                  <a:lnTo>
                    <a:pt x="179" y="22"/>
                  </a:lnTo>
                  <a:lnTo>
                    <a:pt x="179" y="20"/>
                  </a:lnTo>
                  <a:lnTo>
                    <a:pt x="183" y="20"/>
                  </a:lnTo>
                  <a:lnTo>
                    <a:pt x="183" y="24"/>
                  </a:lnTo>
                  <a:lnTo>
                    <a:pt x="181" y="25"/>
                  </a:lnTo>
                  <a:lnTo>
                    <a:pt x="179" y="27"/>
                  </a:lnTo>
                  <a:lnTo>
                    <a:pt x="175" y="27"/>
                  </a:lnTo>
                  <a:lnTo>
                    <a:pt x="171" y="27"/>
                  </a:lnTo>
                  <a:lnTo>
                    <a:pt x="170" y="27"/>
                  </a:lnTo>
                  <a:lnTo>
                    <a:pt x="168" y="25"/>
                  </a:lnTo>
                  <a:lnTo>
                    <a:pt x="168" y="24"/>
                  </a:lnTo>
                  <a:lnTo>
                    <a:pt x="166" y="20"/>
                  </a:lnTo>
                  <a:lnTo>
                    <a:pt x="166" y="18"/>
                  </a:lnTo>
                  <a:lnTo>
                    <a:pt x="166" y="14"/>
                  </a:lnTo>
                  <a:lnTo>
                    <a:pt x="168" y="13"/>
                  </a:lnTo>
                  <a:lnTo>
                    <a:pt x="168" y="11"/>
                  </a:lnTo>
                  <a:lnTo>
                    <a:pt x="170" y="9"/>
                  </a:lnTo>
                  <a:lnTo>
                    <a:pt x="173" y="7"/>
                  </a:lnTo>
                  <a:lnTo>
                    <a:pt x="175" y="7"/>
                  </a:lnTo>
                  <a:lnTo>
                    <a:pt x="177" y="7"/>
                  </a:lnTo>
                  <a:lnTo>
                    <a:pt x="179" y="9"/>
                  </a:lnTo>
                  <a:lnTo>
                    <a:pt x="181" y="9"/>
                  </a:lnTo>
                  <a:lnTo>
                    <a:pt x="183" y="11"/>
                  </a:lnTo>
                  <a:lnTo>
                    <a:pt x="183" y="13"/>
                  </a:lnTo>
                  <a:lnTo>
                    <a:pt x="183" y="14"/>
                  </a:lnTo>
                  <a:lnTo>
                    <a:pt x="179" y="14"/>
                  </a:lnTo>
                  <a:close/>
                  <a:moveTo>
                    <a:pt x="203" y="27"/>
                  </a:moveTo>
                  <a:lnTo>
                    <a:pt x="197" y="27"/>
                  </a:lnTo>
                  <a:lnTo>
                    <a:pt x="192" y="18"/>
                  </a:lnTo>
                  <a:lnTo>
                    <a:pt x="190" y="20"/>
                  </a:lnTo>
                  <a:lnTo>
                    <a:pt x="190" y="27"/>
                  </a:lnTo>
                  <a:lnTo>
                    <a:pt x="186" y="27"/>
                  </a:lnTo>
                  <a:lnTo>
                    <a:pt x="186" y="7"/>
                  </a:lnTo>
                  <a:lnTo>
                    <a:pt x="190" y="7"/>
                  </a:lnTo>
                  <a:lnTo>
                    <a:pt x="190" y="16"/>
                  </a:lnTo>
                  <a:lnTo>
                    <a:pt x="197" y="7"/>
                  </a:lnTo>
                  <a:lnTo>
                    <a:pt x="201" y="7"/>
                  </a:lnTo>
                  <a:lnTo>
                    <a:pt x="194" y="16"/>
                  </a:lnTo>
                  <a:lnTo>
                    <a:pt x="203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28" name="Freeform 119">
              <a:extLst>
                <a:ext uri="{FF2B5EF4-FFF2-40B4-BE49-F238E27FC236}">
                  <a16:creationId xmlns:a16="http://schemas.microsoft.com/office/drawing/2014/main" id="{2FBBECE7-ED59-E245-B113-422D2A34F7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55723" y="5970274"/>
              <a:ext cx="163513" cy="44450"/>
            </a:xfrm>
            <a:custGeom>
              <a:avLst/>
              <a:gdLst>
                <a:gd name="T0" fmla="*/ 0 w 111"/>
                <a:gd name="T1" fmla="*/ 0 h 28"/>
                <a:gd name="T2" fmla="*/ 25043 w 111"/>
                <a:gd name="T3" fmla="*/ 0 h 28"/>
                <a:gd name="T4" fmla="*/ 32408 w 111"/>
                <a:gd name="T5" fmla="*/ 44450 h 28"/>
                <a:gd name="T6" fmla="*/ 5892 w 111"/>
                <a:gd name="T7" fmla="*/ 30163 h 28"/>
                <a:gd name="T8" fmla="*/ 63343 w 111"/>
                <a:gd name="T9" fmla="*/ 44450 h 28"/>
                <a:gd name="T10" fmla="*/ 67762 w 111"/>
                <a:gd name="T11" fmla="*/ 44450 h 28"/>
                <a:gd name="T12" fmla="*/ 57451 w 111"/>
                <a:gd name="T13" fmla="*/ 38100 h 28"/>
                <a:gd name="T14" fmla="*/ 51558 w 111"/>
                <a:gd name="T15" fmla="*/ 44450 h 28"/>
                <a:gd name="T16" fmla="*/ 38300 w 111"/>
                <a:gd name="T17" fmla="*/ 12700 h 28"/>
                <a:gd name="T18" fmla="*/ 48612 w 111"/>
                <a:gd name="T19" fmla="*/ 26988 h 28"/>
                <a:gd name="T20" fmla="*/ 60397 w 111"/>
                <a:gd name="T21" fmla="*/ 33338 h 28"/>
                <a:gd name="T22" fmla="*/ 48612 w 111"/>
                <a:gd name="T23" fmla="*/ 41275 h 28"/>
                <a:gd name="T24" fmla="*/ 54504 w 111"/>
                <a:gd name="T25" fmla="*/ 38100 h 28"/>
                <a:gd name="T26" fmla="*/ 51558 w 111"/>
                <a:gd name="T27" fmla="*/ 33338 h 28"/>
                <a:gd name="T28" fmla="*/ 44193 w 111"/>
                <a:gd name="T29" fmla="*/ 30163 h 28"/>
                <a:gd name="T30" fmla="*/ 86912 w 111"/>
                <a:gd name="T31" fmla="*/ 26988 h 28"/>
                <a:gd name="T32" fmla="*/ 92805 w 111"/>
                <a:gd name="T33" fmla="*/ 20638 h 28"/>
                <a:gd name="T34" fmla="*/ 82493 w 111"/>
                <a:gd name="T35" fmla="*/ 17463 h 28"/>
                <a:gd name="T36" fmla="*/ 76601 w 111"/>
                <a:gd name="T37" fmla="*/ 20638 h 28"/>
                <a:gd name="T38" fmla="*/ 79547 w 111"/>
                <a:gd name="T39" fmla="*/ 14288 h 28"/>
                <a:gd name="T40" fmla="*/ 89858 w 111"/>
                <a:gd name="T41" fmla="*/ 12700 h 28"/>
                <a:gd name="T42" fmla="*/ 95751 w 111"/>
                <a:gd name="T43" fmla="*/ 17463 h 28"/>
                <a:gd name="T44" fmla="*/ 98697 w 111"/>
                <a:gd name="T45" fmla="*/ 23812 h 28"/>
                <a:gd name="T46" fmla="*/ 92805 w 111"/>
                <a:gd name="T47" fmla="*/ 26988 h 28"/>
                <a:gd name="T48" fmla="*/ 98697 w 111"/>
                <a:gd name="T49" fmla="*/ 38100 h 28"/>
                <a:gd name="T50" fmla="*/ 92805 w 111"/>
                <a:gd name="T51" fmla="*/ 44450 h 28"/>
                <a:gd name="T52" fmla="*/ 82493 w 111"/>
                <a:gd name="T53" fmla="*/ 44450 h 28"/>
                <a:gd name="T54" fmla="*/ 76601 w 111"/>
                <a:gd name="T55" fmla="*/ 38100 h 28"/>
                <a:gd name="T56" fmla="*/ 79547 w 111"/>
                <a:gd name="T57" fmla="*/ 34925 h 28"/>
                <a:gd name="T58" fmla="*/ 82493 w 111"/>
                <a:gd name="T59" fmla="*/ 38100 h 28"/>
                <a:gd name="T60" fmla="*/ 86912 w 111"/>
                <a:gd name="T61" fmla="*/ 41275 h 28"/>
                <a:gd name="T62" fmla="*/ 92805 w 111"/>
                <a:gd name="T63" fmla="*/ 33338 h 28"/>
                <a:gd name="T64" fmla="*/ 83966 w 111"/>
                <a:gd name="T65" fmla="*/ 30163 h 28"/>
                <a:gd name="T66" fmla="*/ 82493 w 111"/>
                <a:gd name="T67" fmla="*/ 30163 h 28"/>
                <a:gd name="T68" fmla="*/ 82493 w 111"/>
                <a:gd name="T69" fmla="*/ 26988 h 28"/>
                <a:gd name="T70" fmla="*/ 86912 w 111"/>
                <a:gd name="T71" fmla="*/ 26988 h 28"/>
                <a:gd name="T72" fmla="*/ 131105 w 111"/>
                <a:gd name="T73" fmla="*/ 12700 h 28"/>
                <a:gd name="T74" fmla="*/ 125213 w 111"/>
                <a:gd name="T75" fmla="*/ 34925 h 28"/>
                <a:gd name="T76" fmla="*/ 122266 w 111"/>
                <a:gd name="T77" fmla="*/ 41275 h 28"/>
                <a:gd name="T78" fmla="*/ 114901 w 111"/>
                <a:gd name="T79" fmla="*/ 44450 h 28"/>
                <a:gd name="T80" fmla="*/ 109009 w 111"/>
                <a:gd name="T81" fmla="*/ 12700 h 28"/>
                <a:gd name="T82" fmla="*/ 119320 w 111"/>
                <a:gd name="T83" fmla="*/ 26988 h 28"/>
                <a:gd name="T84" fmla="*/ 125213 w 111"/>
                <a:gd name="T85" fmla="*/ 34925 h 28"/>
                <a:gd name="T86" fmla="*/ 117847 w 111"/>
                <a:gd name="T87" fmla="*/ 38100 h 28"/>
                <a:gd name="T88" fmla="*/ 119320 w 111"/>
                <a:gd name="T89" fmla="*/ 34925 h 28"/>
                <a:gd name="T90" fmla="*/ 117847 w 111"/>
                <a:gd name="T91" fmla="*/ 30163 h 28"/>
                <a:gd name="T92" fmla="*/ 109009 w 111"/>
                <a:gd name="T93" fmla="*/ 41275 h 28"/>
                <a:gd name="T94" fmla="*/ 147309 w 111"/>
                <a:gd name="T95" fmla="*/ 38100 h 28"/>
                <a:gd name="T96" fmla="*/ 138470 w 111"/>
                <a:gd name="T97" fmla="*/ 44450 h 28"/>
                <a:gd name="T98" fmla="*/ 141417 w 111"/>
                <a:gd name="T99" fmla="*/ 38100 h 28"/>
                <a:gd name="T100" fmla="*/ 144363 w 111"/>
                <a:gd name="T101" fmla="*/ 12700 h 28"/>
                <a:gd name="T102" fmla="*/ 157621 w 111"/>
                <a:gd name="T103" fmla="*/ 44450 h 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11"/>
                <a:gd name="T157" fmla="*/ 0 h 28"/>
                <a:gd name="T158" fmla="*/ 111 w 111"/>
                <a:gd name="T159" fmla="*/ 28 h 2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11" h="28">
                  <a:moveTo>
                    <a:pt x="4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3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11" y="11"/>
                  </a:lnTo>
                  <a:lnTo>
                    <a:pt x="22" y="28"/>
                  </a:lnTo>
                  <a:lnTo>
                    <a:pt x="19" y="28"/>
                  </a:lnTo>
                  <a:lnTo>
                    <a:pt x="9" y="15"/>
                  </a:lnTo>
                  <a:lnTo>
                    <a:pt x="4" y="19"/>
                  </a:lnTo>
                  <a:lnTo>
                    <a:pt x="4" y="28"/>
                  </a:lnTo>
                  <a:close/>
                  <a:moveTo>
                    <a:pt x="46" y="28"/>
                  </a:moveTo>
                  <a:lnTo>
                    <a:pt x="43" y="28"/>
                  </a:lnTo>
                  <a:lnTo>
                    <a:pt x="43" y="8"/>
                  </a:lnTo>
                  <a:lnTo>
                    <a:pt x="46" y="8"/>
                  </a:lnTo>
                  <a:lnTo>
                    <a:pt x="46" y="28"/>
                  </a:lnTo>
                  <a:close/>
                  <a:moveTo>
                    <a:pt x="41" y="22"/>
                  </a:moveTo>
                  <a:lnTo>
                    <a:pt x="41" y="24"/>
                  </a:lnTo>
                  <a:lnTo>
                    <a:pt x="39" y="24"/>
                  </a:lnTo>
                  <a:lnTo>
                    <a:pt x="39" y="26"/>
                  </a:lnTo>
                  <a:lnTo>
                    <a:pt x="37" y="28"/>
                  </a:lnTo>
                  <a:lnTo>
                    <a:pt x="35" y="28"/>
                  </a:lnTo>
                  <a:lnTo>
                    <a:pt x="33" y="28"/>
                  </a:lnTo>
                  <a:lnTo>
                    <a:pt x="26" y="28"/>
                  </a:lnTo>
                  <a:lnTo>
                    <a:pt x="26" y="8"/>
                  </a:lnTo>
                  <a:lnTo>
                    <a:pt x="30" y="8"/>
                  </a:lnTo>
                  <a:lnTo>
                    <a:pt x="30" y="17"/>
                  </a:lnTo>
                  <a:lnTo>
                    <a:pt x="33" y="17"/>
                  </a:lnTo>
                  <a:lnTo>
                    <a:pt x="37" y="17"/>
                  </a:lnTo>
                  <a:lnTo>
                    <a:pt x="39" y="19"/>
                  </a:lnTo>
                  <a:lnTo>
                    <a:pt x="41" y="21"/>
                  </a:lnTo>
                  <a:lnTo>
                    <a:pt x="41" y="22"/>
                  </a:lnTo>
                  <a:close/>
                  <a:moveTo>
                    <a:pt x="30" y="26"/>
                  </a:moveTo>
                  <a:lnTo>
                    <a:pt x="33" y="26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7" y="21"/>
                  </a:lnTo>
                  <a:lnTo>
                    <a:pt x="35" y="21"/>
                  </a:lnTo>
                  <a:lnTo>
                    <a:pt x="35" y="19"/>
                  </a:lnTo>
                  <a:lnTo>
                    <a:pt x="33" y="19"/>
                  </a:lnTo>
                  <a:lnTo>
                    <a:pt x="30" y="19"/>
                  </a:lnTo>
                  <a:lnTo>
                    <a:pt x="30" y="26"/>
                  </a:lnTo>
                  <a:close/>
                  <a:moveTo>
                    <a:pt x="59" y="17"/>
                  </a:moveTo>
                  <a:lnTo>
                    <a:pt x="59" y="17"/>
                  </a:lnTo>
                  <a:lnTo>
                    <a:pt x="61" y="15"/>
                  </a:lnTo>
                  <a:lnTo>
                    <a:pt x="63" y="15"/>
                  </a:lnTo>
                  <a:lnTo>
                    <a:pt x="63" y="13"/>
                  </a:lnTo>
                  <a:lnTo>
                    <a:pt x="61" y="11"/>
                  </a:lnTo>
                  <a:lnTo>
                    <a:pt x="59" y="11"/>
                  </a:lnTo>
                  <a:lnTo>
                    <a:pt x="56" y="11"/>
                  </a:lnTo>
                  <a:lnTo>
                    <a:pt x="54" y="15"/>
                  </a:lnTo>
                  <a:lnTo>
                    <a:pt x="52" y="15"/>
                  </a:lnTo>
                  <a:lnTo>
                    <a:pt x="52" y="13"/>
                  </a:lnTo>
                  <a:lnTo>
                    <a:pt x="52" y="11"/>
                  </a:lnTo>
                  <a:lnTo>
                    <a:pt x="52" y="9"/>
                  </a:lnTo>
                  <a:lnTo>
                    <a:pt x="54" y="9"/>
                  </a:lnTo>
                  <a:lnTo>
                    <a:pt x="56" y="8"/>
                  </a:lnTo>
                  <a:lnTo>
                    <a:pt x="59" y="8"/>
                  </a:lnTo>
                  <a:lnTo>
                    <a:pt x="61" y="8"/>
                  </a:lnTo>
                  <a:lnTo>
                    <a:pt x="63" y="9"/>
                  </a:lnTo>
                  <a:lnTo>
                    <a:pt x="65" y="9"/>
                  </a:lnTo>
                  <a:lnTo>
                    <a:pt x="65" y="11"/>
                  </a:lnTo>
                  <a:lnTo>
                    <a:pt x="67" y="11"/>
                  </a:lnTo>
                  <a:lnTo>
                    <a:pt x="67" y="13"/>
                  </a:lnTo>
                  <a:lnTo>
                    <a:pt x="67" y="15"/>
                  </a:lnTo>
                  <a:lnTo>
                    <a:pt x="65" y="17"/>
                  </a:lnTo>
                  <a:lnTo>
                    <a:pt x="63" y="17"/>
                  </a:lnTo>
                  <a:lnTo>
                    <a:pt x="67" y="19"/>
                  </a:lnTo>
                  <a:lnTo>
                    <a:pt x="67" y="22"/>
                  </a:lnTo>
                  <a:lnTo>
                    <a:pt x="67" y="24"/>
                  </a:lnTo>
                  <a:lnTo>
                    <a:pt x="67" y="26"/>
                  </a:lnTo>
                  <a:lnTo>
                    <a:pt x="65" y="26"/>
                  </a:lnTo>
                  <a:lnTo>
                    <a:pt x="63" y="28"/>
                  </a:lnTo>
                  <a:lnTo>
                    <a:pt x="61" y="28"/>
                  </a:lnTo>
                  <a:lnTo>
                    <a:pt x="59" y="28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2" y="26"/>
                  </a:lnTo>
                  <a:lnTo>
                    <a:pt x="52" y="24"/>
                  </a:lnTo>
                  <a:lnTo>
                    <a:pt x="50" y="22"/>
                  </a:lnTo>
                  <a:lnTo>
                    <a:pt x="54" y="22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6" y="26"/>
                  </a:lnTo>
                  <a:lnTo>
                    <a:pt x="57" y="26"/>
                  </a:lnTo>
                  <a:lnTo>
                    <a:pt x="59" y="26"/>
                  </a:lnTo>
                  <a:lnTo>
                    <a:pt x="63" y="24"/>
                  </a:lnTo>
                  <a:lnTo>
                    <a:pt x="63" y="22"/>
                  </a:lnTo>
                  <a:lnTo>
                    <a:pt x="63" y="21"/>
                  </a:lnTo>
                  <a:lnTo>
                    <a:pt x="63" y="19"/>
                  </a:lnTo>
                  <a:lnTo>
                    <a:pt x="61" y="19"/>
                  </a:lnTo>
                  <a:lnTo>
                    <a:pt x="57" y="19"/>
                  </a:lnTo>
                  <a:lnTo>
                    <a:pt x="56" y="19"/>
                  </a:lnTo>
                  <a:lnTo>
                    <a:pt x="56" y="17"/>
                  </a:lnTo>
                  <a:lnTo>
                    <a:pt x="57" y="17"/>
                  </a:lnTo>
                  <a:lnTo>
                    <a:pt x="59" y="17"/>
                  </a:lnTo>
                  <a:close/>
                  <a:moveTo>
                    <a:pt x="93" y="28"/>
                  </a:moveTo>
                  <a:lnTo>
                    <a:pt x="89" y="28"/>
                  </a:lnTo>
                  <a:lnTo>
                    <a:pt x="89" y="8"/>
                  </a:lnTo>
                  <a:lnTo>
                    <a:pt x="93" y="8"/>
                  </a:lnTo>
                  <a:lnTo>
                    <a:pt x="93" y="28"/>
                  </a:lnTo>
                  <a:close/>
                  <a:moveTo>
                    <a:pt x="85" y="22"/>
                  </a:moveTo>
                  <a:lnTo>
                    <a:pt x="85" y="24"/>
                  </a:lnTo>
                  <a:lnTo>
                    <a:pt x="83" y="26"/>
                  </a:lnTo>
                  <a:lnTo>
                    <a:pt x="83" y="28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70" y="28"/>
                  </a:lnTo>
                  <a:lnTo>
                    <a:pt x="70" y="8"/>
                  </a:lnTo>
                  <a:lnTo>
                    <a:pt x="74" y="8"/>
                  </a:lnTo>
                  <a:lnTo>
                    <a:pt x="74" y="17"/>
                  </a:lnTo>
                  <a:lnTo>
                    <a:pt x="78" y="17"/>
                  </a:lnTo>
                  <a:lnTo>
                    <a:pt x="81" y="17"/>
                  </a:lnTo>
                  <a:lnTo>
                    <a:pt x="83" y="19"/>
                  </a:lnTo>
                  <a:lnTo>
                    <a:pt x="85" y="21"/>
                  </a:lnTo>
                  <a:lnTo>
                    <a:pt x="85" y="22"/>
                  </a:lnTo>
                  <a:close/>
                  <a:moveTo>
                    <a:pt x="74" y="26"/>
                  </a:moveTo>
                  <a:lnTo>
                    <a:pt x="78" y="26"/>
                  </a:lnTo>
                  <a:lnTo>
                    <a:pt x="80" y="24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21"/>
                  </a:lnTo>
                  <a:lnTo>
                    <a:pt x="80" y="19"/>
                  </a:lnTo>
                  <a:lnTo>
                    <a:pt x="78" y="19"/>
                  </a:lnTo>
                  <a:lnTo>
                    <a:pt x="74" y="19"/>
                  </a:lnTo>
                  <a:lnTo>
                    <a:pt x="74" y="26"/>
                  </a:lnTo>
                  <a:close/>
                  <a:moveTo>
                    <a:pt x="100" y="11"/>
                  </a:moveTo>
                  <a:lnTo>
                    <a:pt x="100" y="22"/>
                  </a:lnTo>
                  <a:lnTo>
                    <a:pt x="100" y="24"/>
                  </a:lnTo>
                  <a:lnTo>
                    <a:pt x="100" y="26"/>
                  </a:lnTo>
                  <a:lnTo>
                    <a:pt x="98" y="28"/>
                  </a:lnTo>
                  <a:lnTo>
                    <a:pt x="94" y="28"/>
                  </a:lnTo>
                  <a:lnTo>
                    <a:pt x="94" y="26"/>
                  </a:lnTo>
                  <a:lnTo>
                    <a:pt x="96" y="24"/>
                  </a:lnTo>
                  <a:lnTo>
                    <a:pt x="98" y="22"/>
                  </a:lnTo>
                  <a:lnTo>
                    <a:pt x="98" y="8"/>
                  </a:lnTo>
                  <a:lnTo>
                    <a:pt x="111" y="8"/>
                  </a:lnTo>
                  <a:lnTo>
                    <a:pt x="111" y="28"/>
                  </a:lnTo>
                  <a:lnTo>
                    <a:pt x="107" y="28"/>
                  </a:lnTo>
                  <a:lnTo>
                    <a:pt x="107" y="11"/>
                  </a:lnTo>
                  <a:lnTo>
                    <a:pt x="100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29" name="Freeform 120">
              <a:extLst>
                <a:ext uri="{FF2B5EF4-FFF2-40B4-BE49-F238E27FC236}">
                  <a16:creationId xmlns:a16="http://schemas.microsoft.com/office/drawing/2014/main" id="{3C7DC301-E737-C84D-BB7A-E7110CEFAF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935" y="3658874"/>
              <a:ext cx="207962" cy="55562"/>
            </a:xfrm>
            <a:custGeom>
              <a:avLst/>
              <a:gdLst>
                <a:gd name="T0" fmla="*/ 0 w 142"/>
                <a:gd name="T1" fmla="*/ 38100 h 35"/>
                <a:gd name="T2" fmla="*/ 4394 w 142"/>
                <a:gd name="T3" fmla="*/ 30162 h 35"/>
                <a:gd name="T4" fmla="*/ 32219 w 142"/>
                <a:gd name="T5" fmla="*/ 38100 h 35"/>
                <a:gd name="T6" fmla="*/ 29290 w 142"/>
                <a:gd name="T7" fmla="*/ 44450 h 35"/>
                <a:gd name="T8" fmla="*/ 26361 w 142"/>
                <a:gd name="T9" fmla="*/ 6350 h 35"/>
                <a:gd name="T10" fmla="*/ 7323 w 142"/>
                <a:gd name="T11" fmla="*/ 38100 h 35"/>
                <a:gd name="T12" fmla="*/ 58581 w 142"/>
                <a:gd name="T13" fmla="*/ 20637 h 35"/>
                <a:gd name="T14" fmla="*/ 57116 w 142"/>
                <a:gd name="T15" fmla="*/ 34925 h 35"/>
                <a:gd name="T16" fmla="*/ 48329 w 142"/>
                <a:gd name="T17" fmla="*/ 50800 h 35"/>
                <a:gd name="T18" fmla="*/ 45400 w 142"/>
                <a:gd name="T19" fmla="*/ 55562 h 35"/>
                <a:gd name="T20" fmla="*/ 41007 w 142"/>
                <a:gd name="T21" fmla="*/ 55562 h 35"/>
                <a:gd name="T22" fmla="*/ 42471 w 142"/>
                <a:gd name="T23" fmla="*/ 52387 h 35"/>
                <a:gd name="T24" fmla="*/ 45400 w 142"/>
                <a:gd name="T25" fmla="*/ 47625 h 35"/>
                <a:gd name="T26" fmla="*/ 48329 w 142"/>
                <a:gd name="T27" fmla="*/ 38100 h 35"/>
                <a:gd name="T28" fmla="*/ 67368 w 142"/>
                <a:gd name="T29" fmla="*/ 52387 h 35"/>
                <a:gd name="T30" fmla="*/ 67368 w 142"/>
                <a:gd name="T31" fmla="*/ 38100 h 35"/>
                <a:gd name="T32" fmla="*/ 67368 w 142"/>
                <a:gd name="T33" fmla="*/ 12700 h 35"/>
                <a:gd name="T34" fmla="*/ 92265 w 142"/>
                <a:gd name="T35" fmla="*/ 52387 h 35"/>
                <a:gd name="T36" fmla="*/ 83478 w 142"/>
                <a:gd name="T37" fmla="*/ 38100 h 35"/>
                <a:gd name="T38" fmla="*/ 73226 w 142"/>
                <a:gd name="T39" fmla="*/ 34925 h 35"/>
                <a:gd name="T40" fmla="*/ 99587 w 142"/>
                <a:gd name="T41" fmla="*/ 34925 h 35"/>
                <a:gd name="T42" fmla="*/ 112768 w 142"/>
                <a:gd name="T43" fmla="*/ 44450 h 35"/>
                <a:gd name="T44" fmla="*/ 93729 w 142"/>
                <a:gd name="T45" fmla="*/ 44450 h 35"/>
                <a:gd name="T46" fmla="*/ 143523 w 142"/>
                <a:gd name="T47" fmla="*/ 12700 h 35"/>
                <a:gd name="T48" fmla="*/ 143523 w 142"/>
                <a:gd name="T49" fmla="*/ 30162 h 35"/>
                <a:gd name="T50" fmla="*/ 127413 w 142"/>
                <a:gd name="T51" fmla="*/ 12700 h 35"/>
                <a:gd name="T52" fmla="*/ 143523 w 142"/>
                <a:gd name="T53" fmla="*/ 12700 h 35"/>
                <a:gd name="T54" fmla="*/ 162562 w 142"/>
                <a:gd name="T55" fmla="*/ 31750 h 35"/>
                <a:gd name="T56" fmla="*/ 162562 w 142"/>
                <a:gd name="T57" fmla="*/ 12700 h 35"/>
                <a:gd name="T58" fmla="*/ 166955 w 142"/>
                <a:gd name="T59" fmla="*/ 26987 h 35"/>
                <a:gd name="T60" fmla="*/ 185994 w 142"/>
                <a:gd name="T61" fmla="*/ 14287 h 35"/>
                <a:gd name="T62" fmla="*/ 199175 w 142"/>
                <a:gd name="T63" fmla="*/ 12700 h 35"/>
                <a:gd name="T64" fmla="*/ 205033 w 142"/>
                <a:gd name="T65" fmla="*/ 20637 h 35"/>
                <a:gd name="T66" fmla="*/ 207962 w 142"/>
                <a:gd name="T67" fmla="*/ 41275 h 35"/>
                <a:gd name="T68" fmla="*/ 207962 w 142"/>
                <a:gd name="T69" fmla="*/ 44450 h 35"/>
                <a:gd name="T70" fmla="*/ 205033 w 142"/>
                <a:gd name="T71" fmla="*/ 44450 h 35"/>
                <a:gd name="T72" fmla="*/ 202104 w 142"/>
                <a:gd name="T73" fmla="*/ 38100 h 35"/>
                <a:gd name="T74" fmla="*/ 191852 w 142"/>
                <a:gd name="T75" fmla="*/ 44450 h 35"/>
                <a:gd name="T76" fmla="*/ 183065 w 142"/>
                <a:gd name="T77" fmla="*/ 41275 h 35"/>
                <a:gd name="T78" fmla="*/ 183065 w 142"/>
                <a:gd name="T79" fmla="*/ 30162 h 35"/>
                <a:gd name="T80" fmla="*/ 199175 w 142"/>
                <a:gd name="T81" fmla="*/ 23812 h 35"/>
                <a:gd name="T82" fmla="*/ 191852 w 142"/>
                <a:gd name="T83" fmla="*/ 17462 h 35"/>
                <a:gd name="T84" fmla="*/ 183065 w 142"/>
                <a:gd name="T85" fmla="*/ 20637 h 35"/>
                <a:gd name="T86" fmla="*/ 197710 w 142"/>
                <a:gd name="T87" fmla="*/ 30162 h 35"/>
                <a:gd name="T88" fmla="*/ 188923 w 142"/>
                <a:gd name="T89" fmla="*/ 31750 h 35"/>
                <a:gd name="T90" fmla="*/ 188923 w 142"/>
                <a:gd name="T91" fmla="*/ 38100 h 35"/>
                <a:gd name="T92" fmla="*/ 197710 w 142"/>
                <a:gd name="T93" fmla="*/ 38100 h 35"/>
                <a:gd name="T94" fmla="*/ 199175 w 142"/>
                <a:gd name="T95" fmla="*/ 26987 h 3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2"/>
                <a:gd name="T145" fmla="*/ 0 h 35"/>
                <a:gd name="T146" fmla="*/ 142 w 142"/>
                <a:gd name="T147" fmla="*/ 35 h 3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2" h="35">
                  <a:moveTo>
                    <a:pt x="3" y="28"/>
                  </a:moveTo>
                  <a:lnTo>
                    <a:pt x="3" y="33"/>
                  </a:lnTo>
                  <a:lnTo>
                    <a:pt x="0" y="33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9"/>
                  </a:lnTo>
                  <a:lnTo>
                    <a:pt x="3" y="17"/>
                  </a:lnTo>
                  <a:lnTo>
                    <a:pt x="3" y="0"/>
                  </a:lnTo>
                  <a:lnTo>
                    <a:pt x="22" y="0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4" y="33"/>
                  </a:lnTo>
                  <a:lnTo>
                    <a:pt x="20" y="33"/>
                  </a:lnTo>
                  <a:lnTo>
                    <a:pt x="20" y="28"/>
                  </a:lnTo>
                  <a:lnTo>
                    <a:pt x="3" y="28"/>
                  </a:lnTo>
                  <a:close/>
                  <a:moveTo>
                    <a:pt x="5" y="24"/>
                  </a:moveTo>
                  <a:lnTo>
                    <a:pt x="18" y="24"/>
                  </a:lnTo>
                  <a:lnTo>
                    <a:pt x="18" y="4"/>
                  </a:lnTo>
                  <a:lnTo>
                    <a:pt x="7" y="4"/>
                  </a:lnTo>
                  <a:lnTo>
                    <a:pt x="7" y="17"/>
                  </a:lnTo>
                  <a:lnTo>
                    <a:pt x="7" y="20"/>
                  </a:lnTo>
                  <a:lnTo>
                    <a:pt x="5" y="24"/>
                  </a:lnTo>
                  <a:close/>
                  <a:moveTo>
                    <a:pt x="39" y="8"/>
                  </a:moveTo>
                  <a:lnTo>
                    <a:pt x="42" y="8"/>
                  </a:lnTo>
                  <a:lnTo>
                    <a:pt x="42" y="9"/>
                  </a:lnTo>
                  <a:lnTo>
                    <a:pt x="40" y="13"/>
                  </a:lnTo>
                  <a:lnTo>
                    <a:pt x="40" y="15"/>
                  </a:lnTo>
                  <a:lnTo>
                    <a:pt x="40" y="17"/>
                  </a:lnTo>
                  <a:lnTo>
                    <a:pt x="39" y="19"/>
                  </a:lnTo>
                  <a:lnTo>
                    <a:pt x="39" y="22"/>
                  </a:lnTo>
                  <a:lnTo>
                    <a:pt x="37" y="26"/>
                  </a:lnTo>
                  <a:lnTo>
                    <a:pt x="37" y="28"/>
                  </a:lnTo>
                  <a:lnTo>
                    <a:pt x="35" y="30"/>
                  </a:lnTo>
                  <a:lnTo>
                    <a:pt x="33" y="32"/>
                  </a:lnTo>
                  <a:lnTo>
                    <a:pt x="33" y="33"/>
                  </a:lnTo>
                  <a:lnTo>
                    <a:pt x="31" y="35"/>
                  </a:lnTo>
                  <a:lnTo>
                    <a:pt x="29" y="35"/>
                  </a:lnTo>
                  <a:lnTo>
                    <a:pt x="28" y="35"/>
                  </a:lnTo>
                  <a:lnTo>
                    <a:pt x="28" y="32"/>
                  </a:lnTo>
                  <a:lnTo>
                    <a:pt x="28" y="33"/>
                  </a:lnTo>
                  <a:lnTo>
                    <a:pt x="29" y="33"/>
                  </a:lnTo>
                  <a:lnTo>
                    <a:pt x="29" y="32"/>
                  </a:lnTo>
                  <a:lnTo>
                    <a:pt x="31" y="32"/>
                  </a:lnTo>
                  <a:lnTo>
                    <a:pt x="31" y="30"/>
                  </a:lnTo>
                  <a:lnTo>
                    <a:pt x="33" y="28"/>
                  </a:lnTo>
                  <a:lnTo>
                    <a:pt x="26" y="8"/>
                  </a:lnTo>
                  <a:lnTo>
                    <a:pt x="29" y="8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9" y="8"/>
                  </a:lnTo>
                  <a:close/>
                  <a:moveTo>
                    <a:pt x="46" y="28"/>
                  </a:moveTo>
                  <a:lnTo>
                    <a:pt x="46" y="33"/>
                  </a:lnTo>
                  <a:lnTo>
                    <a:pt x="44" y="33"/>
                  </a:lnTo>
                  <a:lnTo>
                    <a:pt x="44" y="24"/>
                  </a:lnTo>
                  <a:lnTo>
                    <a:pt x="46" y="24"/>
                  </a:lnTo>
                  <a:lnTo>
                    <a:pt x="46" y="22"/>
                  </a:lnTo>
                  <a:lnTo>
                    <a:pt x="46" y="20"/>
                  </a:lnTo>
                  <a:lnTo>
                    <a:pt x="46" y="8"/>
                  </a:lnTo>
                  <a:lnTo>
                    <a:pt x="61" y="8"/>
                  </a:lnTo>
                  <a:lnTo>
                    <a:pt x="61" y="24"/>
                  </a:lnTo>
                  <a:lnTo>
                    <a:pt x="63" y="24"/>
                  </a:lnTo>
                  <a:lnTo>
                    <a:pt x="63" y="33"/>
                  </a:lnTo>
                  <a:lnTo>
                    <a:pt x="59" y="33"/>
                  </a:lnTo>
                  <a:lnTo>
                    <a:pt x="59" y="28"/>
                  </a:lnTo>
                  <a:lnTo>
                    <a:pt x="46" y="28"/>
                  </a:lnTo>
                  <a:close/>
                  <a:moveTo>
                    <a:pt x="57" y="24"/>
                  </a:moveTo>
                  <a:lnTo>
                    <a:pt x="57" y="11"/>
                  </a:lnTo>
                  <a:lnTo>
                    <a:pt x="50" y="11"/>
                  </a:lnTo>
                  <a:lnTo>
                    <a:pt x="50" y="20"/>
                  </a:lnTo>
                  <a:lnTo>
                    <a:pt x="50" y="22"/>
                  </a:lnTo>
                  <a:lnTo>
                    <a:pt x="48" y="24"/>
                  </a:lnTo>
                  <a:lnTo>
                    <a:pt x="57" y="24"/>
                  </a:lnTo>
                  <a:close/>
                  <a:moveTo>
                    <a:pt x="68" y="22"/>
                  </a:moveTo>
                  <a:lnTo>
                    <a:pt x="68" y="22"/>
                  </a:lnTo>
                  <a:lnTo>
                    <a:pt x="77" y="8"/>
                  </a:lnTo>
                  <a:lnTo>
                    <a:pt x="81" y="8"/>
                  </a:lnTo>
                  <a:lnTo>
                    <a:pt x="81" y="28"/>
                  </a:lnTo>
                  <a:lnTo>
                    <a:pt x="77" y="28"/>
                  </a:lnTo>
                  <a:lnTo>
                    <a:pt x="77" y="13"/>
                  </a:lnTo>
                  <a:lnTo>
                    <a:pt x="68" y="28"/>
                  </a:lnTo>
                  <a:lnTo>
                    <a:pt x="64" y="28"/>
                  </a:lnTo>
                  <a:lnTo>
                    <a:pt x="64" y="8"/>
                  </a:lnTo>
                  <a:lnTo>
                    <a:pt x="68" y="8"/>
                  </a:lnTo>
                  <a:lnTo>
                    <a:pt x="68" y="22"/>
                  </a:lnTo>
                  <a:close/>
                  <a:moveTo>
                    <a:pt x="98" y="8"/>
                  </a:moveTo>
                  <a:lnTo>
                    <a:pt x="101" y="8"/>
                  </a:lnTo>
                  <a:lnTo>
                    <a:pt x="101" y="28"/>
                  </a:lnTo>
                  <a:lnTo>
                    <a:pt x="98" y="28"/>
                  </a:lnTo>
                  <a:lnTo>
                    <a:pt x="98" y="19"/>
                  </a:lnTo>
                  <a:lnTo>
                    <a:pt x="88" y="19"/>
                  </a:lnTo>
                  <a:lnTo>
                    <a:pt x="88" y="28"/>
                  </a:lnTo>
                  <a:lnTo>
                    <a:pt x="87" y="28"/>
                  </a:lnTo>
                  <a:lnTo>
                    <a:pt x="87" y="8"/>
                  </a:lnTo>
                  <a:lnTo>
                    <a:pt x="88" y="8"/>
                  </a:lnTo>
                  <a:lnTo>
                    <a:pt x="88" y="17"/>
                  </a:lnTo>
                  <a:lnTo>
                    <a:pt x="98" y="17"/>
                  </a:lnTo>
                  <a:lnTo>
                    <a:pt x="98" y="8"/>
                  </a:lnTo>
                  <a:close/>
                  <a:moveTo>
                    <a:pt x="124" y="28"/>
                  </a:moveTo>
                  <a:lnTo>
                    <a:pt x="118" y="28"/>
                  </a:lnTo>
                  <a:lnTo>
                    <a:pt x="112" y="19"/>
                  </a:lnTo>
                  <a:lnTo>
                    <a:pt x="111" y="20"/>
                  </a:lnTo>
                  <a:lnTo>
                    <a:pt x="111" y="28"/>
                  </a:lnTo>
                  <a:lnTo>
                    <a:pt x="107" y="28"/>
                  </a:lnTo>
                  <a:lnTo>
                    <a:pt x="107" y="8"/>
                  </a:lnTo>
                  <a:lnTo>
                    <a:pt x="111" y="8"/>
                  </a:lnTo>
                  <a:lnTo>
                    <a:pt x="111" y="17"/>
                  </a:lnTo>
                  <a:lnTo>
                    <a:pt x="118" y="8"/>
                  </a:lnTo>
                  <a:lnTo>
                    <a:pt x="122" y="8"/>
                  </a:lnTo>
                  <a:lnTo>
                    <a:pt x="114" y="17"/>
                  </a:lnTo>
                  <a:lnTo>
                    <a:pt x="124" y="28"/>
                  </a:lnTo>
                  <a:close/>
                  <a:moveTo>
                    <a:pt x="125" y="13"/>
                  </a:moveTo>
                  <a:lnTo>
                    <a:pt x="125" y="11"/>
                  </a:lnTo>
                  <a:lnTo>
                    <a:pt x="127" y="9"/>
                  </a:lnTo>
                  <a:lnTo>
                    <a:pt x="131" y="8"/>
                  </a:lnTo>
                  <a:lnTo>
                    <a:pt x="133" y="8"/>
                  </a:lnTo>
                  <a:lnTo>
                    <a:pt x="135" y="8"/>
                  </a:lnTo>
                  <a:lnTo>
                    <a:pt x="136" y="8"/>
                  </a:lnTo>
                  <a:lnTo>
                    <a:pt x="138" y="8"/>
                  </a:lnTo>
                  <a:lnTo>
                    <a:pt x="140" y="9"/>
                  </a:lnTo>
                  <a:lnTo>
                    <a:pt x="140" y="11"/>
                  </a:lnTo>
                  <a:lnTo>
                    <a:pt x="140" y="13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2" y="28"/>
                  </a:lnTo>
                  <a:lnTo>
                    <a:pt x="140" y="28"/>
                  </a:lnTo>
                  <a:lnTo>
                    <a:pt x="138" y="28"/>
                  </a:lnTo>
                  <a:lnTo>
                    <a:pt x="138" y="26"/>
                  </a:lnTo>
                  <a:lnTo>
                    <a:pt x="138" y="24"/>
                  </a:lnTo>
                  <a:lnTo>
                    <a:pt x="136" y="26"/>
                  </a:lnTo>
                  <a:lnTo>
                    <a:pt x="135" y="28"/>
                  </a:lnTo>
                  <a:lnTo>
                    <a:pt x="133" y="28"/>
                  </a:lnTo>
                  <a:lnTo>
                    <a:pt x="131" y="28"/>
                  </a:lnTo>
                  <a:lnTo>
                    <a:pt x="129" y="28"/>
                  </a:lnTo>
                  <a:lnTo>
                    <a:pt x="127" y="28"/>
                  </a:lnTo>
                  <a:lnTo>
                    <a:pt x="125" y="26"/>
                  </a:lnTo>
                  <a:lnTo>
                    <a:pt x="125" y="24"/>
                  </a:lnTo>
                  <a:lnTo>
                    <a:pt x="124" y="22"/>
                  </a:lnTo>
                  <a:lnTo>
                    <a:pt x="125" y="20"/>
                  </a:lnTo>
                  <a:lnTo>
                    <a:pt x="125" y="19"/>
                  </a:lnTo>
                  <a:lnTo>
                    <a:pt x="127" y="17"/>
                  </a:lnTo>
                  <a:lnTo>
                    <a:pt x="131" y="17"/>
                  </a:lnTo>
                  <a:lnTo>
                    <a:pt x="136" y="15"/>
                  </a:lnTo>
                  <a:lnTo>
                    <a:pt x="138" y="13"/>
                  </a:lnTo>
                  <a:lnTo>
                    <a:pt x="136" y="11"/>
                  </a:lnTo>
                  <a:lnTo>
                    <a:pt x="133" y="9"/>
                  </a:lnTo>
                  <a:lnTo>
                    <a:pt x="131" y="11"/>
                  </a:lnTo>
                  <a:lnTo>
                    <a:pt x="129" y="11"/>
                  </a:lnTo>
                  <a:lnTo>
                    <a:pt x="129" y="13"/>
                  </a:lnTo>
                  <a:lnTo>
                    <a:pt x="125" y="13"/>
                  </a:lnTo>
                  <a:close/>
                  <a:moveTo>
                    <a:pt x="136" y="17"/>
                  </a:moveTo>
                  <a:lnTo>
                    <a:pt x="136" y="19"/>
                  </a:lnTo>
                  <a:lnTo>
                    <a:pt x="135" y="19"/>
                  </a:lnTo>
                  <a:lnTo>
                    <a:pt x="133" y="19"/>
                  </a:lnTo>
                  <a:lnTo>
                    <a:pt x="131" y="19"/>
                  </a:lnTo>
                  <a:lnTo>
                    <a:pt x="129" y="19"/>
                  </a:lnTo>
                  <a:lnTo>
                    <a:pt x="129" y="20"/>
                  </a:lnTo>
                  <a:lnTo>
                    <a:pt x="127" y="20"/>
                  </a:lnTo>
                  <a:lnTo>
                    <a:pt x="127" y="22"/>
                  </a:lnTo>
                  <a:lnTo>
                    <a:pt x="129" y="24"/>
                  </a:lnTo>
                  <a:lnTo>
                    <a:pt x="131" y="26"/>
                  </a:lnTo>
                  <a:lnTo>
                    <a:pt x="133" y="26"/>
                  </a:lnTo>
                  <a:lnTo>
                    <a:pt x="135" y="24"/>
                  </a:lnTo>
                  <a:lnTo>
                    <a:pt x="136" y="22"/>
                  </a:lnTo>
                  <a:lnTo>
                    <a:pt x="136" y="20"/>
                  </a:lnTo>
                  <a:lnTo>
                    <a:pt x="136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30" name="Freeform 121">
              <a:extLst>
                <a:ext uri="{FF2B5EF4-FFF2-40B4-BE49-F238E27FC236}">
                  <a16:creationId xmlns:a16="http://schemas.microsoft.com/office/drawing/2014/main" id="{89DD71F9-E827-0E47-8AC9-9F95266FE1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39810" y="5762312"/>
              <a:ext cx="184150" cy="41275"/>
            </a:xfrm>
            <a:custGeom>
              <a:avLst/>
              <a:gdLst>
                <a:gd name="T0" fmla="*/ 21923 w 126"/>
                <a:gd name="T1" fmla="*/ 0 h 26"/>
                <a:gd name="T2" fmla="*/ 24846 w 126"/>
                <a:gd name="T3" fmla="*/ 23812 h 26"/>
                <a:gd name="T4" fmla="*/ 59922 w 126"/>
                <a:gd name="T5" fmla="*/ 0 h 26"/>
                <a:gd name="T6" fmla="*/ 56999 w 126"/>
                <a:gd name="T7" fmla="*/ 6350 h 26"/>
                <a:gd name="T8" fmla="*/ 45307 w 126"/>
                <a:gd name="T9" fmla="*/ 11112 h 26"/>
                <a:gd name="T10" fmla="*/ 45307 w 126"/>
                <a:gd name="T11" fmla="*/ 11112 h 26"/>
                <a:gd name="T12" fmla="*/ 59922 w 126"/>
                <a:gd name="T13" fmla="*/ 11112 h 26"/>
                <a:gd name="T14" fmla="*/ 64306 w 126"/>
                <a:gd name="T15" fmla="*/ 30163 h 26"/>
                <a:gd name="T16" fmla="*/ 51153 w 126"/>
                <a:gd name="T17" fmla="*/ 41275 h 26"/>
                <a:gd name="T18" fmla="*/ 40922 w 126"/>
                <a:gd name="T19" fmla="*/ 34925 h 26"/>
                <a:gd name="T20" fmla="*/ 40922 w 126"/>
                <a:gd name="T21" fmla="*/ 17463 h 26"/>
                <a:gd name="T22" fmla="*/ 43845 w 126"/>
                <a:gd name="T23" fmla="*/ 3175 h 26"/>
                <a:gd name="T24" fmla="*/ 59922 w 126"/>
                <a:gd name="T25" fmla="*/ 0 h 26"/>
                <a:gd name="T26" fmla="*/ 59922 w 126"/>
                <a:gd name="T27" fmla="*/ 17463 h 26"/>
                <a:gd name="T28" fmla="*/ 48230 w 126"/>
                <a:gd name="T29" fmla="*/ 17463 h 26"/>
                <a:gd name="T30" fmla="*/ 43845 w 126"/>
                <a:gd name="T31" fmla="*/ 30163 h 26"/>
                <a:gd name="T32" fmla="*/ 51153 w 126"/>
                <a:gd name="T33" fmla="*/ 38100 h 26"/>
                <a:gd name="T34" fmla="*/ 59922 w 126"/>
                <a:gd name="T35" fmla="*/ 30163 h 26"/>
                <a:gd name="T36" fmla="*/ 78921 w 126"/>
                <a:gd name="T37" fmla="*/ 9525 h 26"/>
                <a:gd name="T38" fmla="*/ 92075 w 126"/>
                <a:gd name="T39" fmla="*/ 11112 h 26"/>
                <a:gd name="T40" fmla="*/ 94998 w 126"/>
                <a:gd name="T41" fmla="*/ 38100 h 26"/>
                <a:gd name="T42" fmla="*/ 94998 w 126"/>
                <a:gd name="T43" fmla="*/ 41275 h 26"/>
                <a:gd name="T44" fmla="*/ 92075 w 126"/>
                <a:gd name="T45" fmla="*/ 41275 h 26"/>
                <a:gd name="T46" fmla="*/ 83306 w 126"/>
                <a:gd name="T47" fmla="*/ 41275 h 26"/>
                <a:gd name="T48" fmla="*/ 73075 w 126"/>
                <a:gd name="T49" fmla="*/ 41275 h 26"/>
                <a:gd name="T50" fmla="*/ 70152 w 126"/>
                <a:gd name="T51" fmla="*/ 26988 h 26"/>
                <a:gd name="T52" fmla="*/ 89152 w 126"/>
                <a:gd name="T53" fmla="*/ 17463 h 26"/>
                <a:gd name="T54" fmla="*/ 75998 w 126"/>
                <a:gd name="T55" fmla="*/ 17463 h 26"/>
                <a:gd name="T56" fmla="*/ 86229 w 126"/>
                <a:gd name="T57" fmla="*/ 26988 h 26"/>
                <a:gd name="T58" fmla="*/ 75998 w 126"/>
                <a:gd name="T59" fmla="*/ 30163 h 26"/>
                <a:gd name="T60" fmla="*/ 80383 w 126"/>
                <a:gd name="T61" fmla="*/ 38100 h 26"/>
                <a:gd name="T62" fmla="*/ 89152 w 126"/>
                <a:gd name="T63" fmla="*/ 31750 h 26"/>
                <a:gd name="T64" fmla="*/ 108152 w 126"/>
                <a:gd name="T65" fmla="*/ 26988 h 26"/>
                <a:gd name="T66" fmla="*/ 105229 w 126"/>
                <a:gd name="T67" fmla="*/ 9525 h 26"/>
                <a:gd name="T68" fmla="*/ 124228 w 126"/>
                <a:gd name="T69" fmla="*/ 41275 h 26"/>
                <a:gd name="T70" fmla="*/ 140305 w 126"/>
                <a:gd name="T71" fmla="*/ 9525 h 26"/>
                <a:gd name="T72" fmla="*/ 151997 w 126"/>
                <a:gd name="T73" fmla="*/ 14288 h 26"/>
                <a:gd name="T74" fmla="*/ 153458 w 126"/>
                <a:gd name="T75" fmla="*/ 38100 h 26"/>
                <a:gd name="T76" fmla="*/ 153458 w 126"/>
                <a:gd name="T77" fmla="*/ 41275 h 26"/>
                <a:gd name="T78" fmla="*/ 149074 w 126"/>
                <a:gd name="T79" fmla="*/ 41275 h 26"/>
                <a:gd name="T80" fmla="*/ 140305 w 126"/>
                <a:gd name="T81" fmla="*/ 41275 h 26"/>
                <a:gd name="T82" fmla="*/ 130074 w 126"/>
                <a:gd name="T83" fmla="*/ 38100 h 26"/>
                <a:gd name="T84" fmla="*/ 132997 w 126"/>
                <a:gd name="T85" fmla="*/ 23812 h 26"/>
                <a:gd name="T86" fmla="*/ 146151 w 126"/>
                <a:gd name="T87" fmla="*/ 14288 h 26"/>
                <a:gd name="T88" fmla="*/ 132997 w 126"/>
                <a:gd name="T89" fmla="*/ 20638 h 26"/>
                <a:gd name="T90" fmla="*/ 143228 w 126"/>
                <a:gd name="T91" fmla="*/ 26988 h 26"/>
                <a:gd name="T92" fmla="*/ 132997 w 126"/>
                <a:gd name="T93" fmla="*/ 30163 h 26"/>
                <a:gd name="T94" fmla="*/ 140305 w 126"/>
                <a:gd name="T95" fmla="*/ 38100 h 26"/>
                <a:gd name="T96" fmla="*/ 146151 w 126"/>
                <a:gd name="T97" fmla="*/ 30163 h 26"/>
                <a:gd name="T98" fmla="*/ 178304 w 126"/>
                <a:gd name="T99" fmla="*/ 41275 h 26"/>
                <a:gd name="T100" fmla="*/ 159304 w 126"/>
                <a:gd name="T101" fmla="*/ 9525 h 2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6"/>
                <a:gd name="T154" fmla="*/ 0 h 26"/>
                <a:gd name="T155" fmla="*/ 126 w 126"/>
                <a:gd name="T156" fmla="*/ 26 h 2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6" h="26">
                  <a:moveTo>
                    <a:pt x="7" y="19"/>
                  </a:moveTo>
                  <a:lnTo>
                    <a:pt x="4" y="26"/>
                  </a:lnTo>
                  <a:lnTo>
                    <a:pt x="0" y="26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24" y="26"/>
                  </a:lnTo>
                  <a:lnTo>
                    <a:pt x="20" y="26"/>
                  </a:lnTo>
                  <a:lnTo>
                    <a:pt x="19" y="19"/>
                  </a:lnTo>
                  <a:lnTo>
                    <a:pt x="7" y="19"/>
                  </a:lnTo>
                  <a:close/>
                  <a:moveTo>
                    <a:pt x="17" y="15"/>
                  </a:moveTo>
                  <a:lnTo>
                    <a:pt x="13" y="4"/>
                  </a:lnTo>
                  <a:lnTo>
                    <a:pt x="9" y="15"/>
                  </a:lnTo>
                  <a:lnTo>
                    <a:pt x="17" y="15"/>
                  </a:lnTo>
                  <a:close/>
                  <a:moveTo>
                    <a:pt x="41" y="0"/>
                  </a:moveTo>
                  <a:lnTo>
                    <a:pt x="44" y="0"/>
                  </a:lnTo>
                  <a:lnTo>
                    <a:pt x="43" y="2"/>
                  </a:lnTo>
                  <a:lnTo>
                    <a:pt x="41" y="2"/>
                  </a:lnTo>
                  <a:lnTo>
                    <a:pt x="39" y="4"/>
                  </a:lnTo>
                  <a:lnTo>
                    <a:pt x="37" y="4"/>
                  </a:lnTo>
                  <a:lnTo>
                    <a:pt x="35" y="4"/>
                  </a:lnTo>
                  <a:lnTo>
                    <a:pt x="33" y="4"/>
                  </a:lnTo>
                  <a:lnTo>
                    <a:pt x="31" y="6"/>
                  </a:lnTo>
                  <a:lnTo>
                    <a:pt x="31" y="7"/>
                  </a:lnTo>
                  <a:lnTo>
                    <a:pt x="30" y="9"/>
                  </a:lnTo>
                  <a:lnTo>
                    <a:pt x="31" y="9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7" y="6"/>
                  </a:lnTo>
                  <a:lnTo>
                    <a:pt x="39" y="7"/>
                  </a:lnTo>
                  <a:lnTo>
                    <a:pt x="41" y="7"/>
                  </a:lnTo>
                  <a:lnTo>
                    <a:pt x="43" y="9"/>
                  </a:lnTo>
                  <a:lnTo>
                    <a:pt x="44" y="11"/>
                  </a:lnTo>
                  <a:lnTo>
                    <a:pt x="44" y="15"/>
                  </a:lnTo>
                  <a:lnTo>
                    <a:pt x="44" y="17"/>
                  </a:lnTo>
                  <a:lnTo>
                    <a:pt x="44" y="19"/>
                  </a:lnTo>
                  <a:lnTo>
                    <a:pt x="44" y="22"/>
                  </a:lnTo>
                  <a:lnTo>
                    <a:pt x="43" y="24"/>
                  </a:lnTo>
                  <a:lnTo>
                    <a:pt x="41" y="26"/>
                  </a:lnTo>
                  <a:lnTo>
                    <a:pt x="39" y="26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31" y="26"/>
                  </a:lnTo>
                  <a:lnTo>
                    <a:pt x="30" y="24"/>
                  </a:lnTo>
                  <a:lnTo>
                    <a:pt x="28" y="22"/>
                  </a:lnTo>
                  <a:lnTo>
                    <a:pt x="28" y="20"/>
                  </a:lnTo>
                  <a:lnTo>
                    <a:pt x="28" y="19"/>
                  </a:lnTo>
                  <a:lnTo>
                    <a:pt x="26" y="15"/>
                  </a:lnTo>
                  <a:lnTo>
                    <a:pt x="26" y="13"/>
                  </a:lnTo>
                  <a:lnTo>
                    <a:pt x="28" y="11"/>
                  </a:lnTo>
                  <a:lnTo>
                    <a:pt x="28" y="9"/>
                  </a:lnTo>
                  <a:lnTo>
                    <a:pt x="28" y="7"/>
                  </a:lnTo>
                  <a:lnTo>
                    <a:pt x="28" y="6"/>
                  </a:lnTo>
                  <a:lnTo>
                    <a:pt x="30" y="4"/>
                  </a:lnTo>
                  <a:lnTo>
                    <a:pt x="30" y="2"/>
                  </a:lnTo>
                  <a:lnTo>
                    <a:pt x="31" y="2"/>
                  </a:lnTo>
                  <a:lnTo>
                    <a:pt x="35" y="0"/>
                  </a:lnTo>
                  <a:lnTo>
                    <a:pt x="39" y="0"/>
                  </a:lnTo>
                  <a:lnTo>
                    <a:pt x="41" y="0"/>
                  </a:lnTo>
                  <a:close/>
                  <a:moveTo>
                    <a:pt x="41" y="17"/>
                  </a:moveTo>
                  <a:lnTo>
                    <a:pt x="41" y="15"/>
                  </a:lnTo>
                  <a:lnTo>
                    <a:pt x="41" y="13"/>
                  </a:lnTo>
                  <a:lnTo>
                    <a:pt x="41" y="11"/>
                  </a:lnTo>
                  <a:lnTo>
                    <a:pt x="39" y="11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3" y="11"/>
                  </a:lnTo>
                  <a:lnTo>
                    <a:pt x="31" y="11"/>
                  </a:lnTo>
                  <a:lnTo>
                    <a:pt x="31" y="13"/>
                  </a:lnTo>
                  <a:lnTo>
                    <a:pt x="30" y="15"/>
                  </a:lnTo>
                  <a:lnTo>
                    <a:pt x="30" y="17"/>
                  </a:lnTo>
                  <a:lnTo>
                    <a:pt x="30" y="19"/>
                  </a:lnTo>
                  <a:lnTo>
                    <a:pt x="31" y="20"/>
                  </a:lnTo>
                  <a:lnTo>
                    <a:pt x="33" y="22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2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41" y="17"/>
                  </a:lnTo>
                  <a:close/>
                  <a:moveTo>
                    <a:pt x="48" y="13"/>
                  </a:moveTo>
                  <a:lnTo>
                    <a:pt x="50" y="9"/>
                  </a:lnTo>
                  <a:lnTo>
                    <a:pt x="50" y="7"/>
                  </a:lnTo>
                  <a:lnTo>
                    <a:pt x="54" y="6"/>
                  </a:lnTo>
                  <a:lnTo>
                    <a:pt x="57" y="6"/>
                  </a:lnTo>
                  <a:lnTo>
                    <a:pt x="59" y="6"/>
                  </a:lnTo>
                  <a:lnTo>
                    <a:pt x="61" y="7"/>
                  </a:lnTo>
                  <a:lnTo>
                    <a:pt x="63" y="7"/>
                  </a:lnTo>
                  <a:lnTo>
                    <a:pt x="63" y="9"/>
                  </a:lnTo>
                  <a:lnTo>
                    <a:pt x="65" y="11"/>
                  </a:lnTo>
                  <a:lnTo>
                    <a:pt x="65" y="22"/>
                  </a:lnTo>
                  <a:lnTo>
                    <a:pt x="65" y="24"/>
                  </a:lnTo>
                  <a:lnTo>
                    <a:pt x="67" y="24"/>
                  </a:lnTo>
                  <a:lnTo>
                    <a:pt x="67" y="26"/>
                  </a:lnTo>
                  <a:lnTo>
                    <a:pt x="65" y="26"/>
                  </a:lnTo>
                  <a:lnTo>
                    <a:pt x="63" y="26"/>
                  </a:lnTo>
                  <a:lnTo>
                    <a:pt x="61" y="26"/>
                  </a:lnTo>
                  <a:lnTo>
                    <a:pt x="61" y="24"/>
                  </a:lnTo>
                  <a:lnTo>
                    <a:pt x="59" y="24"/>
                  </a:lnTo>
                  <a:lnTo>
                    <a:pt x="57" y="26"/>
                  </a:lnTo>
                  <a:lnTo>
                    <a:pt x="55" y="26"/>
                  </a:lnTo>
                  <a:lnTo>
                    <a:pt x="54" y="26"/>
                  </a:lnTo>
                  <a:lnTo>
                    <a:pt x="52" y="26"/>
                  </a:lnTo>
                  <a:lnTo>
                    <a:pt x="50" y="26"/>
                  </a:lnTo>
                  <a:lnTo>
                    <a:pt x="48" y="24"/>
                  </a:lnTo>
                  <a:lnTo>
                    <a:pt x="48" y="22"/>
                  </a:lnTo>
                  <a:lnTo>
                    <a:pt x="48" y="20"/>
                  </a:lnTo>
                  <a:lnTo>
                    <a:pt x="48" y="19"/>
                  </a:lnTo>
                  <a:lnTo>
                    <a:pt x="48" y="17"/>
                  </a:lnTo>
                  <a:lnTo>
                    <a:pt x="50" y="15"/>
                  </a:lnTo>
                  <a:lnTo>
                    <a:pt x="54" y="15"/>
                  </a:lnTo>
                  <a:lnTo>
                    <a:pt x="59" y="15"/>
                  </a:lnTo>
                  <a:lnTo>
                    <a:pt x="61" y="13"/>
                  </a:lnTo>
                  <a:lnTo>
                    <a:pt x="61" y="11"/>
                  </a:lnTo>
                  <a:lnTo>
                    <a:pt x="59" y="9"/>
                  </a:lnTo>
                  <a:lnTo>
                    <a:pt x="55" y="9"/>
                  </a:lnTo>
                  <a:lnTo>
                    <a:pt x="54" y="9"/>
                  </a:lnTo>
                  <a:lnTo>
                    <a:pt x="52" y="11"/>
                  </a:lnTo>
                  <a:lnTo>
                    <a:pt x="52" y="13"/>
                  </a:lnTo>
                  <a:lnTo>
                    <a:pt x="48" y="13"/>
                  </a:lnTo>
                  <a:close/>
                  <a:moveTo>
                    <a:pt x="61" y="17"/>
                  </a:moveTo>
                  <a:lnTo>
                    <a:pt x="59" y="17"/>
                  </a:lnTo>
                  <a:lnTo>
                    <a:pt x="57" y="17"/>
                  </a:lnTo>
                  <a:lnTo>
                    <a:pt x="55" y="17"/>
                  </a:lnTo>
                  <a:lnTo>
                    <a:pt x="54" y="17"/>
                  </a:lnTo>
                  <a:lnTo>
                    <a:pt x="54" y="19"/>
                  </a:lnTo>
                  <a:lnTo>
                    <a:pt x="52" y="19"/>
                  </a:lnTo>
                  <a:lnTo>
                    <a:pt x="52" y="20"/>
                  </a:lnTo>
                  <a:lnTo>
                    <a:pt x="52" y="22"/>
                  </a:lnTo>
                  <a:lnTo>
                    <a:pt x="55" y="24"/>
                  </a:lnTo>
                  <a:lnTo>
                    <a:pt x="57" y="24"/>
                  </a:lnTo>
                  <a:lnTo>
                    <a:pt x="59" y="22"/>
                  </a:lnTo>
                  <a:lnTo>
                    <a:pt x="61" y="20"/>
                  </a:lnTo>
                  <a:lnTo>
                    <a:pt x="61" y="19"/>
                  </a:lnTo>
                  <a:lnTo>
                    <a:pt x="61" y="17"/>
                  </a:lnTo>
                  <a:close/>
                  <a:moveTo>
                    <a:pt x="85" y="26"/>
                  </a:moveTo>
                  <a:lnTo>
                    <a:pt x="81" y="26"/>
                  </a:lnTo>
                  <a:lnTo>
                    <a:pt x="74" y="17"/>
                  </a:lnTo>
                  <a:lnTo>
                    <a:pt x="72" y="19"/>
                  </a:lnTo>
                  <a:lnTo>
                    <a:pt x="72" y="26"/>
                  </a:lnTo>
                  <a:lnTo>
                    <a:pt x="70" y="26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72" y="15"/>
                  </a:lnTo>
                  <a:lnTo>
                    <a:pt x="81" y="6"/>
                  </a:lnTo>
                  <a:lnTo>
                    <a:pt x="85" y="6"/>
                  </a:lnTo>
                  <a:lnTo>
                    <a:pt x="78" y="15"/>
                  </a:lnTo>
                  <a:lnTo>
                    <a:pt x="85" y="26"/>
                  </a:lnTo>
                  <a:close/>
                  <a:moveTo>
                    <a:pt x="89" y="13"/>
                  </a:moveTo>
                  <a:lnTo>
                    <a:pt x="89" y="9"/>
                  </a:lnTo>
                  <a:lnTo>
                    <a:pt x="91" y="7"/>
                  </a:lnTo>
                  <a:lnTo>
                    <a:pt x="92" y="6"/>
                  </a:lnTo>
                  <a:lnTo>
                    <a:pt x="96" y="6"/>
                  </a:lnTo>
                  <a:lnTo>
                    <a:pt x="98" y="6"/>
                  </a:lnTo>
                  <a:lnTo>
                    <a:pt x="100" y="6"/>
                  </a:lnTo>
                  <a:lnTo>
                    <a:pt x="100" y="7"/>
                  </a:lnTo>
                  <a:lnTo>
                    <a:pt x="102" y="7"/>
                  </a:lnTo>
                  <a:lnTo>
                    <a:pt x="104" y="9"/>
                  </a:lnTo>
                  <a:lnTo>
                    <a:pt x="104" y="11"/>
                  </a:lnTo>
                  <a:lnTo>
                    <a:pt x="104" y="22"/>
                  </a:lnTo>
                  <a:lnTo>
                    <a:pt x="104" y="24"/>
                  </a:lnTo>
                  <a:lnTo>
                    <a:pt x="105" y="24"/>
                  </a:lnTo>
                  <a:lnTo>
                    <a:pt x="105" y="26"/>
                  </a:lnTo>
                  <a:lnTo>
                    <a:pt x="104" y="26"/>
                  </a:lnTo>
                  <a:lnTo>
                    <a:pt x="102" y="26"/>
                  </a:lnTo>
                  <a:lnTo>
                    <a:pt x="100" y="24"/>
                  </a:lnTo>
                  <a:lnTo>
                    <a:pt x="98" y="26"/>
                  </a:lnTo>
                  <a:lnTo>
                    <a:pt x="96" y="26"/>
                  </a:lnTo>
                  <a:lnTo>
                    <a:pt x="92" y="26"/>
                  </a:lnTo>
                  <a:lnTo>
                    <a:pt x="91" y="26"/>
                  </a:lnTo>
                  <a:lnTo>
                    <a:pt x="89" y="26"/>
                  </a:lnTo>
                  <a:lnTo>
                    <a:pt x="89" y="24"/>
                  </a:lnTo>
                  <a:lnTo>
                    <a:pt x="87" y="22"/>
                  </a:lnTo>
                  <a:lnTo>
                    <a:pt x="87" y="20"/>
                  </a:lnTo>
                  <a:lnTo>
                    <a:pt x="87" y="19"/>
                  </a:lnTo>
                  <a:lnTo>
                    <a:pt x="89" y="17"/>
                  </a:lnTo>
                  <a:lnTo>
                    <a:pt x="91" y="15"/>
                  </a:lnTo>
                  <a:lnTo>
                    <a:pt x="92" y="15"/>
                  </a:lnTo>
                  <a:lnTo>
                    <a:pt x="98" y="15"/>
                  </a:lnTo>
                  <a:lnTo>
                    <a:pt x="100" y="13"/>
                  </a:lnTo>
                  <a:lnTo>
                    <a:pt x="100" y="11"/>
                  </a:lnTo>
                  <a:lnTo>
                    <a:pt x="100" y="9"/>
                  </a:lnTo>
                  <a:lnTo>
                    <a:pt x="96" y="9"/>
                  </a:lnTo>
                  <a:lnTo>
                    <a:pt x="94" y="9"/>
                  </a:lnTo>
                  <a:lnTo>
                    <a:pt x="92" y="9"/>
                  </a:lnTo>
                  <a:lnTo>
                    <a:pt x="92" y="11"/>
                  </a:lnTo>
                  <a:lnTo>
                    <a:pt x="91" y="13"/>
                  </a:lnTo>
                  <a:lnTo>
                    <a:pt x="89" y="13"/>
                  </a:lnTo>
                  <a:close/>
                  <a:moveTo>
                    <a:pt x="100" y="17"/>
                  </a:moveTo>
                  <a:lnTo>
                    <a:pt x="100" y="17"/>
                  </a:lnTo>
                  <a:lnTo>
                    <a:pt x="98" y="17"/>
                  </a:lnTo>
                  <a:lnTo>
                    <a:pt x="94" y="17"/>
                  </a:lnTo>
                  <a:lnTo>
                    <a:pt x="92" y="19"/>
                  </a:lnTo>
                  <a:lnTo>
                    <a:pt x="91" y="19"/>
                  </a:lnTo>
                  <a:lnTo>
                    <a:pt x="91" y="20"/>
                  </a:lnTo>
                  <a:lnTo>
                    <a:pt x="91" y="22"/>
                  </a:lnTo>
                  <a:lnTo>
                    <a:pt x="94" y="24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98" y="22"/>
                  </a:lnTo>
                  <a:lnTo>
                    <a:pt x="100" y="22"/>
                  </a:lnTo>
                  <a:lnTo>
                    <a:pt x="100" y="20"/>
                  </a:lnTo>
                  <a:lnTo>
                    <a:pt x="100" y="19"/>
                  </a:lnTo>
                  <a:lnTo>
                    <a:pt x="100" y="17"/>
                  </a:lnTo>
                  <a:close/>
                  <a:moveTo>
                    <a:pt x="122" y="6"/>
                  </a:moveTo>
                  <a:lnTo>
                    <a:pt x="126" y="6"/>
                  </a:lnTo>
                  <a:lnTo>
                    <a:pt x="126" y="26"/>
                  </a:lnTo>
                  <a:lnTo>
                    <a:pt x="122" y="26"/>
                  </a:lnTo>
                  <a:lnTo>
                    <a:pt x="122" y="17"/>
                  </a:lnTo>
                  <a:lnTo>
                    <a:pt x="113" y="17"/>
                  </a:lnTo>
                  <a:lnTo>
                    <a:pt x="113" y="26"/>
                  </a:lnTo>
                  <a:lnTo>
                    <a:pt x="109" y="26"/>
                  </a:lnTo>
                  <a:lnTo>
                    <a:pt x="109" y="6"/>
                  </a:lnTo>
                  <a:lnTo>
                    <a:pt x="113" y="6"/>
                  </a:lnTo>
                  <a:lnTo>
                    <a:pt x="113" y="15"/>
                  </a:lnTo>
                  <a:lnTo>
                    <a:pt x="122" y="15"/>
                  </a:lnTo>
                  <a:lnTo>
                    <a:pt x="122" y="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31" name="Freeform 122">
              <a:extLst>
                <a:ext uri="{FF2B5EF4-FFF2-40B4-BE49-F238E27FC236}">
                  <a16:creationId xmlns:a16="http://schemas.microsoft.com/office/drawing/2014/main" id="{613D63D8-C100-8C4F-A792-1CE499368E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6598" y="6000437"/>
              <a:ext cx="206375" cy="42863"/>
            </a:xfrm>
            <a:custGeom>
              <a:avLst/>
              <a:gdLst>
                <a:gd name="T0" fmla="*/ 188811 w 141"/>
                <a:gd name="T1" fmla="*/ 25400 h 27"/>
                <a:gd name="T2" fmla="*/ 181493 w 141"/>
                <a:gd name="T3" fmla="*/ 41275 h 27"/>
                <a:gd name="T4" fmla="*/ 187348 w 141"/>
                <a:gd name="T5" fmla="*/ 23813 h 27"/>
                <a:gd name="T6" fmla="*/ 191738 w 141"/>
                <a:gd name="T7" fmla="*/ 23813 h 27"/>
                <a:gd name="T8" fmla="*/ 171247 w 141"/>
                <a:gd name="T9" fmla="*/ 17463 h 27"/>
                <a:gd name="T10" fmla="*/ 159538 w 141"/>
                <a:gd name="T11" fmla="*/ 17463 h 27"/>
                <a:gd name="T12" fmla="*/ 156611 w 141"/>
                <a:gd name="T13" fmla="*/ 31750 h 27"/>
                <a:gd name="T14" fmla="*/ 165393 w 141"/>
                <a:gd name="T15" fmla="*/ 38100 h 27"/>
                <a:gd name="T16" fmla="*/ 171247 w 141"/>
                <a:gd name="T17" fmla="*/ 34925 h 27"/>
                <a:gd name="T18" fmla="*/ 175638 w 141"/>
                <a:gd name="T19" fmla="*/ 34925 h 27"/>
                <a:gd name="T20" fmla="*/ 165393 w 141"/>
                <a:gd name="T21" fmla="*/ 42863 h 27"/>
                <a:gd name="T22" fmla="*/ 153683 w 141"/>
                <a:gd name="T23" fmla="*/ 38100 h 27"/>
                <a:gd name="T24" fmla="*/ 152220 w 141"/>
                <a:gd name="T25" fmla="*/ 25400 h 27"/>
                <a:gd name="T26" fmla="*/ 153683 w 141"/>
                <a:gd name="T27" fmla="*/ 14288 h 27"/>
                <a:gd name="T28" fmla="*/ 165393 w 141"/>
                <a:gd name="T29" fmla="*/ 11113 h 27"/>
                <a:gd name="T30" fmla="*/ 172711 w 141"/>
                <a:gd name="T31" fmla="*/ 14288 h 27"/>
                <a:gd name="T32" fmla="*/ 175638 w 141"/>
                <a:gd name="T33" fmla="*/ 20638 h 27"/>
                <a:gd name="T34" fmla="*/ 140511 w 141"/>
                <a:gd name="T35" fmla="*/ 4763 h 27"/>
                <a:gd name="T36" fmla="*/ 127338 w 141"/>
                <a:gd name="T37" fmla="*/ 0 h 27"/>
                <a:gd name="T38" fmla="*/ 130265 w 141"/>
                <a:gd name="T39" fmla="*/ 3175 h 27"/>
                <a:gd name="T40" fmla="*/ 137583 w 141"/>
                <a:gd name="T41" fmla="*/ 3175 h 27"/>
                <a:gd name="T42" fmla="*/ 140511 w 141"/>
                <a:gd name="T43" fmla="*/ 0 h 27"/>
                <a:gd name="T44" fmla="*/ 127338 w 141"/>
                <a:gd name="T45" fmla="*/ 34925 h 27"/>
                <a:gd name="T46" fmla="*/ 146365 w 141"/>
                <a:gd name="T47" fmla="*/ 41275 h 27"/>
                <a:gd name="T48" fmla="*/ 140511 w 141"/>
                <a:gd name="T49" fmla="*/ 17463 h 27"/>
                <a:gd name="T50" fmla="*/ 124410 w 141"/>
                <a:gd name="T51" fmla="*/ 11113 h 27"/>
                <a:gd name="T52" fmla="*/ 111238 w 141"/>
                <a:gd name="T53" fmla="*/ 25400 h 27"/>
                <a:gd name="T54" fmla="*/ 105383 w 141"/>
                <a:gd name="T55" fmla="*/ 28575 h 27"/>
                <a:gd name="T56" fmla="*/ 100992 w 141"/>
                <a:gd name="T57" fmla="*/ 28575 h 27"/>
                <a:gd name="T58" fmla="*/ 98065 w 141"/>
                <a:gd name="T59" fmla="*/ 31750 h 27"/>
                <a:gd name="T60" fmla="*/ 100992 w 141"/>
                <a:gd name="T61" fmla="*/ 38100 h 27"/>
                <a:gd name="T62" fmla="*/ 108310 w 141"/>
                <a:gd name="T63" fmla="*/ 38100 h 27"/>
                <a:gd name="T64" fmla="*/ 111238 w 141"/>
                <a:gd name="T65" fmla="*/ 31750 h 27"/>
                <a:gd name="T66" fmla="*/ 95137 w 141"/>
                <a:gd name="T67" fmla="*/ 14288 h 27"/>
                <a:gd name="T68" fmla="*/ 105383 w 141"/>
                <a:gd name="T69" fmla="*/ 11113 h 27"/>
                <a:gd name="T70" fmla="*/ 111238 w 141"/>
                <a:gd name="T71" fmla="*/ 11113 h 27"/>
                <a:gd name="T72" fmla="*/ 117092 w 141"/>
                <a:gd name="T73" fmla="*/ 17463 h 27"/>
                <a:gd name="T74" fmla="*/ 117092 w 141"/>
                <a:gd name="T75" fmla="*/ 38100 h 27"/>
                <a:gd name="T76" fmla="*/ 118556 w 141"/>
                <a:gd name="T77" fmla="*/ 41275 h 27"/>
                <a:gd name="T78" fmla="*/ 117092 w 141"/>
                <a:gd name="T79" fmla="*/ 42863 h 27"/>
                <a:gd name="T80" fmla="*/ 117092 w 141"/>
                <a:gd name="T81" fmla="*/ 42863 h 27"/>
                <a:gd name="T82" fmla="*/ 111238 w 141"/>
                <a:gd name="T83" fmla="*/ 41275 h 27"/>
                <a:gd name="T84" fmla="*/ 105383 w 141"/>
                <a:gd name="T85" fmla="*/ 41275 h 27"/>
                <a:gd name="T86" fmla="*/ 98065 w 141"/>
                <a:gd name="T87" fmla="*/ 42863 h 27"/>
                <a:gd name="T88" fmla="*/ 92210 w 141"/>
                <a:gd name="T89" fmla="*/ 38100 h 27"/>
                <a:gd name="T90" fmla="*/ 92210 w 141"/>
                <a:gd name="T91" fmla="*/ 31750 h 27"/>
                <a:gd name="T92" fmla="*/ 100992 w 141"/>
                <a:gd name="T93" fmla="*/ 23813 h 27"/>
                <a:gd name="T94" fmla="*/ 111238 w 141"/>
                <a:gd name="T95" fmla="*/ 20638 h 27"/>
                <a:gd name="T96" fmla="*/ 100992 w 141"/>
                <a:gd name="T97" fmla="*/ 14288 h 27"/>
                <a:gd name="T98" fmla="*/ 98065 w 141"/>
                <a:gd name="T99" fmla="*/ 20638 h 27"/>
                <a:gd name="T100" fmla="*/ 79037 w 141"/>
                <a:gd name="T101" fmla="*/ 41275 h 27"/>
                <a:gd name="T102" fmla="*/ 64401 w 141"/>
                <a:gd name="T103" fmla="*/ 14288 h 27"/>
                <a:gd name="T104" fmla="*/ 89283 w 141"/>
                <a:gd name="T105" fmla="*/ 14288 h 27"/>
                <a:gd name="T106" fmla="*/ 46837 w 141"/>
                <a:gd name="T107" fmla="*/ 34925 h 27"/>
                <a:gd name="T108" fmla="*/ 40982 w 141"/>
                <a:gd name="T109" fmla="*/ 41275 h 27"/>
                <a:gd name="T110" fmla="*/ 38055 w 141"/>
                <a:gd name="T111" fmla="*/ 38100 h 27"/>
                <a:gd name="T112" fmla="*/ 40982 w 141"/>
                <a:gd name="T113" fmla="*/ 34925 h 27"/>
                <a:gd name="T114" fmla="*/ 62937 w 141"/>
                <a:gd name="T115" fmla="*/ 41275 h 27"/>
                <a:gd name="T116" fmla="*/ 46837 w 141"/>
                <a:gd name="T117" fmla="*/ 14288 h 27"/>
                <a:gd name="T118" fmla="*/ 19027 w 141"/>
                <a:gd name="T119" fmla="*/ 4763 h 27"/>
                <a:gd name="T120" fmla="*/ 11709 w 141"/>
                <a:gd name="T121" fmla="*/ 28575 h 27"/>
                <a:gd name="T122" fmla="*/ 16100 w 141"/>
                <a:gd name="T123" fmla="*/ 0 h 27"/>
                <a:gd name="T124" fmla="*/ 29273 w 141"/>
                <a:gd name="T125" fmla="*/ 41275 h 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1"/>
                <a:gd name="T190" fmla="*/ 0 h 27"/>
                <a:gd name="T191" fmla="*/ 141 w 141"/>
                <a:gd name="T192" fmla="*/ 27 h 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1" h="27">
                  <a:moveTo>
                    <a:pt x="141" y="26"/>
                  </a:moveTo>
                  <a:lnTo>
                    <a:pt x="137" y="26"/>
                  </a:lnTo>
                  <a:lnTo>
                    <a:pt x="129" y="16"/>
                  </a:lnTo>
                  <a:lnTo>
                    <a:pt x="128" y="18"/>
                  </a:lnTo>
                  <a:lnTo>
                    <a:pt x="128" y="26"/>
                  </a:lnTo>
                  <a:lnTo>
                    <a:pt x="124" y="26"/>
                  </a:lnTo>
                  <a:lnTo>
                    <a:pt x="124" y="7"/>
                  </a:lnTo>
                  <a:lnTo>
                    <a:pt x="128" y="7"/>
                  </a:lnTo>
                  <a:lnTo>
                    <a:pt x="128" y="15"/>
                  </a:lnTo>
                  <a:lnTo>
                    <a:pt x="135" y="7"/>
                  </a:lnTo>
                  <a:lnTo>
                    <a:pt x="141" y="7"/>
                  </a:lnTo>
                  <a:lnTo>
                    <a:pt x="131" y="15"/>
                  </a:lnTo>
                  <a:lnTo>
                    <a:pt x="141" y="26"/>
                  </a:lnTo>
                  <a:close/>
                  <a:moveTo>
                    <a:pt x="117" y="13"/>
                  </a:moveTo>
                  <a:lnTo>
                    <a:pt x="117" y="11"/>
                  </a:lnTo>
                  <a:lnTo>
                    <a:pt x="113" y="9"/>
                  </a:lnTo>
                  <a:lnTo>
                    <a:pt x="111" y="9"/>
                  </a:lnTo>
                  <a:lnTo>
                    <a:pt x="109" y="11"/>
                  </a:lnTo>
                  <a:lnTo>
                    <a:pt x="107" y="15"/>
                  </a:lnTo>
                  <a:lnTo>
                    <a:pt x="107" y="16"/>
                  </a:lnTo>
                  <a:lnTo>
                    <a:pt x="107" y="20"/>
                  </a:lnTo>
                  <a:lnTo>
                    <a:pt x="109" y="22"/>
                  </a:lnTo>
                  <a:lnTo>
                    <a:pt x="111" y="24"/>
                  </a:lnTo>
                  <a:lnTo>
                    <a:pt x="113" y="24"/>
                  </a:lnTo>
                  <a:lnTo>
                    <a:pt x="115" y="24"/>
                  </a:lnTo>
                  <a:lnTo>
                    <a:pt x="117" y="24"/>
                  </a:lnTo>
                  <a:lnTo>
                    <a:pt x="117" y="22"/>
                  </a:lnTo>
                  <a:lnTo>
                    <a:pt x="117" y="20"/>
                  </a:lnTo>
                  <a:lnTo>
                    <a:pt x="120" y="20"/>
                  </a:lnTo>
                  <a:lnTo>
                    <a:pt x="120" y="22"/>
                  </a:lnTo>
                  <a:lnTo>
                    <a:pt x="118" y="24"/>
                  </a:lnTo>
                  <a:lnTo>
                    <a:pt x="117" y="26"/>
                  </a:lnTo>
                  <a:lnTo>
                    <a:pt x="113" y="27"/>
                  </a:lnTo>
                  <a:lnTo>
                    <a:pt x="109" y="27"/>
                  </a:lnTo>
                  <a:lnTo>
                    <a:pt x="107" y="26"/>
                  </a:lnTo>
                  <a:lnTo>
                    <a:pt x="105" y="24"/>
                  </a:lnTo>
                  <a:lnTo>
                    <a:pt x="105" y="22"/>
                  </a:lnTo>
                  <a:lnTo>
                    <a:pt x="104" y="20"/>
                  </a:lnTo>
                  <a:lnTo>
                    <a:pt x="104" y="16"/>
                  </a:lnTo>
                  <a:lnTo>
                    <a:pt x="104" y="15"/>
                  </a:lnTo>
                  <a:lnTo>
                    <a:pt x="105" y="11"/>
                  </a:lnTo>
                  <a:lnTo>
                    <a:pt x="105" y="9"/>
                  </a:lnTo>
                  <a:lnTo>
                    <a:pt x="107" y="7"/>
                  </a:lnTo>
                  <a:lnTo>
                    <a:pt x="111" y="7"/>
                  </a:lnTo>
                  <a:lnTo>
                    <a:pt x="113" y="7"/>
                  </a:lnTo>
                  <a:lnTo>
                    <a:pt x="115" y="7"/>
                  </a:lnTo>
                  <a:lnTo>
                    <a:pt x="117" y="7"/>
                  </a:lnTo>
                  <a:lnTo>
                    <a:pt x="118" y="9"/>
                  </a:lnTo>
                  <a:lnTo>
                    <a:pt x="120" y="11"/>
                  </a:lnTo>
                  <a:lnTo>
                    <a:pt x="120" y="13"/>
                  </a:lnTo>
                  <a:lnTo>
                    <a:pt x="117" y="13"/>
                  </a:lnTo>
                  <a:close/>
                  <a:moveTo>
                    <a:pt x="98" y="0"/>
                  </a:moveTo>
                  <a:lnTo>
                    <a:pt x="96" y="3"/>
                  </a:lnTo>
                  <a:lnTo>
                    <a:pt x="93" y="3"/>
                  </a:lnTo>
                  <a:lnTo>
                    <a:pt x="89" y="3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89" y="2"/>
                  </a:lnTo>
                  <a:lnTo>
                    <a:pt x="91" y="2"/>
                  </a:lnTo>
                  <a:lnTo>
                    <a:pt x="93" y="2"/>
                  </a:lnTo>
                  <a:lnTo>
                    <a:pt x="94" y="2"/>
                  </a:lnTo>
                  <a:lnTo>
                    <a:pt x="96" y="0"/>
                  </a:lnTo>
                  <a:lnTo>
                    <a:pt x="98" y="0"/>
                  </a:lnTo>
                  <a:close/>
                  <a:moveTo>
                    <a:pt x="87" y="22"/>
                  </a:moveTo>
                  <a:lnTo>
                    <a:pt x="87" y="22"/>
                  </a:lnTo>
                  <a:lnTo>
                    <a:pt x="96" y="7"/>
                  </a:lnTo>
                  <a:lnTo>
                    <a:pt x="100" y="7"/>
                  </a:lnTo>
                  <a:lnTo>
                    <a:pt x="100" y="26"/>
                  </a:lnTo>
                  <a:lnTo>
                    <a:pt x="96" y="26"/>
                  </a:lnTo>
                  <a:lnTo>
                    <a:pt x="96" y="11"/>
                  </a:lnTo>
                  <a:lnTo>
                    <a:pt x="89" y="26"/>
                  </a:lnTo>
                  <a:lnTo>
                    <a:pt x="85" y="26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7" y="22"/>
                  </a:lnTo>
                  <a:close/>
                  <a:moveTo>
                    <a:pt x="76" y="16"/>
                  </a:moveTo>
                  <a:lnTo>
                    <a:pt x="74" y="16"/>
                  </a:lnTo>
                  <a:lnTo>
                    <a:pt x="72" y="18"/>
                  </a:lnTo>
                  <a:lnTo>
                    <a:pt x="70" y="18"/>
                  </a:lnTo>
                  <a:lnTo>
                    <a:pt x="69" y="18"/>
                  </a:lnTo>
                  <a:lnTo>
                    <a:pt x="67" y="18"/>
                  </a:lnTo>
                  <a:lnTo>
                    <a:pt x="67" y="20"/>
                  </a:lnTo>
                  <a:lnTo>
                    <a:pt x="67" y="24"/>
                  </a:lnTo>
                  <a:lnTo>
                    <a:pt x="69" y="24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4" y="22"/>
                  </a:lnTo>
                  <a:lnTo>
                    <a:pt x="76" y="20"/>
                  </a:lnTo>
                  <a:lnTo>
                    <a:pt x="76" y="16"/>
                  </a:lnTo>
                  <a:close/>
                  <a:moveTo>
                    <a:pt x="63" y="13"/>
                  </a:moveTo>
                  <a:lnTo>
                    <a:pt x="65" y="9"/>
                  </a:lnTo>
                  <a:lnTo>
                    <a:pt x="65" y="7"/>
                  </a:lnTo>
                  <a:lnTo>
                    <a:pt x="69" y="7"/>
                  </a:lnTo>
                  <a:lnTo>
                    <a:pt x="72" y="7"/>
                  </a:lnTo>
                  <a:lnTo>
                    <a:pt x="74" y="7"/>
                  </a:lnTo>
                  <a:lnTo>
                    <a:pt x="76" y="7"/>
                  </a:lnTo>
                  <a:lnTo>
                    <a:pt x="78" y="9"/>
                  </a:lnTo>
                  <a:lnTo>
                    <a:pt x="80" y="11"/>
                  </a:lnTo>
                  <a:lnTo>
                    <a:pt x="80" y="24"/>
                  </a:lnTo>
                  <a:lnTo>
                    <a:pt x="81" y="24"/>
                  </a:lnTo>
                  <a:lnTo>
                    <a:pt x="81" y="26"/>
                  </a:lnTo>
                  <a:lnTo>
                    <a:pt x="80" y="27"/>
                  </a:lnTo>
                  <a:lnTo>
                    <a:pt x="78" y="27"/>
                  </a:lnTo>
                  <a:lnTo>
                    <a:pt x="76" y="26"/>
                  </a:lnTo>
                  <a:lnTo>
                    <a:pt x="76" y="24"/>
                  </a:lnTo>
                  <a:lnTo>
                    <a:pt x="74" y="26"/>
                  </a:lnTo>
                  <a:lnTo>
                    <a:pt x="72" y="26"/>
                  </a:lnTo>
                  <a:lnTo>
                    <a:pt x="70" y="27"/>
                  </a:lnTo>
                  <a:lnTo>
                    <a:pt x="69" y="27"/>
                  </a:lnTo>
                  <a:lnTo>
                    <a:pt x="67" y="27"/>
                  </a:lnTo>
                  <a:lnTo>
                    <a:pt x="65" y="26"/>
                  </a:lnTo>
                  <a:lnTo>
                    <a:pt x="63" y="24"/>
                  </a:lnTo>
                  <a:lnTo>
                    <a:pt x="63" y="22"/>
                  </a:lnTo>
                  <a:lnTo>
                    <a:pt x="63" y="20"/>
                  </a:lnTo>
                  <a:lnTo>
                    <a:pt x="63" y="18"/>
                  </a:lnTo>
                  <a:lnTo>
                    <a:pt x="65" y="16"/>
                  </a:lnTo>
                  <a:lnTo>
                    <a:pt x="69" y="15"/>
                  </a:lnTo>
                  <a:lnTo>
                    <a:pt x="74" y="15"/>
                  </a:lnTo>
                  <a:lnTo>
                    <a:pt x="76" y="15"/>
                  </a:lnTo>
                  <a:lnTo>
                    <a:pt x="76" y="13"/>
                  </a:lnTo>
                  <a:lnTo>
                    <a:pt x="74" y="9"/>
                  </a:lnTo>
                  <a:lnTo>
                    <a:pt x="70" y="9"/>
                  </a:lnTo>
                  <a:lnTo>
                    <a:pt x="69" y="9"/>
                  </a:lnTo>
                  <a:lnTo>
                    <a:pt x="67" y="11"/>
                  </a:lnTo>
                  <a:lnTo>
                    <a:pt x="67" y="13"/>
                  </a:lnTo>
                  <a:lnTo>
                    <a:pt x="63" y="13"/>
                  </a:lnTo>
                  <a:close/>
                  <a:moveTo>
                    <a:pt x="54" y="9"/>
                  </a:moveTo>
                  <a:lnTo>
                    <a:pt x="54" y="26"/>
                  </a:lnTo>
                  <a:lnTo>
                    <a:pt x="52" y="26"/>
                  </a:lnTo>
                  <a:lnTo>
                    <a:pt x="52" y="9"/>
                  </a:lnTo>
                  <a:lnTo>
                    <a:pt x="44" y="9"/>
                  </a:lnTo>
                  <a:lnTo>
                    <a:pt x="44" y="7"/>
                  </a:lnTo>
                  <a:lnTo>
                    <a:pt x="61" y="7"/>
                  </a:lnTo>
                  <a:lnTo>
                    <a:pt x="61" y="9"/>
                  </a:lnTo>
                  <a:lnTo>
                    <a:pt x="54" y="9"/>
                  </a:lnTo>
                  <a:close/>
                  <a:moveTo>
                    <a:pt x="32" y="9"/>
                  </a:moveTo>
                  <a:lnTo>
                    <a:pt x="32" y="22"/>
                  </a:lnTo>
                  <a:lnTo>
                    <a:pt x="32" y="24"/>
                  </a:lnTo>
                  <a:lnTo>
                    <a:pt x="30" y="26"/>
                  </a:lnTo>
                  <a:lnTo>
                    <a:pt x="28" y="26"/>
                  </a:lnTo>
                  <a:lnTo>
                    <a:pt x="26" y="27"/>
                  </a:lnTo>
                  <a:lnTo>
                    <a:pt x="26" y="24"/>
                  </a:lnTo>
                  <a:lnTo>
                    <a:pt x="28" y="24"/>
                  </a:lnTo>
                  <a:lnTo>
                    <a:pt x="28" y="22"/>
                  </a:lnTo>
                  <a:lnTo>
                    <a:pt x="28" y="7"/>
                  </a:lnTo>
                  <a:lnTo>
                    <a:pt x="43" y="7"/>
                  </a:lnTo>
                  <a:lnTo>
                    <a:pt x="43" y="26"/>
                  </a:lnTo>
                  <a:lnTo>
                    <a:pt x="39" y="26"/>
                  </a:lnTo>
                  <a:lnTo>
                    <a:pt x="39" y="9"/>
                  </a:lnTo>
                  <a:lnTo>
                    <a:pt x="32" y="9"/>
                  </a:lnTo>
                  <a:close/>
                  <a:moveTo>
                    <a:pt x="17" y="15"/>
                  </a:moveTo>
                  <a:lnTo>
                    <a:pt x="13" y="3"/>
                  </a:lnTo>
                  <a:lnTo>
                    <a:pt x="8" y="15"/>
                  </a:lnTo>
                  <a:lnTo>
                    <a:pt x="17" y="15"/>
                  </a:lnTo>
                  <a:close/>
                  <a:moveTo>
                    <a:pt x="8" y="18"/>
                  </a:moveTo>
                  <a:lnTo>
                    <a:pt x="4" y="26"/>
                  </a:lnTo>
                  <a:lnTo>
                    <a:pt x="0" y="26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24" y="26"/>
                  </a:lnTo>
                  <a:lnTo>
                    <a:pt x="20" y="26"/>
                  </a:lnTo>
                  <a:lnTo>
                    <a:pt x="19" y="18"/>
                  </a:lnTo>
                  <a:lnTo>
                    <a:pt x="8" y="1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32" name="Freeform 123">
              <a:extLst>
                <a:ext uri="{FF2B5EF4-FFF2-40B4-BE49-F238E27FC236}">
                  <a16:creationId xmlns:a16="http://schemas.microsoft.com/office/drawing/2014/main" id="{80A76865-ADC2-DF4A-B85C-F70D640A9A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8660" y="5944875"/>
              <a:ext cx="165100" cy="52387"/>
            </a:xfrm>
            <a:custGeom>
              <a:avLst/>
              <a:gdLst>
                <a:gd name="T0" fmla="*/ 151833 w 112"/>
                <a:gd name="T1" fmla="*/ 25400 h 33"/>
                <a:gd name="T2" fmla="*/ 132670 w 112"/>
                <a:gd name="T3" fmla="*/ 38100 h 33"/>
                <a:gd name="T4" fmla="*/ 141514 w 112"/>
                <a:gd name="T5" fmla="*/ 31750 h 33"/>
                <a:gd name="T6" fmla="*/ 141514 w 112"/>
                <a:gd name="T7" fmla="*/ 25400 h 33"/>
                <a:gd name="T8" fmla="*/ 141514 w 112"/>
                <a:gd name="T9" fmla="*/ 17462 h 33"/>
                <a:gd name="T10" fmla="*/ 132670 w 112"/>
                <a:gd name="T11" fmla="*/ 14287 h 33"/>
                <a:gd name="T12" fmla="*/ 126773 w 112"/>
                <a:gd name="T13" fmla="*/ 17462 h 33"/>
                <a:gd name="T14" fmla="*/ 125299 w 112"/>
                <a:gd name="T15" fmla="*/ 25400 h 33"/>
                <a:gd name="T16" fmla="*/ 126773 w 112"/>
                <a:gd name="T17" fmla="*/ 31750 h 33"/>
                <a:gd name="T18" fmla="*/ 132670 w 112"/>
                <a:gd name="T19" fmla="*/ 38100 h 33"/>
                <a:gd name="T20" fmla="*/ 141514 w 112"/>
                <a:gd name="T21" fmla="*/ 11112 h 33"/>
                <a:gd name="T22" fmla="*/ 145937 w 112"/>
                <a:gd name="T23" fmla="*/ 20637 h 33"/>
                <a:gd name="T24" fmla="*/ 145937 w 112"/>
                <a:gd name="T25" fmla="*/ 34925 h 33"/>
                <a:gd name="T26" fmla="*/ 138566 w 112"/>
                <a:gd name="T27" fmla="*/ 39687 h 33"/>
                <a:gd name="T28" fmla="*/ 126773 w 112"/>
                <a:gd name="T29" fmla="*/ 39687 h 33"/>
                <a:gd name="T30" fmla="*/ 122351 w 112"/>
                <a:gd name="T31" fmla="*/ 28575 h 33"/>
                <a:gd name="T32" fmla="*/ 122351 w 112"/>
                <a:gd name="T33" fmla="*/ 17462 h 33"/>
                <a:gd name="T34" fmla="*/ 129721 w 112"/>
                <a:gd name="T35" fmla="*/ 7937 h 33"/>
                <a:gd name="T36" fmla="*/ 113506 w 112"/>
                <a:gd name="T37" fmla="*/ 7937 h 33"/>
                <a:gd name="T38" fmla="*/ 110558 w 112"/>
                <a:gd name="T39" fmla="*/ 25400 h 33"/>
                <a:gd name="T40" fmla="*/ 91395 w 112"/>
                <a:gd name="T41" fmla="*/ 39687 h 33"/>
                <a:gd name="T42" fmla="*/ 97291 w 112"/>
                <a:gd name="T43" fmla="*/ 22225 h 33"/>
                <a:gd name="T44" fmla="*/ 72231 w 112"/>
                <a:gd name="T45" fmla="*/ 38100 h 33"/>
                <a:gd name="T46" fmla="*/ 78128 w 112"/>
                <a:gd name="T47" fmla="*/ 34925 h 33"/>
                <a:gd name="T48" fmla="*/ 81076 w 112"/>
                <a:gd name="T49" fmla="*/ 25400 h 33"/>
                <a:gd name="T50" fmla="*/ 81076 w 112"/>
                <a:gd name="T51" fmla="*/ 17462 h 33"/>
                <a:gd name="T52" fmla="*/ 72231 w 112"/>
                <a:gd name="T53" fmla="*/ 14287 h 33"/>
                <a:gd name="T54" fmla="*/ 64861 w 112"/>
                <a:gd name="T55" fmla="*/ 20637 h 33"/>
                <a:gd name="T56" fmla="*/ 67809 w 112"/>
                <a:gd name="T57" fmla="*/ 34925 h 33"/>
                <a:gd name="T58" fmla="*/ 61913 w 112"/>
                <a:gd name="T59" fmla="*/ 7937 h 33"/>
                <a:gd name="T60" fmla="*/ 64861 w 112"/>
                <a:gd name="T61" fmla="*/ 14287 h 33"/>
                <a:gd name="T62" fmla="*/ 70757 w 112"/>
                <a:gd name="T63" fmla="*/ 7937 h 33"/>
                <a:gd name="T64" fmla="*/ 81076 w 112"/>
                <a:gd name="T65" fmla="*/ 11112 h 33"/>
                <a:gd name="T66" fmla="*/ 86972 w 112"/>
                <a:gd name="T67" fmla="*/ 20637 h 33"/>
                <a:gd name="T68" fmla="*/ 84024 w 112"/>
                <a:gd name="T69" fmla="*/ 31750 h 33"/>
                <a:gd name="T70" fmla="*/ 78128 w 112"/>
                <a:gd name="T71" fmla="*/ 39687 h 33"/>
                <a:gd name="T72" fmla="*/ 67809 w 112"/>
                <a:gd name="T73" fmla="*/ 39687 h 33"/>
                <a:gd name="T74" fmla="*/ 64861 w 112"/>
                <a:gd name="T75" fmla="*/ 38100 h 33"/>
                <a:gd name="T76" fmla="*/ 61913 w 112"/>
                <a:gd name="T77" fmla="*/ 7937 h 33"/>
                <a:gd name="T78" fmla="*/ 45697 w 112"/>
                <a:gd name="T79" fmla="*/ 34925 h 33"/>
                <a:gd name="T80" fmla="*/ 51594 w 112"/>
                <a:gd name="T81" fmla="*/ 28575 h 33"/>
                <a:gd name="T82" fmla="*/ 48646 w 112"/>
                <a:gd name="T83" fmla="*/ 20637 h 33"/>
                <a:gd name="T84" fmla="*/ 45697 w 112"/>
                <a:gd name="T85" fmla="*/ 14287 h 33"/>
                <a:gd name="T86" fmla="*/ 36853 w 112"/>
                <a:gd name="T87" fmla="*/ 14287 h 33"/>
                <a:gd name="T88" fmla="*/ 35379 w 112"/>
                <a:gd name="T89" fmla="*/ 22225 h 33"/>
                <a:gd name="T90" fmla="*/ 35379 w 112"/>
                <a:gd name="T91" fmla="*/ 31750 h 33"/>
                <a:gd name="T92" fmla="*/ 39801 w 112"/>
                <a:gd name="T93" fmla="*/ 38100 h 33"/>
                <a:gd name="T94" fmla="*/ 45697 w 112"/>
                <a:gd name="T95" fmla="*/ 7937 h 33"/>
                <a:gd name="T96" fmla="*/ 54542 w 112"/>
                <a:gd name="T97" fmla="*/ 17462 h 33"/>
                <a:gd name="T98" fmla="*/ 54542 w 112"/>
                <a:gd name="T99" fmla="*/ 28575 h 33"/>
                <a:gd name="T100" fmla="*/ 48646 w 112"/>
                <a:gd name="T101" fmla="*/ 39687 h 33"/>
                <a:gd name="T102" fmla="*/ 36853 w 112"/>
                <a:gd name="T103" fmla="*/ 39687 h 33"/>
                <a:gd name="T104" fmla="*/ 29482 w 112"/>
                <a:gd name="T105" fmla="*/ 34925 h 33"/>
                <a:gd name="T106" fmla="*/ 29482 w 112"/>
                <a:gd name="T107" fmla="*/ 20637 h 33"/>
                <a:gd name="T108" fmla="*/ 35379 w 112"/>
                <a:gd name="T109" fmla="*/ 11112 h 33"/>
                <a:gd name="T110" fmla="*/ 4422 w 112"/>
                <a:gd name="T111" fmla="*/ 39687 h 33"/>
                <a:gd name="T112" fmla="*/ 26534 w 112"/>
                <a:gd name="T113" fmla="*/ 0 h 33"/>
                <a:gd name="T114" fmla="*/ 4422 w 112"/>
                <a:gd name="T115" fmla="*/ 39687 h 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2"/>
                <a:gd name="T175" fmla="*/ 0 h 33"/>
                <a:gd name="T176" fmla="*/ 112 w 112"/>
                <a:gd name="T177" fmla="*/ 33 h 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2" h="33">
                  <a:moveTo>
                    <a:pt x="112" y="14"/>
                  </a:moveTo>
                  <a:lnTo>
                    <a:pt x="112" y="16"/>
                  </a:lnTo>
                  <a:lnTo>
                    <a:pt x="103" y="16"/>
                  </a:lnTo>
                  <a:lnTo>
                    <a:pt x="103" y="14"/>
                  </a:lnTo>
                  <a:lnTo>
                    <a:pt x="112" y="14"/>
                  </a:lnTo>
                  <a:close/>
                  <a:moveTo>
                    <a:pt x="90" y="24"/>
                  </a:moveTo>
                  <a:lnTo>
                    <a:pt x="92" y="24"/>
                  </a:lnTo>
                  <a:lnTo>
                    <a:pt x="94" y="22"/>
                  </a:lnTo>
                  <a:lnTo>
                    <a:pt x="96" y="20"/>
                  </a:lnTo>
                  <a:lnTo>
                    <a:pt x="96" y="18"/>
                  </a:lnTo>
                  <a:lnTo>
                    <a:pt x="96" y="16"/>
                  </a:lnTo>
                  <a:lnTo>
                    <a:pt x="96" y="14"/>
                  </a:lnTo>
                  <a:lnTo>
                    <a:pt x="96" y="13"/>
                  </a:lnTo>
                  <a:lnTo>
                    <a:pt x="96" y="11"/>
                  </a:lnTo>
                  <a:lnTo>
                    <a:pt x="94" y="9"/>
                  </a:lnTo>
                  <a:lnTo>
                    <a:pt x="92" y="9"/>
                  </a:lnTo>
                  <a:lnTo>
                    <a:pt x="90" y="9"/>
                  </a:lnTo>
                  <a:lnTo>
                    <a:pt x="88" y="9"/>
                  </a:lnTo>
                  <a:lnTo>
                    <a:pt x="86" y="11"/>
                  </a:lnTo>
                  <a:lnTo>
                    <a:pt x="86" y="13"/>
                  </a:lnTo>
                  <a:lnTo>
                    <a:pt x="85" y="14"/>
                  </a:lnTo>
                  <a:lnTo>
                    <a:pt x="85" y="16"/>
                  </a:lnTo>
                  <a:lnTo>
                    <a:pt x="85" y="18"/>
                  </a:lnTo>
                  <a:lnTo>
                    <a:pt x="86" y="20"/>
                  </a:lnTo>
                  <a:lnTo>
                    <a:pt x="88" y="22"/>
                  </a:lnTo>
                  <a:lnTo>
                    <a:pt x="88" y="24"/>
                  </a:lnTo>
                  <a:lnTo>
                    <a:pt x="90" y="24"/>
                  </a:lnTo>
                  <a:close/>
                  <a:moveTo>
                    <a:pt x="90" y="5"/>
                  </a:moveTo>
                  <a:lnTo>
                    <a:pt x="94" y="5"/>
                  </a:lnTo>
                  <a:lnTo>
                    <a:pt x="96" y="7"/>
                  </a:lnTo>
                  <a:lnTo>
                    <a:pt x="98" y="9"/>
                  </a:lnTo>
                  <a:lnTo>
                    <a:pt x="99" y="11"/>
                  </a:lnTo>
                  <a:lnTo>
                    <a:pt x="99" y="13"/>
                  </a:lnTo>
                  <a:lnTo>
                    <a:pt x="99" y="16"/>
                  </a:lnTo>
                  <a:lnTo>
                    <a:pt x="99" y="18"/>
                  </a:lnTo>
                  <a:lnTo>
                    <a:pt x="99" y="22"/>
                  </a:lnTo>
                  <a:lnTo>
                    <a:pt x="98" y="24"/>
                  </a:lnTo>
                  <a:lnTo>
                    <a:pt x="96" y="25"/>
                  </a:lnTo>
                  <a:lnTo>
                    <a:pt x="94" y="25"/>
                  </a:lnTo>
                  <a:lnTo>
                    <a:pt x="90" y="25"/>
                  </a:lnTo>
                  <a:lnTo>
                    <a:pt x="88" y="25"/>
                  </a:lnTo>
                  <a:lnTo>
                    <a:pt x="86" y="25"/>
                  </a:lnTo>
                  <a:lnTo>
                    <a:pt x="85" y="24"/>
                  </a:lnTo>
                  <a:lnTo>
                    <a:pt x="83" y="22"/>
                  </a:lnTo>
                  <a:lnTo>
                    <a:pt x="83" y="18"/>
                  </a:lnTo>
                  <a:lnTo>
                    <a:pt x="81" y="16"/>
                  </a:lnTo>
                  <a:lnTo>
                    <a:pt x="83" y="13"/>
                  </a:lnTo>
                  <a:lnTo>
                    <a:pt x="83" y="11"/>
                  </a:lnTo>
                  <a:lnTo>
                    <a:pt x="85" y="9"/>
                  </a:lnTo>
                  <a:lnTo>
                    <a:pt x="86" y="7"/>
                  </a:lnTo>
                  <a:lnTo>
                    <a:pt x="88" y="5"/>
                  </a:lnTo>
                  <a:lnTo>
                    <a:pt x="90" y="5"/>
                  </a:lnTo>
                  <a:close/>
                  <a:moveTo>
                    <a:pt x="75" y="5"/>
                  </a:moveTo>
                  <a:lnTo>
                    <a:pt x="77" y="5"/>
                  </a:lnTo>
                  <a:lnTo>
                    <a:pt x="77" y="25"/>
                  </a:lnTo>
                  <a:lnTo>
                    <a:pt x="75" y="25"/>
                  </a:lnTo>
                  <a:lnTo>
                    <a:pt x="75" y="16"/>
                  </a:lnTo>
                  <a:lnTo>
                    <a:pt x="66" y="16"/>
                  </a:lnTo>
                  <a:lnTo>
                    <a:pt x="66" y="25"/>
                  </a:lnTo>
                  <a:lnTo>
                    <a:pt x="62" y="25"/>
                  </a:lnTo>
                  <a:lnTo>
                    <a:pt x="62" y="5"/>
                  </a:lnTo>
                  <a:lnTo>
                    <a:pt x="66" y="5"/>
                  </a:lnTo>
                  <a:lnTo>
                    <a:pt x="66" y="14"/>
                  </a:lnTo>
                  <a:lnTo>
                    <a:pt x="75" y="14"/>
                  </a:lnTo>
                  <a:lnTo>
                    <a:pt x="75" y="5"/>
                  </a:lnTo>
                  <a:close/>
                  <a:moveTo>
                    <a:pt x="49" y="24"/>
                  </a:moveTo>
                  <a:lnTo>
                    <a:pt x="51" y="24"/>
                  </a:lnTo>
                  <a:lnTo>
                    <a:pt x="53" y="22"/>
                  </a:lnTo>
                  <a:lnTo>
                    <a:pt x="55" y="20"/>
                  </a:lnTo>
                  <a:lnTo>
                    <a:pt x="55" y="18"/>
                  </a:lnTo>
                  <a:lnTo>
                    <a:pt x="55" y="16"/>
                  </a:lnTo>
                  <a:lnTo>
                    <a:pt x="55" y="14"/>
                  </a:lnTo>
                  <a:lnTo>
                    <a:pt x="55" y="13"/>
                  </a:lnTo>
                  <a:lnTo>
                    <a:pt x="55" y="11"/>
                  </a:lnTo>
                  <a:lnTo>
                    <a:pt x="53" y="9"/>
                  </a:lnTo>
                  <a:lnTo>
                    <a:pt x="51" y="9"/>
                  </a:lnTo>
                  <a:lnTo>
                    <a:pt x="49" y="9"/>
                  </a:lnTo>
                  <a:lnTo>
                    <a:pt x="48" y="9"/>
                  </a:lnTo>
                  <a:lnTo>
                    <a:pt x="46" y="11"/>
                  </a:lnTo>
                  <a:lnTo>
                    <a:pt x="44" y="13"/>
                  </a:lnTo>
                  <a:lnTo>
                    <a:pt x="44" y="16"/>
                  </a:lnTo>
                  <a:lnTo>
                    <a:pt x="44" y="20"/>
                  </a:lnTo>
                  <a:lnTo>
                    <a:pt x="46" y="22"/>
                  </a:lnTo>
                  <a:lnTo>
                    <a:pt x="48" y="24"/>
                  </a:lnTo>
                  <a:lnTo>
                    <a:pt x="49" y="24"/>
                  </a:lnTo>
                  <a:close/>
                  <a:moveTo>
                    <a:pt x="42" y="5"/>
                  </a:moveTo>
                  <a:lnTo>
                    <a:pt x="44" y="5"/>
                  </a:lnTo>
                  <a:lnTo>
                    <a:pt x="44" y="9"/>
                  </a:lnTo>
                  <a:lnTo>
                    <a:pt x="46" y="7"/>
                  </a:lnTo>
                  <a:lnTo>
                    <a:pt x="48" y="5"/>
                  </a:lnTo>
                  <a:lnTo>
                    <a:pt x="49" y="5"/>
                  </a:lnTo>
                  <a:lnTo>
                    <a:pt x="53" y="5"/>
                  </a:lnTo>
                  <a:lnTo>
                    <a:pt x="55" y="7"/>
                  </a:lnTo>
                  <a:lnTo>
                    <a:pt x="57" y="9"/>
                  </a:lnTo>
                  <a:lnTo>
                    <a:pt x="57" y="11"/>
                  </a:lnTo>
                  <a:lnTo>
                    <a:pt x="59" y="13"/>
                  </a:lnTo>
                  <a:lnTo>
                    <a:pt x="59" y="14"/>
                  </a:lnTo>
                  <a:lnTo>
                    <a:pt x="59" y="18"/>
                  </a:lnTo>
                  <a:lnTo>
                    <a:pt x="57" y="20"/>
                  </a:lnTo>
                  <a:lnTo>
                    <a:pt x="57" y="22"/>
                  </a:lnTo>
                  <a:lnTo>
                    <a:pt x="55" y="24"/>
                  </a:lnTo>
                  <a:lnTo>
                    <a:pt x="53" y="25"/>
                  </a:lnTo>
                  <a:lnTo>
                    <a:pt x="49" y="25"/>
                  </a:lnTo>
                  <a:lnTo>
                    <a:pt x="48" y="25"/>
                  </a:lnTo>
                  <a:lnTo>
                    <a:pt x="46" y="25"/>
                  </a:lnTo>
                  <a:lnTo>
                    <a:pt x="44" y="24"/>
                  </a:lnTo>
                  <a:lnTo>
                    <a:pt x="44" y="33"/>
                  </a:lnTo>
                  <a:lnTo>
                    <a:pt x="42" y="33"/>
                  </a:lnTo>
                  <a:lnTo>
                    <a:pt x="42" y="5"/>
                  </a:lnTo>
                  <a:close/>
                  <a:moveTo>
                    <a:pt x="29" y="24"/>
                  </a:moveTo>
                  <a:lnTo>
                    <a:pt x="31" y="24"/>
                  </a:lnTo>
                  <a:lnTo>
                    <a:pt x="31" y="22"/>
                  </a:lnTo>
                  <a:lnTo>
                    <a:pt x="33" y="20"/>
                  </a:lnTo>
                  <a:lnTo>
                    <a:pt x="35" y="18"/>
                  </a:lnTo>
                  <a:lnTo>
                    <a:pt x="35" y="16"/>
                  </a:lnTo>
                  <a:lnTo>
                    <a:pt x="35" y="14"/>
                  </a:lnTo>
                  <a:lnTo>
                    <a:pt x="33" y="13"/>
                  </a:lnTo>
                  <a:lnTo>
                    <a:pt x="33" y="11"/>
                  </a:lnTo>
                  <a:lnTo>
                    <a:pt x="31" y="9"/>
                  </a:lnTo>
                  <a:lnTo>
                    <a:pt x="29" y="9"/>
                  </a:lnTo>
                  <a:lnTo>
                    <a:pt x="27" y="9"/>
                  </a:lnTo>
                  <a:lnTo>
                    <a:pt x="25" y="9"/>
                  </a:lnTo>
                  <a:lnTo>
                    <a:pt x="24" y="11"/>
                  </a:lnTo>
                  <a:lnTo>
                    <a:pt x="24" y="13"/>
                  </a:lnTo>
                  <a:lnTo>
                    <a:pt x="24" y="14"/>
                  </a:lnTo>
                  <a:lnTo>
                    <a:pt x="22" y="16"/>
                  </a:lnTo>
                  <a:lnTo>
                    <a:pt x="24" y="18"/>
                  </a:lnTo>
                  <a:lnTo>
                    <a:pt x="24" y="20"/>
                  </a:lnTo>
                  <a:lnTo>
                    <a:pt x="25" y="22"/>
                  </a:lnTo>
                  <a:lnTo>
                    <a:pt x="27" y="24"/>
                  </a:lnTo>
                  <a:lnTo>
                    <a:pt x="29" y="24"/>
                  </a:lnTo>
                  <a:close/>
                  <a:moveTo>
                    <a:pt x="29" y="5"/>
                  </a:moveTo>
                  <a:lnTo>
                    <a:pt x="31" y="5"/>
                  </a:lnTo>
                  <a:lnTo>
                    <a:pt x="33" y="7"/>
                  </a:lnTo>
                  <a:lnTo>
                    <a:pt x="35" y="9"/>
                  </a:lnTo>
                  <a:lnTo>
                    <a:pt x="37" y="11"/>
                  </a:lnTo>
                  <a:lnTo>
                    <a:pt x="37" y="13"/>
                  </a:lnTo>
                  <a:lnTo>
                    <a:pt x="37" y="16"/>
                  </a:lnTo>
                  <a:lnTo>
                    <a:pt x="37" y="18"/>
                  </a:lnTo>
                  <a:lnTo>
                    <a:pt x="37" y="22"/>
                  </a:lnTo>
                  <a:lnTo>
                    <a:pt x="35" y="24"/>
                  </a:lnTo>
                  <a:lnTo>
                    <a:pt x="33" y="25"/>
                  </a:lnTo>
                  <a:lnTo>
                    <a:pt x="31" y="25"/>
                  </a:lnTo>
                  <a:lnTo>
                    <a:pt x="29" y="25"/>
                  </a:lnTo>
                  <a:lnTo>
                    <a:pt x="25" y="25"/>
                  </a:lnTo>
                  <a:lnTo>
                    <a:pt x="24" y="25"/>
                  </a:lnTo>
                  <a:lnTo>
                    <a:pt x="22" y="24"/>
                  </a:lnTo>
                  <a:lnTo>
                    <a:pt x="20" y="22"/>
                  </a:lnTo>
                  <a:lnTo>
                    <a:pt x="20" y="18"/>
                  </a:lnTo>
                  <a:lnTo>
                    <a:pt x="20" y="16"/>
                  </a:lnTo>
                  <a:lnTo>
                    <a:pt x="20" y="13"/>
                  </a:lnTo>
                  <a:lnTo>
                    <a:pt x="20" y="11"/>
                  </a:lnTo>
                  <a:lnTo>
                    <a:pt x="22" y="9"/>
                  </a:lnTo>
                  <a:lnTo>
                    <a:pt x="24" y="7"/>
                  </a:lnTo>
                  <a:lnTo>
                    <a:pt x="25" y="5"/>
                  </a:lnTo>
                  <a:lnTo>
                    <a:pt x="29" y="5"/>
                  </a:lnTo>
                  <a:close/>
                  <a:moveTo>
                    <a:pt x="3" y="25"/>
                  </a:moveTo>
                  <a:lnTo>
                    <a:pt x="0" y="25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"/>
                  </a:lnTo>
                  <a:lnTo>
                    <a:pt x="3" y="1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33" name="Freeform 124">
              <a:extLst>
                <a:ext uri="{FF2B5EF4-FFF2-40B4-BE49-F238E27FC236}">
                  <a16:creationId xmlns:a16="http://schemas.microsoft.com/office/drawing/2014/main" id="{C742F655-33C5-7840-A47E-B9BD5A9D30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44511" y="5709924"/>
              <a:ext cx="204787" cy="55562"/>
            </a:xfrm>
            <a:custGeom>
              <a:avLst/>
              <a:gdLst>
                <a:gd name="T0" fmla="*/ 24867 w 140"/>
                <a:gd name="T1" fmla="*/ 20637 h 35"/>
                <a:gd name="T2" fmla="*/ 29255 w 140"/>
                <a:gd name="T3" fmla="*/ 28575 h 35"/>
                <a:gd name="T4" fmla="*/ 24867 w 140"/>
                <a:gd name="T5" fmla="*/ 41275 h 35"/>
                <a:gd name="T6" fmla="*/ 26330 w 140"/>
                <a:gd name="T7" fmla="*/ 0 h 35"/>
                <a:gd name="T8" fmla="*/ 21941 w 140"/>
                <a:gd name="T9" fmla="*/ 38100 h 35"/>
                <a:gd name="T10" fmla="*/ 24867 w 140"/>
                <a:gd name="T11" fmla="*/ 25400 h 35"/>
                <a:gd name="T12" fmla="*/ 35106 w 140"/>
                <a:gd name="T13" fmla="*/ 23812 h 35"/>
                <a:gd name="T14" fmla="*/ 48271 w 140"/>
                <a:gd name="T15" fmla="*/ 11112 h 35"/>
                <a:gd name="T16" fmla="*/ 59973 w 140"/>
                <a:gd name="T17" fmla="*/ 20637 h 35"/>
                <a:gd name="T18" fmla="*/ 61436 w 140"/>
                <a:gd name="T19" fmla="*/ 41275 h 35"/>
                <a:gd name="T20" fmla="*/ 59973 w 140"/>
                <a:gd name="T21" fmla="*/ 44450 h 35"/>
                <a:gd name="T22" fmla="*/ 54122 w 140"/>
                <a:gd name="T23" fmla="*/ 41275 h 35"/>
                <a:gd name="T24" fmla="*/ 43883 w 140"/>
                <a:gd name="T25" fmla="*/ 44450 h 35"/>
                <a:gd name="T26" fmla="*/ 35106 w 140"/>
                <a:gd name="T27" fmla="*/ 38100 h 35"/>
                <a:gd name="T28" fmla="*/ 43883 w 140"/>
                <a:gd name="T29" fmla="*/ 25400 h 35"/>
                <a:gd name="T30" fmla="*/ 45346 w 140"/>
                <a:gd name="T31" fmla="*/ 17462 h 35"/>
                <a:gd name="T32" fmla="*/ 35106 w 140"/>
                <a:gd name="T33" fmla="*/ 23812 h 35"/>
                <a:gd name="T34" fmla="*/ 45346 w 140"/>
                <a:gd name="T35" fmla="*/ 28575 h 35"/>
                <a:gd name="T36" fmla="*/ 40957 w 140"/>
                <a:gd name="T37" fmla="*/ 31750 h 35"/>
                <a:gd name="T38" fmla="*/ 48271 w 140"/>
                <a:gd name="T39" fmla="*/ 41275 h 35"/>
                <a:gd name="T40" fmla="*/ 54122 w 140"/>
                <a:gd name="T41" fmla="*/ 28575 h 35"/>
                <a:gd name="T42" fmla="*/ 73138 w 140"/>
                <a:gd name="T43" fmla="*/ 14287 h 35"/>
                <a:gd name="T44" fmla="*/ 86303 w 140"/>
                <a:gd name="T45" fmla="*/ 14287 h 35"/>
                <a:gd name="T46" fmla="*/ 92154 w 140"/>
                <a:gd name="T47" fmla="*/ 31750 h 35"/>
                <a:gd name="T48" fmla="*/ 78989 w 140"/>
                <a:gd name="T49" fmla="*/ 44450 h 35"/>
                <a:gd name="T50" fmla="*/ 73138 w 140"/>
                <a:gd name="T51" fmla="*/ 41275 h 35"/>
                <a:gd name="T52" fmla="*/ 80452 w 140"/>
                <a:gd name="T53" fmla="*/ 41275 h 35"/>
                <a:gd name="T54" fmla="*/ 86303 w 140"/>
                <a:gd name="T55" fmla="*/ 28575 h 35"/>
                <a:gd name="T56" fmla="*/ 80452 w 140"/>
                <a:gd name="T57" fmla="*/ 17462 h 35"/>
                <a:gd name="T58" fmla="*/ 70213 w 140"/>
                <a:gd name="T59" fmla="*/ 28575 h 35"/>
                <a:gd name="T60" fmla="*/ 115558 w 140"/>
                <a:gd name="T61" fmla="*/ 11112 h 35"/>
                <a:gd name="T62" fmla="*/ 102394 w 140"/>
                <a:gd name="T63" fmla="*/ 28575 h 35"/>
                <a:gd name="T64" fmla="*/ 102394 w 140"/>
                <a:gd name="T65" fmla="*/ 25400 h 35"/>
                <a:gd name="T66" fmla="*/ 130186 w 140"/>
                <a:gd name="T67" fmla="*/ 14287 h 35"/>
                <a:gd name="T68" fmla="*/ 146276 w 140"/>
                <a:gd name="T69" fmla="*/ 14287 h 35"/>
                <a:gd name="T70" fmla="*/ 150665 w 140"/>
                <a:gd name="T71" fmla="*/ 41275 h 35"/>
                <a:gd name="T72" fmla="*/ 150665 w 140"/>
                <a:gd name="T73" fmla="*/ 44450 h 35"/>
                <a:gd name="T74" fmla="*/ 150665 w 140"/>
                <a:gd name="T75" fmla="*/ 44450 h 35"/>
                <a:gd name="T76" fmla="*/ 143351 w 140"/>
                <a:gd name="T77" fmla="*/ 41275 h 35"/>
                <a:gd name="T78" fmla="*/ 130186 w 140"/>
                <a:gd name="T79" fmla="*/ 44450 h 35"/>
                <a:gd name="T80" fmla="*/ 127260 w 140"/>
                <a:gd name="T81" fmla="*/ 31750 h 35"/>
                <a:gd name="T82" fmla="*/ 146276 w 140"/>
                <a:gd name="T83" fmla="*/ 23812 h 35"/>
                <a:gd name="T84" fmla="*/ 133112 w 140"/>
                <a:gd name="T85" fmla="*/ 17462 h 35"/>
                <a:gd name="T86" fmla="*/ 143351 w 140"/>
                <a:gd name="T87" fmla="*/ 28575 h 35"/>
                <a:gd name="T88" fmla="*/ 134574 w 140"/>
                <a:gd name="T89" fmla="*/ 31750 h 35"/>
                <a:gd name="T90" fmla="*/ 133112 w 140"/>
                <a:gd name="T91" fmla="*/ 38100 h 35"/>
                <a:gd name="T92" fmla="*/ 143351 w 140"/>
                <a:gd name="T93" fmla="*/ 38100 h 35"/>
                <a:gd name="T94" fmla="*/ 181383 w 140"/>
                <a:gd name="T95" fmla="*/ 11112 h 35"/>
                <a:gd name="T96" fmla="*/ 175532 w 140"/>
                <a:gd name="T97" fmla="*/ 31750 h 35"/>
                <a:gd name="T98" fmla="*/ 168218 w 140"/>
                <a:gd name="T99" fmla="*/ 49212 h 35"/>
                <a:gd name="T100" fmla="*/ 162367 w 140"/>
                <a:gd name="T101" fmla="*/ 55562 h 35"/>
                <a:gd name="T102" fmla="*/ 159441 w 140"/>
                <a:gd name="T103" fmla="*/ 52387 h 35"/>
                <a:gd name="T104" fmla="*/ 165292 w 140"/>
                <a:gd name="T105" fmla="*/ 49212 h 35"/>
                <a:gd name="T106" fmla="*/ 168218 w 140"/>
                <a:gd name="T107" fmla="*/ 38100 h 35"/>
                <a:gd name="T108" fmla="*/ 188697 w 140"/>
                <a:gd name="T109" fmla="*/ 38100 h 35"/>
                <a:gd name="T110" fmla="*/ 184308 w 140"/>
                <a:gd name="T111" fmla="*/ 38100 h 35"/>
                <a:gd name="T112" fmla="*/ 204787 w 140"/>
                <a:gd name="T113" fmla="*/ 11112 h 3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0"/>
                <a:gd name="T172" fmla="*/ 0 h 35"/>
                <a:gd name="T173" fmla="*/ 140 w 140"/>
                <a:gd name="T174" fmla="*/ 35 h 3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0" h="35">
                  <a:moveTo>
                    <a:pt x="4" y="3"/>
                  </a:moveTo>
                  <a:lnTo>
                    <a:pt x="4" y="13"/>
                  </a:lnTo>
                  <a:lnTo>
                    <a:pt x="13" y="13"/>
                  </a:lnTo>
                  <a:lnTo>
                    <a:pt x="15" y="13"/>
                  </a:lnTo>
                  <a:lnTo>
                    <a:pt x="17" y="13"/>
                  </a:lnTo>
                  <a:lnTo>
                    <a:pt x="18" y="13"/>
                  </a:lnTo>
                  <a:lnTo>
                    <a:pt x="18" y="15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20" y="24"/>
                  </a:lnTo>
                  <a:lnTo>
                    <a:pt x="18" y="26"/>
                  </a:lnTo>
                  <a:lnTo>
                    <a:pt x="17" y="26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"/>
                  </a:lnTo>
                  <a:lnTo>
                    <a:pt x="4" y="3"/>
                  </a:lnTo>
                  <a:close/>
                  <a:moveTo>
                    <a:pt x="4" y="24"/>
                  </a:moveTo>
                  <a:lnTo>
                    <a:pt x="11" y="24"/>
                  </a:lnTo>
                  <a:lnTo>
                    <a:pt x="15" y="24"/>
                  </a:lnTo>
                  <a:lnTo>
                    <a:pt x="17" y="24"/>
                  </a:lnTo>
                  <a:lnTo>
                    <a:pt x="17" y="22"/>
                  </a:lnTo>
                  <a:lnTo>
                    <a:pt x="17" y="20"/>
                  </a:lnTo>
                  <a:lnTo>
                    <a:pt x="17" y="18"/>
                  </a:lnTo>
                  <a:lnTo>
                    <a:pt x="17" y="16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4" y="15"/>
                  </a:lnTo>
                  <a:lnTo>
                    <a:pt x="4" y="24"/>
                  </a:lnTo>
                  <a:close/>
                  <a:moveTo>
                    <a:pt x="24" y="15"/>
                  </a:moveTo>
                  <a:lnTo>
                    <a:pt x="26" y="11"/>
                  </a:lnTo>
                  <a:lnTo>
                    <a:pt x="28" y="9"/>
                  </a:lnTo>
                  <a:lnTo>
                    <a:pt x="30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7" y="9"/>
                  </a:lnTo>
                  <a:lnTo>
                    <a:pt x="39" y="9"/>
                  </a:lnTo>
                  <a:lnTo>
                    <a:pt x="41" y="11"/>
                  </a:lnTo>
                  <a:lnTo>
                    <a:pt x="41" y="13"/>
                  </a:lnTo>
                  <a:lnTo>
                    <a:pt x="41" y="24"/>
                  </a:lnTo>
                  <a:lnTo>
                    <a:pt x="41" y="26"/>
                  </a:lnTo>
                  <a:lnTo>
                    <a:pt x="42" y="26"/>
                  </a:lnTo>
                  <a:lnTo>
                    <a:pt x="42" y="28"/>
                  </a:lnTo>
                  <a:lnTo>
                    <a:pt x="41" y="28"/>
                  </a:lnTo>
                  <a:lnTo>
                    <a:pt x="39" y="28"/>
                  </a:lnTo>
                  <a:lnTo>
                    <a:pt x="37" y="28"/>
                  </a:lnTo>
                  <a:lnTo>
                    <a:pt x="37" y="26"/>
                  </a:lnTo>
                  <a:lnTo>
                    <a:pt x="35" y="26"/>
                  </a:lnTo>
                  <a:lnTo>
                    <a:pt x="33" y="28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8"/>
                  </a:lnTo>
                  <a:lnTo>
                    <a:pt x="26" y="16"/>
                  </a:lnTo>
                  <a:lnTo>
                    <a:pt x="30" y="16"/>
                  </a:lnTo>
                  <a:lnTo>
                    <a:pt x="35" y="16"/>
                  </a:lnTo>
                  <a:lnTo>
                    <a:pt x="37" y="15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1" y="11"/>
                  </a:lnTo>
                  <a:lnTo>
                    <a:pt x="30" y="11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4" y="15"/>
                  </a:lnTo>
                  <a:close/>
                  <a:moveTo>
                    <a:pt x="37" y="18"/>
                  </a:moveTo>
                  <a:lnTo>
                    <a:pt x="37" y="18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8" y="22"/>
                  </a:lnTo>
                  <a:lnTo>
                    <a:pt x="28" y="24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5" y="24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7" y="18"/>
                  </a:lnTo>
                  <a:close/>
                  <a:moveTo>
                    <a:pt x="46" y="7"/>
                  </a:moveTo>
                  <a:lnTo>
                    <a:pt x="48" y="7"/>
                  </a:lnTo>
                  <a:lnTo>
                    <a:pt x="48" y="11"/>
                  </a:lnTo>
                  <a:lnTo>
                    <a:pt x="50" y="9"/>
                  </a:lnTo>
                  <a:lnTo>
                    <a:pt x="52" y="9"/>
                  </a:lnTo>
                  <a:lnTo>
                    <a:pt x="54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9" y="9"/>
                  </a:lnTo>
                  <a:lnTo>
                    <a:pt x="61" y="11"/>
                  </a:lnTo>
                  <a:lnTo>
                    <a:pt x="63" y="13"/>
                  </a:lnTo>
                  <a:lnTo>
                    <a:pt x="63" y="15"/>
                  </a:lnTo>
                  <a:lnTo>
                    <a:pt x="63" y="16"/>
                  </a:lnTo>
                  <a:lnTo>
                    <a:pt x="63" y="20"/>
                  </a:lnTo>
                  <a:lnTo>
                    <a:pt x="63" y="22"/>
                  </a:lnTo>
                  <a:lnTo>
                    <a:pt x="61" y="24"/>
                  </a:lnTo>
                  <a:lnTo>
                    <a:pt x="59" y="26"/>
                  </a:lnTo>
                  <a:lnTo>
                    <a:pt x="57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50" y="26"/>
                  </a:lnTo>
                  <a:lnTo>
                    <a:pt x="50" y="35"/>
                  </a:lnTo>
                  <a:lnTo>
                    <a:pt x="46" y="35"/>
                  </a:lnTo>
                  <a:lnTo>
                    <a:pt x="46" y="7"/>
                  </a:lnTo>
                  <a:close/>
                  <a:moveTo>
                    <a:pt x="54" y="26"/>
                  </a:moveTo>
                  <a:lnTo>
                    <a:pt x="55" y="26"/>
                  </a:lnTo>
                  <a:lnTo>
                    <a:pt x="57" y="24"/>
                  </a:lnTo>
                  <a:lnTo>
                    <a:pt x="59" y="22"/>
                  </a:lnTo>
                  <a:lnTo>
                    <a:pt x="59" y="20"/>
                  </a:lnTo>
                  <a:lnTo>
                    <a:pt x="59" y="18"/>
                  </a:lnTo>
                  <a:lnTo>
                    <a:pt x="59" y="16"/>
                  </a:lnTo>
                  <a:lnTo>
                    <a:pt x="59" y="15"/>
                  </a:lnTo>
                  <a:lnTo>
                    <a:pt x="59" y="13"/>
                  </a:lnTo>
                  <a:lnTo>
                    <a:pt x="57" y="11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2" y="11"/>
                  </a:lnTo>
                  <a:lnTo>
                    <a:pt x="50" y="13"/>
                  </a:lnTo>
                  <a:lnTo>
                    <a:pt x="50" y="15"/>
                  </a:lnTo>
                  <a:lnTo>
                    <a:pt x="48" y="18"/>
                  </a:lnTo>
                  <a:lnTo>
                    <a:pt x="50" y="22"/>
                  </a:lnTo>
                  <a:lnTo>
                    <a:pt x="50" y="24"/>
                  </a:lnTo>
                  <a:lnTo>
                    <a:pt x="52" y="26"/>
                  </a:lnTo>
                  <a:lnTo>
                    <a:pt x="54" y="26"/>
                  </a:lnTo>
                  <a:close/>
                  <a:moveTo>
                    <a:pt x="79" y="7"/>
                  </a:moveTo>
                  <a:lnTo>
                    <a:pt x="83" y="7"/>
                  </a:lnTo>
                  <a:lnTo>
                    <a:pt x="83" y="28"/>
                  </a:lnTo>
                  <a:lnTo>
                    <a:pt x="79" y="28"/>
                  </a:lnTo>
                  <a:lnTo>
                    <a:pt x="79" y="18"/>
                  </a:lnTo>
                  <a:lnTo>
                    <a:pt x="70" y="18"/>
                  </a:lnTo>
                  <a:lnTo>
                    <a:pt x="70" y="28"/>
                  </a:lnTo>
                  <a:lnTo>
                    <a:pt x="67" y="28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0" y="16"/>
                  </a:lnTo>
                  <a:lnTo>
                    <a:pt x="79" y="16"/>
                  </a:lnTo>
                  <a:lnTo>
                    <a:pt x="79" y="7"/>
                  </a:lnTo>
                  <a:close/>
                  <a:moveTo>
                    <a:pt x="87" y="15"/>
                  </a:moveTo>
                  <a:lnTo>
                    <a:pt x="89" y="11"/>
                  </a:lnTo>
                  <a:lnTo>
                    <a:pt x="89" y="9"/>
                  </a:lnTo>
                  <a:lnTo>
                    <a:pt x="92" y="7"/>
                  </a:lnTo>
                  <a:lnTo>
                    <a:pt x="96" y="7"/>
                  </a:lnTo>
                  <a:lnTo>
                    <a:pt x="98" y="7"/>
                  </a:lnTo>
                  <a:lnTo>
                    <a:pt x="100" y="9"/>
                  </a:lnTo>
                  <a:lnTo>
                    <a:pt x="102" y="9"/>
                  </a:lnTo>
                  <a:lnTo>
                    <a:pt x="102" y="11"/>
                  </a:lnTo>
                  <a:lnTo>
                    <a:pt x="103" y="13"/>
                  </a:lnTo>
                  <a:lnTo>
                    <a:pt x="103" y="24"/>
                  </a:lnTo>
                  <a:lnTo>
                    <a:pt x="103" y="26"/>
                  </a:lnTo>
                  <a:lnTo>
                    <a:pt x="105" y="26"/>
                  </a:lnTo>
                  <a:lnTo>
                    <a:pt x="105" y="28"/>
                  </a:lnTo>
                  <a:lnTo>
                    <a:pt x="103" y="28"/>
                  </a:lnTo>
                  <a:lnTo>
                    <a:pt x="102" y="28"/>
                  </a:lnTo>
                  <a:lnTo>
                    <a:pt x="100" y="28"/>
                  </a:lnTo>
                  <a:lnTo>
                    <a:pt x="100" y="26"/>
                  </a:lnTo>
                  <a:lnTo>
                    <a:pt x="98" y="26"/>
                  </a:lnTo>
                  <a:lnTo>
                    <a:pt x="96" y="28"/>
                  </a:lnTo>
                  <a:lnTo>
                    <a:pt x="94" y="28"/>
                  </a:lnTo>
                  <a:lnTo>
                    <a:pt x="92" y="28"/>
                  </a:lnTo>
                  <a:lnTo>
                    <a:pt x="91" y="28"/>
                  </a:lnTo>
                  <a:lnTo>
                    <a:pt x="89" y="28"/>
                  </a:lnTo>
                  <a:lnTo>
                    <a:pt x="87" y="26"/>
                  </a:lnTo>
                  <a:lnTo>
                    <a:pt x="87" y="24"/>
                  </a:lnTo>
                  <a:lnTo>
                    <a:pt x="87" y="22"/>
                  </a:lnTo>
                  <a:lnTo>
                    <a:pt x="87" y="20"/>
                  </a:lnTo>
                  <a:lnTo>
                    <a:pt x="87" y="18"/>
                  </a:lnTo>
                  <a:lnTo>
                    <a:pt x="89" y="16"/>
                  </a:lnTo>
                  <a:lnTo>
                    <a:pt x="92" y="16"/>
                  </a:lnTo>
                  <a:lnTo>
                    <a:pt x="98" y="16"/>
                  </a:lnTo>
                  <a:lnTo>
                    <a:pt x="100" y="15"/>
                  </a:lnTo>
                  <a:lnTo>
                    <a:pt x="100" y="13"/>
                  </a:lnTo>
                  <a:lnTo>
                    <a:pt x="98" y="11"/>
                  </a:lnTo>
                  <a:lnTo>
                    <a:pt x="94" y="11"/>
                  </a:lnTo>
                  <a:lnTo>
                    <a:pt x="92" y="11"/>
                  </a:lnTo>
                  <a:lnTo>
                    <a:pt x="91" y="11"/>
                  </a:lnTo>
                  <a:lnTo>
                    <a:pt x="91" y="13"/>
                  </a:lnTo>
                  <a:lnTo>
                    <a:pt x="91" y="15"/>
                  </a:lnTo>
                  <a:lnTo>
                    <a:pt x="87" y="15"/>
                  </a:lnTo>
                  <a:close/>
                  <a:moveTo>
                    <a:pt x="100" y="18"/>
                  </a:moveTo>
                  <a:lnTo>
                    <a:pt x="98" y="18"/>
                  </a:lnTo>
                  <a:lnTo>
                    <a:pt x="96" y="18"/>
                  </a:lnTo>
                  <a:lnTo>
                    <a:pt x="94" y="18"/>
                  </a:lnTo>
                  <a:lnTo>
                    <a:pt x="92" y="18"/>
                  </a:lnTo>
                  <a:lnTo>
                    <a:pt x="92" y="20"/>
                  </a:lnTo>
                  <a:lnTo>
                    <a:pt x="91" y="20"/>
                  </a:lnTo>
                  <a:lnTo>
                    <a:pt x="91" y="22"/>
                  </a:lnTo>
                  <a:lnTo>
                    <a:pt x="91" y="24"/>
                  </a:lnTo>
                  <a:lnTo>
                    <a:pt x="92" y="26"/>
                  </a:lnTo>
                  <a:lnTo>
                    <a:pt x="94" y="26"/>
                  </a:lnTo>
                  <a:lnTo>
                    <a:pt x="96" y="26"/>
                  </a:lnTo>
                  <a:lnTo>
                    <a:pt x="98" y="24"/>
                  </a:lnTo>
                  <a:lnTo>
                    <a:pt x="100" y="22"/>
                  </a:lnTo>
                  <a:lnTo>
                    <a:pt x="100" y="20"/>
                  </a:lnTo>
                  <a:lnTo>
                    <a:pt x="100" y="18"/>
                  </a:lnTo>
                  <a:close/>
                  <a:moveTo>
                    <a:pt x="120" y="7"/>
                  </a:moveTo>
                  <a:lnTo>
                    <a:pt x="124" y="7"/>
                  </a:lnTo>
                  <a:lnTo>
                    <a:pt x="124" y="11"/>
                  </a:lnTo>
                  <a:lnTo>
                    <a:pt x="122" y="13"/>
                  </a:lnTo>
                  <a:lnTo>
                    <a:pt x="122" y="15"/>
                  </a:lnTo>
                  <a:lnTo>
                    <a:pt x="120" y="16"/>
                  </a:lnTo>
                  <a:lnTo>
                    <a:pt x="120" y="20"/>
                  </a:lnTo>
                  <a:lnTo>
                    <a:pt x="118" y="22"/>
                  </a:lnTo>
                  <a:lnTo>
                    <a:pt x="118" y="26"/>
                  </a:lnTo>
                  <a:lnTo>
                    <a:pt x="116" y="28"/>
                  </a:lnTo>
                  <a:lnTo>
                    <a:pt x="116" y="29"/>
                  </a:lnTo>
                  <a:lnTo>
                    <a:pt x="115" y="31"/>
                  </a:lnTo>
                  <a:lnTo>
                    <a:pt x="115" y="33"/>
                  </a:lnTo>
                  <a:lnTo>
                    <a:pt x="113" y="35"/>
                  </a:lnTo>
                  <a:lnTo>
                    <a:pt x="111" y="35"/>
                  </a:lnTo>
                  <a:lnTo>
                    <a:pt x="109" y="35"/>
                  </a:lnTo>
                  <a:lnTo>
                    <a:pt x="107" y="35"/>
                  </a:lnTo>
                  <a:lnTo>
                    <a:pt x="107" y="33"/>
                  </a:lnTo>
                  <a:lnTo>
                    <a:pt x="109" y="33"/>
                  </a:lnTo>
                  <a:lnTo>
                    <a:pt x="111" y="33"/>
                  </a:lnTo>
                  <a:lnTo>
                    <a:pt x="111" y="31"/>
                  </a:lnTo>
                  <a:lnTo>
                    <a:pt x="113" y="31"/>
                  </a:lnTo>
                  <a:lnTo>
                    <a:pt x="113" y="29"/>
                  </a:lnTo>
                  <a:lnTo>
                    <a:pt x="113" y="28"/>
                  </a:lnTo>
                  <a:lnTo>
                    <a:pt x="105" y="7"/>
                  </a:lnTo>
                  <a:lnTo>
                    <a:pt x="109" y="7"/>
                  </a:lnTo>
                  <a:lnTo>
                    <a:pt x="115" y="24"/>
                  </a:lnTo>
                  <a:lnTo>
                    <a:pt x="120" y="7"/>
                  </a:lnTo>
                  <a:close/>
                  <a:moveTo>
                    <a:pt x="131" y="11"/>
                  </a:moveTo>
                  <a:lnTo>
                    <a:pt x="131" y="22"/>
                  </a:lnTo>
                  <a:lnTo>
                    <a:pt x="129" y="24"/>
                  </a:lnTo>
                  <a:lnTo>
                    <a:pt x="129" y="26"/>
                  </a:lnTo>
                  <a:lnTo>
                    <a:pt x="127" y="28"/>
                  </a:lnTo>
                  <a:lnTo>
                    <a:pt x="126" y="28"/>
                  </a:lnTo>
                  <a:lnTo>
                    <a:pt x="126" y="26"/>
                  </a:lnTo>
                  <a:lnTo>
                    <a:pt x="126" y="24"/>
                  </a:lnTo>
                  <a:lnTo>
                    <a:pt x="127" y="24"/>
                  </a:lnTo>
                  <a:lnTo>
                    <a:pt x="127" y="22"/>
                  </a:lnTo>
                  <a:lnTo>
                    <a:pt x="127" y="7"/>
                  </a:lnTo>
                  <a:lnTo>
                    <a:pt x="140" y="7"/>
                  </a:lnTo>
                  <a:lnTo>
                    <a:pt x="140" y="28"/>
                  </a:lnTo>
                  <a:lnTo>
                    <a:pt x="139" y="28"/>
                  </a:lnTo>
                  <a:lnTo>
                    <a:pt x="139" y="11"/>
                  </a:lnTo>
                  <a:lnTo>
                    <a:pt x="131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34" name="Freeform 125">
              <a:extLst>
                <a:ext uri="{FF2B5EF4-FFF2-40B4-BE49-F238E27FC236}">
                  <a16:creationId xmlns:a16="http://schemas.microsoft.com/office/drawing/2014/main" id="{793AABFB-F4B8-3A47-9C69-F76A5A2963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36560" y="5395599"/>
              <a:ext cx="328612" cy="55562"/>
            </a:xfrm>
            <a:custGeom>
              <a:avLst/>
              <a:gdLst>
                <a:gd name="T0" fmla="*/ 5842 w 225"/>
                <a:gd name="T1" fmla="*/ 41275 h 35"/>
                <a:gd name="T2" fmla="*/ 51117 w 225"/>
                <a:gd name="T3" fmla="*/ 9525 h 35"/>
                <a:gd name="T4" fmla="*/ 62801 w 225"/>
                <a:gd name="T5" fmla="*/ 30162 h 35"/>
                <a:gd name="T6" fmla="*/ 43815 w 225"/>
                <a:gd name="T7" fmla="*/ 41275 h 35"/>
                <a:gd name="T8" fmla="*/ 40894 w 225"/>
                <a:gd name="T9" fmla="*/ 14287 h 35"/>
                <a:gd name="T10" fmla="*/ 56959 w 225"/>
                <a:gd name="T11" fmla="*/ 34925 h 35"/>
                <a:gd name="T12" fmla="*/ 54038 w 225"/>
                <a:gd name="T13" fmla="*/ 17462 h 35"/>
                <a:gd name="T14" fmla="*/ 43815 w 225"/>
                <a:gd name="T15" fmla="*/ 23812 h 35"/>
                <a:gd name="T16" fmla="*/ 51117 w 225"/>
                <a:gd name="T17" fmla="*/ 38100 h 35"/>
                <a:gd name="T18" fmla="*/ 92011 w 225"/>
                <a:gd name="T19" fmla="*/ 20637 h 35"/>
                <a:gd name="T20" fmla="*/ 94932 w 225"/>
                <a:gd name="T21" fmla="*/ 31750 h 35"/>
                <a:gd name="T22" fmla="*/ 70104 w 225"/>
                <a:gd name="T23" fmla="*/ 41275 h 35"/>
                <a:gd name="T24" fmla="*/ 86169 w 225"/>
                <a:gd name="T25" fmla="*/ 20637 h 35"/>
                <a:gd name="T26" fmla="*/ 73025 w 225"/>
                <a:gd name="T27" fmla="*/ 14287 h 35"/>
                <a:gd name="T28" fmla="*/ 89090 w 225"/>
                <a:gd name="T29" fmla="*/ 31750 h 35"/>
                <a:gd name="T30" fmla="*/ 110998 w 225"/>
                <a:gd name="T31" fmla="*/ 9525 h 35"/>
                <a:gd name="T32" fmla="*/ 124142 w 225"/>
                <a:gd name="T33" fmla="*/ 30162 h 35"/>
                <a:gd name="T34" fmla="*/ 102235 w 225"/>
                <a:gd name="T35" fmla="*/ 41275 h 35"/>
                <a:gd name="T36" fmla="*/ 99314 w 225"/>
                <a:gd name="T37" fmla="*/ 14287 h 35"/>
                <a:gd name="T38" fmla="*/ 118300 w 225"/>
                <a:gd name="T39" fmla="*/ 34925 h 35"/>
                <a:gd name="T40" fmla="*/ 116840 w 225"/>
                <a:gd name="T41" fmla="*/ 17462 h 35"/>
                <a:gd name="T42" fmla="*/ 102235 w 225"/>
                <a:gd name="T43" fmla="*/ 23812 h 35"/>
                <a:gd name="T44" fmla="*/ 110998 w 225"/>
                <a:gd name="T45" fmla="*/ 38100 h 35"/>
                <a:gd name="T46" fmla="*/ 132905 w 225"/>
                <a:gd name="T47" fmla="*/ 26987 h 35"/>
                <a:gd name="T48" fmla="*/ 146050 w 225"/>
                <a:gd name="T49" fmla="*/ 34925 h 35"/>
                <a:gd name="T50" fmla="*/ 137287 w 225"/>
                <a:gd name="T51" fmla="*/ 41275 h 35"/>
                <a:gd name="T52" fmla="*/ 129984 w 225"/>
                <a:gd name="T53" fmla="*/ 17462 h 35"/>
                <a:gd name="T54" fmla="*/ 148971 w 225"/>
                <a:gd name="T55" fmla="*/ 14287 h 35"/>
                <a:gd name="T56" fmla="*/ 175260 w 225"/>
                <a:gd name="T57" fmla="*/ 11112 h 35"/>
                <a:gd name="T58" fmla="*/ 156273 w 225"/>
                <a:gd name="T59" fmla="*/ 41275 h 35"/>
                <a:gd name="T60" fmla="*/ 210312 w 225"/>
                <a:gd name="T61" fmla="*/ 3175 h 35"/>
                <a:gd name="T62" fmla="*/ 191325 w 225"/>
                <a:gd name="T63" fmla="*/ 11112 h 35"/>
                <a:gd name="T64" fmla="*/ 197167 w 225"/>
                <a:gd name="T65" fmla="*/ 11112 h 35"/>
                <a:gd name="T66" fmla="*/ 213233 w 225"/>
                <a:gd name="T67" fmla="*/ 26987 h 35"/>
                <a:gd name="T68" fmla="*/ 197167 w 225"/>
                <a:gd name="T69" fmla="*/ 44450 h 35"/>
                <a:gd name="T70" fmla="*/ 186944 w 225"/>
                <a:gd name="T71" fmla="*/ 23812 h 35"/>
                <a:gd name="T72" fmla="*/ 191325 w 225"/>
                <a:gd name="T73" fmla="*/ 3175 h 35"/>
                <a:gd name="T74" fmla="*/ 207391 w 225"/>
                <a:gd name="T75" fmla="*/ 26987 h 35"/>
                <a:gd name="T76" fmla="*/ 197167 w 225"/>
                <a:gd name="T77" fmla="*/ 14287 h 35"/>
                <a:gd name="T78" fmla="*/ 191325 w 225"/>
                <a:gd name="T79" fmla="*/ 31750 h 35"/>
                <a:gd name="T80" fmla="*/ 205930 w 225"/>
                <a:gd name="T81" fmla="*/ 34925 h 35"/>
                <a:gd name="T82" fmla="*/ 240982 w 225"/>
                <a:gd name="T83" fmla="*/ 11112 h 35"/>
                <a:gd name="T84" fmla="*/ 219075 w 225"/>
                <a:gd name="T85" fmla="*/ 11112 h 35"/>
                <a:gd name="T86" fmla="*/ 254127 w 225"/>
                <a:gd name="T87" fmla="*/ 11112 h 35"/>
                <a:gd name="T88" fmla="*/ 273113 w 225"/>
                <a:gd name="T89" fmla="*/ 17462 h 35"/>
                <a:gd name="T90" fmla="*/ 264350 w 225"/>
                <a:gd name="T91" fmla="*/ 41275 h 35"/>
                <a:gd name="T92" fmla="*/ 254127 w 225"/>
                <a:gd name="T93" fmla="*/ 55562 h 35"/>
                <a:gd name="T94" fmla="*/ 267271 w 225"/>
                <a:gd name="T95" fmla="*/ 31750 h 35"/>
                <a:gd name="T96" fmla="*/ 264350 w 225"/>
                <a:gd name="T97" fmla="*/ 14287 h 35"/>
                <a:gd name="T98" fmla="*/ 257048 w 225"/>
                <a:gd name="T99" fmla="*/ 34925 h 35"/>
                <a:gd name="T100" fmla="*/ 283337 w 225"/>
                <a:gd name="T101" fmla="*/ 17462 h 35"/>
                <a:gd name="T102" fmla="*/ 292100 w 225"/>
                <a:gd name="T103" fmla="*/ 38100 h 35"/>
                <a:gd name="T104" fmla="*/ 293560 w 225"/>
                <a:gd name="T105" fmla="*/ 41275 h 35"/>
                <a:gd name="T106" fmla="*/ 277495 w 225"/>
                <a:gd name="T107" fmla="*/ 26987 h 35"/>
                <a:gd name="T108" fmla="*/ 293560 w 225"/>
                <a:gd name="T109" fmla="*/ 11112 h 35"/>
                <a:gd name="T110" fmla="*/ 328612 w 225"/>
                <a:gd name="T111" fmla="*/ 41275 h 35"/>
                <a:gd name="T112" fmla="*/ 311086 w 225"/>
                <a:gd name="T113" fmla="*/ 11112 h 3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25"/>
                <a:gd name="T172" fmla="*/ 0 h 35"/>
                <a:gd name="T173" fmla="*/ 225 w 225"/>
                <a:gd name="T174" fmla="*/ 35 h 3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25" h="35">
                  <a:moveTo>
                    <a:pt x="17" y="0"/>
                  </a:moveTo>
                  <a:lnTo>
                    <a:pt x="20" y="0"/>
                  </a:lnTo>
                  <a:lnTo>
                    <a:pt x="20" y="26"/>
                  </a:lnTo>
                  <a:lnTo>
                    <a:pt x="17" y="26"/>
                  </a:lnTo>
                  <a:lnTo>
                    <a:pt x="17" y="15"/>
                  </a:lnTo>
                  <a:lnTo>
                    <a:pt x="4" y="15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1"/>
                  </a:lnTo>
                  <a:lnTo>
                    <a:pt x="17" y="11"/>
                  </a:lnTo>
                  <a:lnTo>
                    <a:pt x="17" y="0"/>
                  </a:lnTo>
                  <a:close/>
                  <a:moveTo>
                    <a:pt x="35" y="6"/>
                  </a:moveTo>
                  <a:lnTo>
                    <a:pt x="37" y="7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44" y="17"/>
                  </a:lnTo>
                  <a:lnTo>
                    <a:pt x="43" y="19"/>
                  </a:lnTo>
                  <a:lnTo>
                    <a:pt x="43" y="22"/>
                  </a:lnTo>
                  <a:lnTo>
                    <a:pt x="41" y="24"/>
                  </a:lnTo>
                  <a:lnTo>
                    <a:pt x="39" y="26"/>
                  </a:lnTo>
                  <a:lnTo>
                    <a:pt x="37" y="26"/>
                  </a:lnTo>
                  <a:lnTo>
                    <a:pt x="35" y="28"/>
                  </a:lnTo>
                  <a:lnTo>
                    <a:pt x="32" y="26"/>
                  </a:lnTo>
                  <a:lnTo>
                    <a:pt x="30" y="26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6" y="17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8" y="9"/>
                  </a:lnTo>
                  <a:lnTo>
                    <a:pt x="30" y="7"/>
                  </a:lnTo>
                  <a:lnTo>
                    <a:pt x="32" y="7"/>
                  </a:lnTo>
                  <a:lnTo>
                    <a:pt x="35" y="6"/>
                  </a:lnTo>
                  <a:close/>
                  <a:moveTo>
                    <a:pt x="35" y="24"/>
                  </a:moveTo>
                  <a:lnTo>
                    <a:pt x="37" y="24"/>
                  </a:lnTo>
                  <a:lnTo>
                    <a:pt x="37" y="22"/>
                  </a:lnTo>
                  <a:lnTo>
                    <a:pt x="39" y="22"/>
                  </a:lnTo>
                  <a:lnTo>
                    <a:pt x="39" y="20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41" y="15"/>
                  </a:lnTo>
                  <a:lnTo>
                    <a:pt x="39" y="13"/>
                  </a:lnTo>
                  <a:lnTo>
                    <a:pt x="39" y="11"/>
                  </a:lnTo>
                  <a:lnTo>
                    <a:pt x="37" y="11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2" y="11"/>
                  </a:lnTo>
                  <a:lnTo>
                    <a:pt x="30" y="11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30" y="17"/>
                  </a:lnTo>
                  <a:lnTo>
                    <a:pt x="30" y="19"/>
                  </a:lnTo>
                  <a:lnTo>
                    <a:pt x="30" y="20"/>
                  </a:lnTo>
                  <a:lnTo>
                    <a:pt x="30" y="22"/>
                  </a:lnTo>
                  <a:lnTo>
                    <a:pt x="32" y="22"/>
                  </a:lnTo>
                  <a:lnTo>
                    <a:pt x="33" y="24"/>
                  </a:lnTo>
                  <a:lnTo>
                    <a:pt x="35" y="24"/>
                  </a:lnTo>
                  <a:close/>
                  <a:moveTo>
                    <a:pt x="48" y="7"/>
                  </a:moveTo>
                  <a:lnTo>
                    <a:pt x="57" y="7"/>
                  </a:lnTo>
                  <a:lnTo>
                    <a:pt x="59" y="7"/>
                  </a:lnTo>
                  <a:lnTo>
                    <a:pt x="61" y="7"/>
                  </a:lnTo>
                  <a:lnTo>
                    <a:pt x="63" y="9"/>
                  </a:lnTo>
                  <a:lnTo>
                    <a:pt x="63" y="11"/>
                  </a:lnTo>
                  <a:lnTo>
                    <a:pt x="63" y="13"/>
                  </a:lnTo>
                  <a:lnTo>
                    <a:pt x="63" y="15"/>
                  </a:lnTo>
                  <a:lnTo>
                    <a:pt x="61" y="15"/>
                  </a:lnTo>
                  <a:lnTo>
                    <a:pt x="59" y="17"/>
                  </a:lnTo>
                  <a:lnTo>
                    <a:pt x="61" y="17"/>
                  </a:lnTo>
                  <a:lnTo>
                    <a:pt x="63" y="17"/>
                  </a:lnTo>
                  <a:lnTo>
                    <a:pt x="63" y="19"/>
                  </a:lnTo>
                  <a:lnTo>
                    <a:pt x="65" y="20"/>
                  </a:lnTo>
                  <a:lnTo>
                    <a:pt x="65" y="22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59" y="26"/>
                  </a:lnTo>
                  <a:lnTo>
                    <a:pt x="57" y="26"/>
                  </a:lnTo>
                  <a:lnTo>
                    <a:pt x="48" y="26"/>
                  </a:lnTo>
                  <a:lnTo>
                    <a:pt x="48" y="7"/>
                  </a:lnTo>
                  <a:close/>
                  <a:moveTo>
                    <a:pt x="50" y="15"/>
                  </a:moveTo>
                  <a:lnTo>
                    <a:pt x="56" y="15"/>
                  </a:lnTo>
                  <a:lnTo>
                    <a:pt x="57" y="15"/>
                  </a:lnTo>
                  <a:lnTo>
                    <a:pt x="59" y="15"/>
                  </a:lnTo>
                  <a:lnTo>
                    <a:pt x="59" y="13"/>
                  </a:lnTo>
                  <a:lnTo>
                    <a:pt x="59" y="11"/>
                  </a:lnTo>
                  <a:lnTo>
                    <a:pt x="59" y="9"/>
                  </a:lnTo>
                  <a:lnTo>
                    <a:pt x="57" y="9"/>
                  </a:lnTo>
                  <a:lnTo>
                    <a:pt x="56" y="9"/>
                  </a:lnTo>
                  <a:lnTo>
                    <a:pt x="50" y="9"/>
                  </a:lnTo>
                  <a:lnTo>
                    <a:pt x="50" y="15"/>
                  </a:lnTo>
                  <a:close/>
                  <a:moveTo>
                    <a:pt x="50" y="24"/>
                  </a:moveTo>
                  <a:lnTo>
                    <a:pt x="57" y="24"/>
                  </a:lnTo>
                  <a:lnTo>
                    <a:pt x="59" y="24"/>
                  </a:lnTo>
                  <a:lnTo>
                    <a:pt x="59" y="22"/>
                  </a:lnTo>
                  <a:lnTo>
                    <a:pt x="61" y="22"/>
                  </a:lnTo>
                  <a:lnTo>
                    <a:pt x="61" y="20"/>
                  </a:lnTo>
                  <a:lnTo>
                    <a:pt x="61" y="19"/>
                  </a:lnTo>
                  <a:lnTo>
                    <a:pt x="59" y="19"/>
                  </a:lnTo>
                  <a:lnTo>
                    <a:pt x="56" y="19"/>
                  </a:lnTo>
                  <a:lnTo>
                    <a:pt x="50" y="19"/>
                  </a:lnTo>
                  <a:lnTo>
                    <a:pt x="50" y="24"/>
                  </a:lnTo>
                  <a:close/>
                  <a:moveTo>
                    <a:pt x="76" y="6"/>
                  </a:moveTo>
                  <a:lnTo>
                    <a:pt x="80" y="7"/>
                  </a:lnTo>
                  <a:lnTo>
                    <a:pt x="81" y="7"/>
                  </a:lnTo>
                  <a:lnTo>
                    <a:pt x="83" y="9"/>
                  </a:lnTo>
                  <a:lnTo>
                    <a:pt x="83" y="11"/>
                  </a:lnTo>
                  <a:lnTo>
                    <a:pt x="85" y="15"/>
                  </a:lnTo>
                  <a:lnTo>
                    <a:pt x="85" y="17"/>
                  </a:lnTo>
                  <a:lnTo>
                    <a:pt x="85" y="19"/>
                  </a:lnTo>
                  <a:lnTo>
                    <a:pt x="83" y="22"/>
                  </a:lnTo>
                  <a:lnTo>
                    <a:pt x="83" y="24"/>
                  </a:lnTo>
                  <a:lnTo>
                    <a:pt x="81" y="26"/>
                  </a:lnTo>
                  <a:lnTo>
                    <a:pt x="80" y="26"/>
                  </a:lnTo>
                  <a:lnTo>
                    <a:pt x="76" y="28"/>
                  </a:lnTo>
                  <a:lnTo>
                    <a:pt x="74" y="26"/>
                  </a:lnTo>
                  <a:lnTo>
                    <a:pt x="70" y="26"/>
                  </a:lnTo>
                  <a:lnTo>
                    <a:pt x="68" y="24"/>
                  </a:lnTo>
                  <a:lnTo>
                    <a:pt x="68" y="22"/>
                  </a:lnTo>
                  <a:lnTo>
                    <a:pt x="67" y="19"/>
                  </a:lnTo>
                  <a:lnTo>
                    <a:pt x="67" y="17"/>
                  </a:lnTo>
                  <a:lnTo>
                    <a:pt x="67" y="15"/>
                  </a:lnTo>
                  <a:lnTo>
                    <a:pt x="68" y="11"/>
                  </a:lnTo>
                  <a:lnTo>
                    <a:pt x="68" y="9"/>
                  </a:lnTo>
                  <a:lnTo>
                    <a:pt x="70" y="7"/>
                  </a:lnTo>
                  <a:lnTo>
                    <a:pt x="74" y="7"/>
                  </a:lnTo>
                  <a:lnTo>
                    <a:pt x="76" y="6"/>
                  </a:lnTo>
                  <a:close/>
                  <a:moveTo>
                    <a:pt x="76" y="24"/>
                  </a:moveTo>
                  <a:lnTo>
                    <a:pt x="78" y="24"/>
                  </a:lnTo>
                  <a:lnTo>
                    <a:pt x="80" y="22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9"/>
                  </a:lnTo>
                  <a:lnTo>
                    <a:pt x="81" y="17"/>
                  </a:lnTo>
                  <a:lnTo>
                    <a:pt x="81" y="15"/>
                  </a:lnTo>
                  <a:lnTo>
                    <a:pt x="81" y="13"/>
                  </a:lnTo>
                  <a:lnTo>
                    <a:pt x="81" y="11"/>
                  </a:lnTo>
                  <a:lnTo>
                    <a:pt x="80" y="11"/>
                  </a:lnTo>
                  <a:lnTo>
                    <a:pt x="78" y="9"/>
                  </a:lnTo>
                  <a:lnTo>
                    <a:pt x="76" y="9"/>
                  </a:lnTo>
                  <a:lnTo>
                    <a:pt x="74" y="9"/>
                  </a:lnTo>
                  <a:lnTo>
                    <a:pt x="72" y="11"/>
                  </a:lnTo>
                  <a:lnTo>
                    <a:pt x="70" y="13"/>
                  </a:lnTo>
                  <a:lnTo>
                    <a:pt x="70" y="15"/>
                  </a:lnTo>
                  <a:lnTo>
                    <a:pt x="70" y="17"/>
                  </a:lnTo>
                  <a:lnTo>
                    <a:pt x="70" y="19"/>
                  </a:lnTo>
                  <a:lnTo>
                    <a:pt x="70" y="20"/>
                  </a:lnTo>
                  <a:lnTo>
                    <a:pt x="72" y="22"/>
                  </a:lnTo>
                  <a:lnTo>
                    <a:pt x="74" y="24"/>
                  </a:lnTo>
                  <a:lnTo>
                    <a:pt x="76" y="24"/>
                  </a:lnTo>
                  <a:close/>
                  <a:moveTo>
                    <a:pt x="102" y="13"/>
                  </a:moveTo>
                  <a:lnTo>
                    <a:pt x="100" y="11"/>
                  </a:lnTo>
                  <a:lnTo>
                    <a:pt x="96" y="9"/>
                  </a:lnTo>
                  <a:lnTo>
                    <a:pt x="94" y="9"/>
                  </a:lnTo>
                  <a:lnTo>
                    <a:pt x="92" y="11"/>
                  </a:lnTo>
                  <a:lnTo>
                    <a:pt x="91" y="13"/>
                  </a:lnTo>
                  <a:lnTo>
                    <a:pt x="91" y="17"/>
                  </a:lnTo>
                  <a:lnTo>
                    <a:pt x="91" y="20"/>
                  </a:lnTo>
                  <a:lnTo>
                    <a:pt x="92" y="22"/>
                  </a:lnTo>
                  <a:lnTo>
                    <a:pt x="94" y="24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100" y="22"/>
                  </a:lnTo>
                  <a:lnTo>
                    <a:pt x="102" y="20"/>
                  </a:lnTo>
                  <a:lnTo>
                    <a:pt x="104" y="20"/>
                  </a:lnTo>
                  <a:lnTo>
                    <a:pt x="104" y="22"/>
                  </a:lnTo>
                  <a:lnTo>
                    <a:pt x="102" y="24"/>
                  </a:lnTo>
                  <a:lnTo>
                    <a:pt x="100" y="26"/>
                  </a:lnTo>
                  <a:lnTo>
                    <a:pt x="96" y="28"/>
                  </a:lnTo>
                  <a:lnTo>
                    <a:pt x="94" y="26"/>
                  </a:lnTo>
                  <a:lnTo>
                    <a:pt x="92" y="26"/>
                  </a:lnTo>
                  <a:lnTo>
                    <a:pt x="91" y="24"/>
                  </a:lnTo>
                  <a:lnTo>
                    <a:pt x="89" y="22"/>
                  </a:lnTo>
                  <a:lnTo>
                    <a:pt x="87" y="20"/>
                  </a:lnTo>
                  <a:lnTo>
                    <a:pt x="87" y="17"/>
                  </a:lnTo>
                  <a:lnTo>
                    <a:pt x="87" y="15"/>
                  </a:lnTo>
                  <a:lnTo>
                    <a:pt x="89" y="11"/>
                  </a:lnTo>
                  <a:lnTo>
                    <a:pt x="91" y="9"/>
                  </a:lnTo>
                  <a:lnTo>
                    <a:pt x="92" y="7"/>
                  </a:lnTo>
                  <a:lnTo>
                    <a:pt x="94" y="7"/>
                  </a:lnTo>
                  <a:lnTo>
                    <a:pt x="96" y="6"/>
                  </a:lnTo>
                  <a:lnTo>
                    <a:pt x="100" y="7"/>
                  </a:lnTo>
                  <a:lnTo>
                    <a:pt x="102" y="7"/>
                  </a:lnTo>
                  <a:lnTo>
                    <a:pt x="102" y="9"/>
                  </a:lnTo>
                  <a:lnTo>
                    <a:pt x="104" y="9"/>
                  </a:lnTo>
                  <a:lnTo>
                    <a:pt x="104" y="11"/>
                  </a:lnTo>
                  <a:lnTo>
                    <a:pt x="104" y="13"/>
                  </a:lnTo>
                  <a:lnTo>
                    <a:pt x="102" y="13"/>
                  </a:lnTo>
                  <a:close/>
                  <a:moveTo>
                    <a:pt x="111" y="22"/>
                  </a:moveTo>
                  <a:lnTo>
                    <a:pt x="111" y="22"/>
                  </a:lnTo>
                  <a:lnTo>
                    <a:pt x="120" y="7"/>
                  </a:lnTo>
                  <a:lnTo>
                    <a:pt x="124" y="7"/>
                  </a:lnTo>
                  <a:lnTo>
                    <a:pt x="124" y="26"/>
                  </a:lnTo>
                  <a:lnTo>
                    <a:pt x="120" y="26"/>
                  </a:lnTo>
                  <a:lnTo>
                    <a:pt x="120" y="11"/>
                  </a:lnTo>
                  <a:lnTo>
                    <a:pt x="111" y="26"/>
                  </a:lnTo>
                  <a:lnTo>
                    <a:pt x="107" y="26"/>
                  </a:lnTo>
                  <a:lnTo>
                    <a:pt x="107" y="7"/>
                  </a:lnTo>
                  <a:lnTo>
                    <a:pt x="111" y="7"/>
                  </a:lnTo>
                  <a:lnTo>
                    <a:pt x="111" y="22"/>
                  </a:lnTo>
                  <a:close/>
                  <a:moveTo>
                    <a:pt x="142" y="0"/>
                  </a:moveTo>
                  <a:lnTo>
                    <a:pt x="144" y="0"/>
                  </a:lnTo>
                  <a:lnTo>
                    <a:pt x="144" y="2"/>
                  </a:lnTo>
                  <a:lnTo>
                    <a:pt x="142" y="4"/>
                  </a:lnTo>
                  <a:lnTo>
                    <a:pt x="141" y="4"/>
                  </a:lnTo>
                  <a:lnTo>
                    <a:pt x="139" y="4"/>
                  </a:lnTo>
                  <a:lnTo>
                    <a:pt x="135" y="4"/>
                  </a:lnTo>
                  <a:lnTo>
                    <a:pt x="133" y="4"/>
                  </a:lnTo>
                  <a:lnTo>
                    <a:pt x="133" y="6"/>
                  </a:lnTo>
                  <a:lnTo>
                    <a:pt x="131" y="7"/>
                  </a:lnTo>
                  <a:lnTo>
                    <a:pt x="129" y="9"/>
                  </a:lnTo>
                  <a:lnTo>
                    <a:pt x="131" y="9"/>
                  </a:lnTo>
                  <a:lnTo>
                    <a:pt x="131" y="7"/>
                  </a:lnTo>
                  <a:lnTo>
                    <a:pt x="133" y="7"/>
                  </a:lnTo>
                  <a:lnTo>
                    <a:pt x="135" y="7"/>
                  </a:lnTo>
                  <a:lnTo>
                    <a:pt x="137" y="7"/>
                  </a:lnTo>
                  <a:lnTo>
                    <a:pt x="139" y="7"/>
                  </a:lnTo>
                  <a:lnTo>
                    <a:pt x="142" y="7"/>
                  </a:lnTo>
                  <a:lnTo>
                    <a:pt x="144" y="9"/>
                  </a:lnTo>
                  <a:lnTo>
                    <a:pt x="144" y="13"/>
                  </a:lnTo>
                  <a:lnTo>
                    <a:pt x="146" y="15"/>
                  </a:lnTo>
                  <a:lnTo>
                    <a:pt x="146" y="17"/>
                  </a:lnTo>
                  <a:lnTo>
                    <a:pt x="146" y="20"/>
                  </a:lnTo>
                  <a:lnTo>
                    <a:pt x="144" y="22"/>
                  </a:lnTo>
                  <a:lnTo>
                    <a:pt x="142" y="24"/>
                  </a:lnTo>
                  <a:lnTo>
                    <a:pt x="141" y="26"/>
                  </a:lnTo>
                  <a:lnTo>
                    <a:pt x="139" y="26"/>
                  </a:lnTo>
                  <a:lnTo>
                    <a:pt x="137" y="28"/>
                  </a:lnTo>
                  <a:lnTo>
                    <a:pt x="135" y="28"/>
                  </a:lnTo>
                  <a:lnTo>
                    <a:pt x="133" y="26"/>
                  </a:lnTo>
                  <a:lnTo>
                    <a:pt x="131" y="26"/>
                  </a:lnTo>
                  <a:lnTo>
                    <a:pt x="129" y="24"/>
                  </a:lnTo>
                  <a:lnTo>
                    <a:pt x="129" y="22"/>
                  </a:lnTo>
                  <a:lnTo>
                    <a:pt x="128" y="20"/>
                  </a:lnTo>
                  <a:lnTo>
                    <a:pt x="128" y="19"/>
                  </a:lnTo>
                  <a:lnTo>
                    <a:pt x="128" y="15"/>
                  </a:lnTo>
                  <a:lnTo>
                    <a:pt x="128" y="13"/>
                  </a:lnTo>
                  <a:lnTo>
                    <a:pt x="128" y="11"/>
                  </a:lnTo>
                  <a:lnTo>
                    <a:pt x="128" y="9"/>
                  </a:lnTo>
                  <a:lnTo>
                    <a:pt x="128" y="7"/>
                  </a:lnTo>
                  <a:lnTo>
                    <a:pt x="129" y="6"/>
                  </a:lnTo>
                  <a:lnTo>
                    <a:pt x="129" y="4"/>
                  </a:lnTo>
                  <a:lnTo>
                    <a:pt x="131" y="2"/>
                  </a:lnTo>
                  <a:lnTo>
                    <a:pt x="133" y="2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2" y="0"/>
                  </a:lnTo>
                  <a:close/>
                  <a:moveTo>
                    <a:pt x="142" y="17"/>
                  </a:moveTo>
                  <a:lnTo>
                    <a:pt x="142" y="15"/>
                  </a:lnTo>
                  <a:lnTo>
                    <a:pt x="141" y="13"/>
                  </a:lnTo>
                  <a:lnTo>
                    <a:pt x="141" y="11"/>
                  </a:lnTo>
                  <a:lnTo>
                    <a:pt x="139" y="9"/>
                  </a:lnTo>
                  <a:lnTo>
                    <a:pt x="137" y="9"/>
                  </a:lnTo>
                  <a:lnTo>
                    <a:pt x="135" y="9"/>
                  </a:lnTo>
                  <a:lnTo>
                    <a:pt x="133" y="11"/>
                  </a:lnTo>
                  <a:lnTo>
                    <a:pt x="131" y="13"/>
                  </a:lnTo>
                  <a:lnTo>
                    <a:pt x="131" y="15"/>
                  </a:lnTo>
                  <a:lnTo>
                    <a:pt x="131" y="17"/>
                  </a:lnTo>
                  <a:lnTo>
                    <a:pt x="131" y="19"/>
                  </a:lnTo>
                  <a:lnTo>
                    <a:pt x="131" y="20"/>
                  </a:lnTo>
                  <a:lnTo>
                    <a:pt x="131" y="22"/>
                  </a:lnTo>
                  <a:lnTo>
                    <a:pt x="133" y="22"/>
                  </a:lnTo>
                  <a:lnTo>
                    <a:pt x="135" y="24"/>
                  </a:lnTo>
                  <a:lnTo>
                    <a:pt x="137" y="24"/>
                  </a:lnTo>
                  <a:lnTo>
                    <a:pt x="139" y="24"/>
                  </a:lnTo>
                  <a:lnTo>
                    <a:pt x="141" y="22"/>
                  </a:lnTo>
                  <a:lnTo>
                    <a:pt x="142" y="20"/>
                  </a:lnTo>
                  <a:lnTo>
                    <a:pt x="142" y="19"/>
                  </a:lnTo>
                  <a:lnTo>
                    <a:pt x="142" y="17"/>
                  </a:lnTo>
                  <a:close/>
                  <a:moveTo>
                    <a:pt x="153" y="22"/>
                  </a:moveTo>
                  <a:lnTo>
                    <a:pt x="153" y="22"/>
                  </a:lnTo>
                  <a:lnTo>
                    <a:pt x="161" y="7"/>
                  </a:lnTo>
                  <a:lnTo>
                    <a:pt x="165" y="7"/>
                  </a:lnTo>
                  <a:lnTo>
                    <a:pt x="165" y="26"/>
                  </a:lnTo>
                  <a:lnTo>
                    <a:pt x="163" y="26"/>
                  </a:lnTo>
                  <a:lnTo>
                    <a:pt x="163" y="11"/>
                  </a:lnTo>
                  <a:lnTo>
                    <a:pt x="153" y="26"/>
                  </a:lnTo>
                  <a:lnTo>
                    <a:pt x="150" y="26"/>
                  </a:lnTo>
                  <a:lnTo>
                    <a:pt x="150" y="7"/>
                  </a:lnTo>
                  <a:lnTo>
                    <a:pt x="153" y="7"/>
                  </a:lnTo>
                  <a:lnTo>
                    <a:pt x="153" y="22"/>
                  </a:lnTo>
                  <a:close/>
                  <a:moveTo>
                    <a:pt x="170" y="7"/>
                  </a:moveTo>
                  <a:lnTo>
                    <a:pt x="174" y="7"/>
                  </a:lnTo>
                  <a:lnTo>
                    <a:pt x="174" y="9"/>
                  </a:lnTo>
                  <a:lnTo>
                    <a:pt x="174" y="7"/>
                  </a:lnTo>
                  <a:lnTo>
                    <a:pt x="176" y="7"/>
                  </a:lnTo>
                  <a:lnTo>
                    <a:pt x="177" y="7"/>
                  </a:lnTo>
                  <a:lnTo>
                    <a:pt x="179" y="6"/>
                  </a:lnTo>
                  <a:lnTo>
                    <a:pt x="181" y="7"/>
                  </a:lnTo>
                  <a:lnTo>
                    <a:pt x="183" y="7"/>
                  </a:lnTo>
                  <a:lnTo>
                    <a:pt x="185" y="9"/>
                  </a:lnTo>
                  <a:lnTo>
                    <a:pt x="187" y="11"/>
                  </a:lnTo>
                  <a:lnTo>
                    <a:pt x="187" y="13"/>
                  </a:lnTo>
                  <a:lnTo>
                    <a:pt x="187" y="17"/>
                  </a:lnTo>
                  <a:lnTo>
                    <a:pt x="187" y="19"/>
                  </a:lnTo>
                  <a:lnTo>
                    <a:pt x="187" y="20"/>
                  </a:lnTo>
                  <a:lnTo>
                    <a:pt x="185" y="24"/>
                  </a:lnTo>
                  <a:lnTo>
                    <a:pt x="183" y="26"/>
                  </a:lnTo>
                  <a:lnTo>
                    <a:pt x="181" y="26"/>
                  </a:lnTo>
                  <a:lnTo>
                    <a:pt x="179" y="28"/>
                  </a:lnTo>
                  <a:lnTo>
                    <a:pt x="177" y="28"/>
                  </a:lnTo>
                  <a:lnTo>
                    <a:pt x="176" y="26"/>
                  </a:lnTo>
                  <a:lnTo>
                    <a:pt x="174" y="26"/>
                  </a:lnTo>
                  <a:lnTo>
                    <a:pt x="174" y="24"/>
                  </a:lnTo>
                  <a:lnTo>
                    <a:pt x="174" y="35"/>
                  </a:lnTo>
                  <a:lnTo>
                    <a:pt x="170" y="35"/>
                  </a:lnTo>
                  <a:lnTo>
                    <a:pt x="170" y="7"/>
                  </a:lnTo>
                  <a:close/>
                  <a:moveTo>
                    <a:pt x="179" y="24"/>
                  </a:moveTo>
                  <a:lnTo>
                    <a:pt x="181" y="24"/>
                  </a:lnTo>
                  <a:lnTo>
                    <a:pt x="183" y="22"/>
                  </a:lnTo>
                  <a:lnTo>
                    <a:pt x="183" y="20"/>
                  </a:lnTo>
                  <a:lnTo>
                    <a:pt x="183" y="19"/>
                  </a:lnTo>
                  <a:lnTo>
                    <a:pt x="183" y="17"/>
                  </a:lnTo>
                  <a:lnTo>
                    <a:pt x="183" y="15"/>
                  </a:lnTo>
                  <a:lnTo>
                    <a:pt x="183" y="13"/>
                  </a:lnTo>
                  <a:lnTo>
                    <a:pt x="183" y="11"/>
                  </a:lnTo>
                  <a:lnTo>
                    <a:pt x="181" y="9"/>
                  </a:lnTo>
                  <a:lnTo>
                    <a:pt x="179" y="9"/>
                  </a:lnTo>
                  <a:lnTo>
                    <a:pt x="176" y="9"/>
                  </a:lnTo>
                  <a:lnTo>
                    <a:pt x="174" y="11"/>
                  </a:lnTo>
                  <a:lnTo>
                    <a:pt x="174" y="15"/>
                  </a:lnTo>
                  <a:lnTo>
                    <a:pt x="174" y="17"/>
                  </a:lnTo>
                  <a:lnTo>
                    <a:pt x="174" y="20"/>
                  </a:lnTo>
                  <a:lnTo>
                    <a:pt x="176" y="22"/>
                  </a:lnTo>
                  <a:lnTo>
                    <a:pt x="177" y="24"/>
                  </a:lnTo>
                  <a:lnTo>
                    <a:pt x="179" y="24"/>
                  </a:lnTo>
                  <a:close/>
                  <a:moveTo>
                    <a:pt x="203" y="13"/>
                  </a:moveTo>
                  <a:lnTo>
                    <a:pt x="201" y="11"/>
                  </a:lnTo>
                  <a:lnTo>
                    <a:pt x="198" y="9"/>
                  </a:lnTo>
                  <a:lnTo>
                    <a:pt x="196" y="9"/>
                  </a:lnTo>
                  <a:lnTo>
                    <a:pt x="194" y="11"/>
                  </a:lnTo>
                  <a:lnTo>
                    <a:pt x="194" y="13"/>
                  </a:lnTo>
                  <a:lnTo>
                    <a:pt x="192" y="17"/>
                  </a:lnTo>
                  <a:lnTo>
                    <a:pt x="194" y="20"/>
                  </a:lnTo>
                  <a:lnTo>
                    <a:pt x="194" y="22"/>
                  </a:lnTo>
                  <a:lnTo>
                    <a:pt x="196" y="24"/>
                  </a:lnTo>
                  <a:lnTo>
                    <a:pt x="198" y="24"/>
                  </a:lnTo>
                  <a:lnTo>
                    <a:pt x="200" y="24"/>
                  </a:lnTo>
                  <a:lnTo>
                    <a:pt x="201" y="22"/>
                  </a:lnTo>
                  <a:lnTo>
                    <a:pt x="203" y="22"/>
                  </a:lnTo>
                  <a:lnTo>
                    <a:pt x="203" y="20"/>
                  </a:lnTo>
                  <a:lnTo>
                    <a:pt x="207" y="20"/>
                  </a:lnTo>
                  <a:lnTo>
                    <a:pt x="205" y="22"/>
                  </a:lnTo>
                  <a:lnTo>
                    <a:pt x="203" y="24"/>
                  </a:lnTo>
                  <a:lnTo>
                    <a:pt x="201" y="26"/>
                  </a:lnTo>
                  <a:lnTo>
                    <a:pt x="198" y="28"/>
                  </a:lnTo>
                  <a:lnTo>
                    <a:pt x="196" y="26"/>
                  </a:lnTo>
                  <a:lnTo>
                    <a:pt x="194" y="26"/>
                  </a:lnTo>
                  <a:lnTo>
                    <a:pt x="192" y="24"/>
                  </a:lnTo>
                  <a:lnTo>
                    <a:pt x="190" y="22"/>
                  </a:lnTo>
                  <a:lnTo>
                    <a:pt x="190" y="20"/>
                  </a:lnTo>
                  <a:lnTo>
                    <a:pt x="190" y="17"/>
                  </a:lnTo>
                  <a:lnTo>
                    <a:pt x="190" y="15"/>
                  </a:lnTo>
                  <a:lnTo>
                    <a:pt x="190" y="11"/>
                  </a:lnTo>
                  <a:lnTo>
                    <a:pt x="192" y="9"/>
                  </a:lnTo>
                  <a:lnTo>
                    <a:pt x="194" y="7"/>
                  </a:lnTo>
                  <a:lnTo>
                    <a:pt x="196" y="7"/>
                  </a:lnTo>
                  <a:lnTo>
                    <a:pt x="200" y="6"/>
                  </a:lnTo>
                  <a:lnTo>
                    <a:pt x="201" y="7"/>
                  </a:lnTo>
                  <a:lnTo>
                    <a:pt x="203" y="7"/>
                  </a:lnTo>
                  <a:lnTo>
                    <a:pt x="205" y="9"/>
                  </a:lnTo>
                  <a:lnTo>
                    <a:pt x="205" y="11"/>
                  </a:lnTo>
                  <a:lnTo>
                    <a:pt x="207" y="13"/>
                  </a:lnTo>
                  <a:lnTo>
                    <a:pt x="203" y="13"/>
                  </a:lnTo>
                  <a:close/>
                  <a:moveTo>
                    <a:pt x="225" y="26"/>
                  </a:moveTo>
                  <a:lnTo>
                    <a:pt x="222" y="26"/>
                  </a:lnTo>
                  <a:lnTo>
                    <a:pt x="214" y="17"/>
                  </a:lnTo>
                  <a:lnTo>
                    <a:pt x="213" y="19"/>
                  </a:lnTo>
                  <a:lnTo>
                    <a:pt x="213" y="26"/>
                  </a:lnTo>
                  <a:lnTo>
                    <a:pt x="209" y="26"/>
                  </a:lnTo>
                  <a:lnTo>
                    <a:pt x="209" y="7"/>
                  </a:lnTo>
                  <a:lnTo>
                    <a:pt x="213" y="7"/>
                  </a:lnTo>
                  <a:lnTo>
                    <a:pt x="213" y="15"/>
                  </a:lnTo>
                  <a:lnTo>
                    <a:pt x="222" y="7"/>
                  </a:lnTo>
                  <a:lnTo>
                    <a:pt x="225" y="7"/>
                  </a:lnTo>
                  <a:lnTo>
                    <a:pt x="216" y="15"/>
                  </a:lnTo>
                  <a:lnTo>
                    <a:pt x="225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35" name="Freeform 126">
              <a:extLst>
                <a:ext uri="{FF2B5EF4-FFF2-40B4-BE49-F238E27FC236}">
                  <a16:creationId xmlns:a16="http://schemas.microsoft.com/office/drawing/2014/main" id="{007F5598-4BDA-7A4E-B301-E3FE74D99C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20736" y="5389250"/>
              <a:ext cx="250825" cy="53975"/>
            </a:xfrm>
            <a:custGeom>
              <a:avLst/>
              <a:gdLst>
                <a:gd name="T0" fmla="*/ 24791 w 172"/>
                <a:gd name="T1" fmla="*/ 0 h 34"/>
                <a:gd name="T2" fmla="*/ 5833 w 172"/>
                <a:gd name="T3" fmla="*/ 26988 h 34"/>
                <a:gd name="T4" fmla="*/ 53957 w 172"/>
                <a:gd name="T5" fmla="*/ 41275 h 34"/>
                <a:gd name="T6" fmla="*/ 34999 w 172"/>
                <a:gd name="T7" fmla="*/ 36512 h 34"/>
                <a:gd name="T8" fmla="*/ 40832 w 172"/>
                <a:gd name="T9" fmla="*/ 12700 h 34"/>
                <a:gd name="T10" fmla="*/ 56873 w 172"/>
                <a:gd name="T11" fmla="*/ 17462 h 34"/>
                <a:gd name="T12" fmla="*/ 43749 w 172"/>
                <a:gd name="T13" fmla="*/ 38100 h 34"/>
                <a:gd name="T14" fmla="*/ 53957 w 172"/>
                <a:gd name="T15" fmla="*/ 33337 h 34"/>
                <a:gd name="T16" fmla="*/ 49582 w 172"/>
                <a:gd name="T17" fmla="*/ 15875 h 34"/>
                <a:gd name="T18" fmla="*/ 37915 w 172"/>
                <a:gd name="T19" fmla="*/ 20637 h 34"/>
                <a:gd name="T20" fmla="*/ 97705 w 172"/>
                <a:gd name="T21" fmla="*/ 41275 h 34"/>
                <a:gd name="T22" fmla="*/ 91872 w 172"/>
                <a:gd name="T23" fmla="*/ 17462 h 34"/>
                <a:gd name="T24" fmla="*/ 69998 w 172"/>
                <a:gd name="T25" fmla="*/ 17462 h 34"/>
                <a:gd name="T26" fmla="*/ 65623 w 172"/>
                <a:gd name="T27" fmla="*/ 12700 h 34"/>
                <a:gd name="T28" fmla="*/ 126871 w 172"/>
                <a:gd name="T29" fmla="*/ 38100 h 34"/>
                <a:gd name="T30" fmla="*/ 107913 w 172"/>
                <a:gd name="T31" fmla="*/ 38100 h 34"/>
                <a:gd name="T32" fmla="*/ 107913 w 172"/>
                <a:gd name="T33" fmla="*/ 15875 h 34"/>
                <a:gd name="T34" fmla="*/ 126871 w 172"/>
                <a:gd name="T35" fmla="*/ 15875 h 34"/>
                <a:gd name="T36" fmla="*/ 110830 w 172"/>
                <a:gd name="T37" fmla="*/ 36512 h 34"/>
                <a:gd name="T38" fmla="*/ 123954 w 172"/>
                <a:gd name="T39" fmla="*/ 36512 h 34"/>
                <a:gd name="T40" fmla="*/ 122496 w 172"/>
                <a:gd name="T41" fmla="*/ 17462 h 34"/>
                <a:gd name="T42" fmla="*/ 110830 w 172"/>
                <a:gd name="T43" fmla="*/ 17462 h 34"/>
                <a:gd name="T44" fmla="*/ 139995 w 172"/>
                <a:gd name="T45" fmla="*/ 15875 h 34"/>
                <a:gd name="T46" fmla="*/ 151662 w 172"/>
                <a:gd name="T47" fmla="*/ 9525 h 34"/>
                <a:gd name="T48" fmla="*/ 158953 w 172"/>
                <a:gd name="T49" fmla="*/ 30162 h 34"/>
                <a:gd name="T50" fmla="*/ 145828 w 172"/>
                <a:gd name="T51" fmla="*/ 41275 h 34"/>
                <a:gd name="T52" fmla="*/ 135620 w 172"/>
                <a:gd name="T53" fmla="*/ 53975 h 34"/>
                <a:gd name="T54" fmla="*/ 154578 w 172"/>
                <a:gd name="T55" fmla="*/ 33337 h 34"/>
                <a:gd name="T56" fmla="*/ 154578 w 172"/>
                <a:gd name="T57" fmla="*/ 15875 h 34"/>
                <a:gd name="T58" fmla="*/ 139995 w 172"/>
                <a:gd name="T59" fmla="*/ 26988 h 34"/>
                <a:gd name="T60" fmla="*/ 180827 w 172"/>
                <a:gd name="T61" fmla="*/ 9525 h 34"/>
                <a:gd name="T62" fmla="*/ 189577 w 172"/>
                <a:gd name="T63" fmla="*/ 30162 h 34"/>
                <a:gd name="T64" fmla="*/ 173536 w 172"/>
                <a:gd name="T65" fmla="*/ 41275 h 34"/>
                <a:gd name="T66" fmla="*/ 164786 w 172"/>
                <a:gd name="T67" fmla="*/ 20637 h 34"/>
                <a:gd name="T68" fmla="*/ 177911 w 172"/>
                <a:gd name="T69" fmla="*/ 38100 h 34"/>
                <a:gd name="T70" fmla="*/ 186660 w 172"/>
                <a:gd name="T71" fmla="*/ 26988 h 34"/>
                <a:gd name="T72" fmla="*/ 177911 w 172"/>
                <a:gd name="T73" fmla="*/ 15875 h 34"/>
                <a:gd name="T74" fmla="*/ 170619 w 172"/>
                <a:gd name="T75" fmla="*/ 26988 h 34"/>
                <a:gd name="T76" fmla="*/ 177911 w 172"/>
                <a:gd name="T77" fmla="*/ 38100 h 34"/>
                <a:gd name="T78" fmla="*/ 218743 w 172"/>
                <a:gd name="T79" fmla="*/ 17462 h 34"/>
                <a:gd name="T80" fmla="*/ 218743 w 172"/>
                <a:gd name="T81" fmla="*/ 26988 h 34"/>
                <a:gd name="T82" fmla="*/ 215826 w 172"/>
                <a:gd name="T83" fmla="*/ 41275 h 34"/>
                <a:gd name="T84" fmla="*/ 208535 w 172"/>
                <a:gd name="T85" fmla="*/ 23812 h 34"/>
                <a:gd name="T86" fmla="*/ 212910 w 172"/>
                <a:gd name="T87" fmla="*/ 17462 h 34"/>
                <a:gd name="T88" fmla="*/ 199785 w 172"/>
                <a:gd name="T89" fmla="*/ 23812 h 34"/>
                <a:gd name="T90" fmla="*/ 215826 w 172"/>
                <a:gd name="T91" fmla="*/ 33337 h 34"/>
                <a:gd name="T92" fmla="*/ 199785 w 172"/>
                <a:gd name="T93" fmla="*/ 38100 h 34"/>
                <a:gd name="T94" fmla="*/ 250825 w 172"/>
                <a:gd name="T95" fmla="*/ 20637 h 34"/>
                <a:gd name="T96" fmla="*/ 243534 w 172"/>
                <a:gd name="T97" fmla="*/ 41275 h 34"/>
                <a:gd name="T98" fmla="*/ 224576 w 172"/>
                <a:gd name="T99" fmla="*/ 30162 h 34"/>
                <a:gd name="T100" fmla="*/ 234784 w 172"/>
                <a:gd name="T101" fmla="*/ 9525 h 34"/>
                <a:gd name="T102" fmla="*/ 246450 w 172"/>
                <a:gd name="T103" fmla="*/ 33337 h 34"/>
                <a:gd name="T104" fmla="*/ 243534 w 172"/>
                <a:gd name="T105" fmla="*/ 15875 h 34"/>
                <a:gd name="T106" fmla="*/ 228951 w 172"/>
                <a:gd name="T107" fmla="*/ 20637 h 34"/>
                <a:gd name="T108" fmla="*/ 231867 w 172"/>
                <a:gd name="T109" fmla="*/ 36512 h 3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2"/>
                <a:gd name="T166" fmla="*/ 0 h 34"/>
                <a:gd name="T167" fmla="*/ 172 w 172"/>
                <a:gd name="T168" fmla="*/ 34 h 3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2" h="34">
                  <a:moveTo>
                    <a:pt x="4" y="26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3"/>
                  </a:lnTo>
                  <a:lnTo>
                    <a:pt x="17" y="0"/>
                  </a:lnTo>
                  <a:lnTo>
                    <a:pt x="21" y="0"/>
                  </a:lnTo>
                  <a:lnTo>
                    <a:pt x="10" y="10"/>
                  </a:lnTo>
                  <a:lnTo>
                    <a:pt x="21" y="26"/>
                  </a:lnTo>
                  <a:lnTo>
                    <a:pt x="17" y="26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4" y="26"/>
                  </a:lnTo>
                  <a:close/>
                  <a:moveTo>
                    <a:pt x="41" y="21"/>
                  </a:moveTo>
                  <a:lnTo>
                    <a:pt x="41" y="21"/>
                  </a:lnTo>
                  <a:lnTo>
                    <a:pt x="39" y="23"/>
                  </a:lnTo>
                  <a:lnTo>
                    <a:pt x="39" y="24"/>
                  </a:lnTo>
                  <a:lnTo>
                    <a:pt x="37" y="26"/>
                  </a:lnTo>
                  <a:lnTo>
                    <a:pt x="36" y="26"/>
                  </a:lnTo>
                  <a:lnTo>
                    <a:pt x="32" y="26"/>
                  </a:lnTo>
                  <a:lnTo>
                    <a:pt x="30" y="26"/>
                  </a:lnTo>
                  <a:lnTo>
                    <a:pt x="28" y="26"/>
                  </a:lnTo>
                  <a:lnTo>
                    <a:pt x="26" y="24"/>
                  </a:lnTo>
                  <a:lnTo>
                    <a:pt x="24" y="23"/>
                  </a:lnTo>
                  <a:lnTo>
                    <a:pt x="23" y="21"/>
                  </a:lnTo>
                  <a:lnTo>
                    <a:pt x="23" y="17"/>
                  </a:lnTo>
                  <a:lnTo>
                    <a:pt x="23" y="15"/>
                  </a:lnTo>
                  <a:lnTo>
                    <a:pt x="24" y="11"/>
                  </a:lnTo>
                  <a:lnTo>
                    <a:pt x="26" y="10"/>
                  </a:lnTo>
                  <a:lnTo>
                    <a:pt x="28" y="8"/>
                  </a:lnTo>
                  <a:lnTo>
                    <a:pt x="30" y="6"/>
                  </a:lnTo>
                  <a:lnTo>
                    <a:pt x="32" y="6"/>
                  </a:lnTo>
                  <a:lnTo>
                    <a:pt x="36" y="6"/>
                  </a:lnTo>
                  <a:lnTo>
                    <a:pt x="37" y="8"/>
                  </a:lnTo>
                  <a:lnTo>
                    <a:pt x="39" y="10"/>
                  </a:lnTo>
                  <a:lnTo>
                    <a:pt x="39" y="11"/>
                  </a:lnTo>
                  <a:lnTo>
                    <a:pt x="41" y="15"/>
                  </a:lnTo>
                  <a:lnTo>
                    <a:pt x="41" y="17"/>
                  </a:lnTo>
                  <a:lnTo>
                    <a:pt x="26" y="17"/>
                  </a:lnTo>
                  <a:lnTo>
                    <a:pt x="26" y="21"/>
                  </a:lnTo>
                  <a:lnTo>
                    <a:pt x="28" y="23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4" y="24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7" y="23"/>
                  </a:lnTo>
                  <a:lnTo>
                    <a:pt x="37" y="21"/>
                  </a:lnTo>
                  <a:lnTo>
                    <a:pt x="41" y="21"/>
                  </a:lnTo>
                  <a:close/>
                  <a:moveTo>
                    <a:pt x="37" y="15"/>
                  </a:moveTo>
                  <a:lnTo>
                    <a:pt x="37" y="13"/>
                  </a:lnTo>
                  <a:lnTo>
                    <a:pt x="36" y="11"/>
                  </a:lnTo>
                  <a:lnTo>
                    <a:pt x="34" y="10"/>
                  </a:lnTo>
                  <a:lnTo>
                    <a:pt x="32" y="10"/>
                  </a:lnTo>
                  <a:lnTo>
                    <a:pt x="30" y="10"/>
                  </a:lnTo>
                  <a:lnTo>
                    <a:pt x="28" y="11"/>
                  </a:lnTo>
                  <a:lnTo>
                    <a:pt x="26" y="13"/>
                  </a:lnTo>
                  <a:lnTo>
                    <a:pt x="26" y="15"/>
                  </a:lnTo>
                  <a:lnTo>
                    <a:pt x="37" y="15"/>
                  </a:lnTo>
                  <a:close/>
                  <a:moveTo>
                    <a:pt x="56" y="23"/>
                  </a:moveTo>
                  <a:lnTo>
                    <a:pt x="61" y="8"/>
                  </a:lnTo>
                  <a:lnTo>
                    <a:pt x="67" y="8"/>
                  </a:lnTo>
                  <a:lnTo>
                    <a:pt x="67" y="26"/>
                  </a:lnTo>
                  <a:lnTo>
                    <a:pt x="63" y="26"/>
                  </a:lnTo>
                  <a:lnTo>
                    <a:pt x="63" y="15"/>
                  </a:lnTo>
                  <a:lnTo>
                    <a:pt x="63" y="13"/>
                  </a:lnTo>
                  <a:lnTo>
                    <a:pt x="63" y="11"/>
                  </a:lnTo>
                  <a:lnTo>
                    <a:pt x="58" y="26"/>
                  </a:lnTo>
                  <a:lnTo>
                    <a:pt x="54" y="26"/>
                  </a:lnTo>
                  <a:lnTo>
                    <a:pt x="48" y="11"/>
                  </a:lnTo>
                  <a:lnTo>
                    <a:pt x="48" y="13"/>
                  </a:lnTo>
                  <a:lnTo>
                    <a:pt x="48" y="15"/>
                  </a:lnTo>
                  <a:lnTo>
                    <a:pt x="48" y="26"/>
                  </a:lnTo>
                  <a:lnTo>
                    <a:pt x="45" y="26"/>
                  </a:lnTo>
                  <a:lnTo>
                    <a:pt x="45" y="8"/>
                  </a:lnTo>
                  <a:lnTo>
                    <a:pt x="50" y="8"/>
                  </a:lnTo>
                  <a:lnTo>
                    <a:pt x="56" y="23"/>
                  </a:lnTo>
                  <a:close/>
                  <a:moveTo>
                    <a:pt x="89" y="21"/>
                  </a:moveTo>
                  <a:lnTo>
                    <a:pt x="89" y="21"/>
                  </a:lnTo>
                  <a:lnTo>
                    <a:pt x="87" y="23"/>
                  </a:lnTo>
                  <a:lnTo>
                    <a:pt x="87" y="24"/>
                  </a:lnTo>
                  <a:lnTo>
                    <a:pt x="85" y="26"/>
                  </a:lnTo>
                  <a:lnTo>
                    <a:pt x="84" y="26"/>
                  </a:lnTo>
                  <a:lnTo>
                    <a:pt x="80" y="26"/>
                  </a:lnTo>
                  <a:lnTo>
                    <a:pt x="78" y="26"/>
                  </a:lnTo>
                  <a:lnTo>
                    <a:pt x="74" y="26"/>
                  </a:lnTo>
                  <a:lnTo>
                    <a:pt x="74" y="24"/>
                  </a:lnTo>
                  <a:lnTo>
                    <a:pt x="72" y="23"/>
                  </a:lnTo>
                  <a:lnTo>
                    <a:pt x="71" y="21"/>
                  </a:lnTo>
                  <a:lnTo>
                    <a:pt x="71" y="17"/>
                  </a:lnTo>
                  <a:lnTo>
                    <a:pt x="71" y="15"/>
                  </a:lnTo>
                  <a:lnTo>
                    <a:pt x="72" y="11"/>
                  </a:lnTo>
                  <a:lnTo>
                    <a:pt x="74" y="10"/>
                  </a:lnTo>
                  <a:lnTo>
                    <a:pt x="76" y="8"/>
                  </a:lnTo>
                  <a:lnTo>
                    <a:pt x="78" y="6"/>
                  </a:lnTo>
                  <a:lnTo>
                    <a:pt x="80" y="6"/>
                  </a:lnTo>
                  <a:lnTo>
                    <a:pt x="84" y="6"/>
                  </a:lnTo>
                  <a:lnTo>
                    <a:pt x="85" y="8"/>
                  </a:lnTo>
                  <a:lnTo>
                    <a:pt x="87" y="10"/>
                  </a:lnTo>
                  <a:lnTo>
                    <a:pt x="87" y="11"/>
                  </a:lnTo>
                  <a:lnTo>
                    <a:pt x="89" y="15"/>
                  </a:lnTo>
                  <a:lnTo>
                    <a:pt x="89" y="17"/>
                  </a:lnTo>
                  <a:lnTo>
                    <a:pt x="74" y="17"/>
                  </a:lnTo>
                  <a:lnTo>
                    <a:pt x="74" y="21"/>
                  </a:lnTo>
                  <a:lnTo>
                    <a:pt x="76" y="23"/>
                  </a:lnTo>
                  <a:lnTo>
                    <a:pt x="78" y="24"/>
                  </a:lnTo>
                  <a:lnTo>
                    <a:pt x="80" y="24"/>
                  </a:lnTo>
                  <a:lnTo>
                    <a:pt x="82" y="24"/>
                  </a:lnTo>
                  <a:lnTo>
                    <a:pt x="84" y="24"/>
                  </a:lnTo>
                  <a:lnTo>
                    <a:pt x="84" y="23"/>
                  </a:lnTo>
                  <a:lnTo>
                    <a:pt x="85" y="23"/>
                  </a:lnTo>
                  <a:lnTo>
                    <a:pt x="85" y="21"/>
                  </a:lnTo>
                  <a:lnTo>
                    <a:pt x="89" y="21"/>
                  </a:lnTo>
                  <a:close/>
                  <a:moveTo>
                    <a:pt x="85" y="15"/>
                  </a:moveTo>
                  <a:lnTo>
                    <a:pt x="85" y="13"/>
                  </a:lnTo>
                  <a:lnTo>
                    <a:pt x="84" y="11"/>
                  </a:lnTo>
                  <a:lnTo>
                    <a:pt x="82" y="10"/>
                  </a:lnTo>
                  <a:lnTo>
                    <a:pt x="80" y="10"/>
                  </a:lnTo>
                  <a:lnTo>
                    <a:pt x="78" y="10"/>
                  </a:lnTo>
                  <a:lnTo>
                    <a:pt x="76" y="11"/>
                  </a:lnTo>
                  <a:lnTo>
                    <a:pt x="74" y="13"/>
                  </a:lnTo>
                  <a:lnTo>
                    <a:pt x="74" y="15"/>
                  </a:lnTo>
                  <a:lnTo>
                    <a:pt x="85" y="15"/>
                  </a:lnTo>
                  <a:close/>
                  <a:moveTo>
                    <a:pt x="93" y="8"/>
                  </a:moveTo>
                  <a:lnTo>
                    <a:pt x="96" y="8"/>
                  </a:lnTo>
                  <a:lnTo>
                    <a:pt x="96" y="10"/>
                  </a:lnTo>
                  <a:lnTo>
                    <a:pt x="96" y="8"/>
                  </a:lnTo>
                  <a:lnTo>
                    <a:pt x="98" y="8"/>
                  </a:lnTo>
                  <a:lnTo>
                    <a:pt x="100" y="6"/>
                  </a:lnTo>
                  <a:lnTo>
                    <a:pt x="102" y="6"/>
                  </a:lnTo>
                  <a:lnTo>
                    <a:pt x="104" y="6"/>
                  </a:lnTo>
                  <a:lnTo>
                    <a:pt x="106" y="8"/>
                  </a:lnTo>
                  <a:lnTo>
                    <a:pt x="108" y="10"/>
                  </a:lnTo>
                  <a:lnTo>
                    <a:pt x="109" y="11"/>
                  </a:lnTo>
                  <a:lnTo>
                    <a:pt x="109" y="13"/>
                  </a:lnTo>
                  <a:lnTo>
                    <a:pt x="109" y="15"/>
                  </a:lnTo>
                  <a:lnTo>
                    <a:pt x="109" y="19"/>
                  </a:lnTo>
                  <a:lnTo>
                    <a:pt x="109" y="21"/>
                  </a:lnTo>
                  <a:lnTo>
                    <a:pt x="108" y="24"/>
                  </a:lnTo>
                  <a:lnTo>
                    <a:pt x="106" y="26"/>
                  </a:lnTo>
                  <a:lnTo>
                    <a:pt x="104" y="26"/>
                  </a:lnTo>
                  <a:lnTo>
                    <a:pt x="102" y="26"/>
                  </a:lnTo>
                  <a:lnTo>
                    <a:pt x="100" y="26"/>
                  </a:lnTo>
                  <a:lnTo>
                    <a:pt x="98" y="26"/>
                  </a:lnTo>
                  <a:lnTo>
                    <a:pt x="96" y="26"/>
                  </a:lnTo>
                  <a:lnTo>
                    <a:pt x="96" y="24"/>
                  </a:lnTo>
                  <a:lnTo>
                    <a:pt x="96" y="34"/>
                  </a:lnTo>
                  <a:lnTo>
                    <a:pt x="93" y="34"/>
                  </a:lnTo>
                  <a:lnTo>
                    <a:pt x="93" y="8"/>
                  </a:lnTo>
                  <a:close/>
                  <a:moveTo>
                    <a:pt x="102" y="24"/>
                  </a:moveTo>
                  <a:lnTo>
                    <a:pt x="104" y="24"/>
                  </a:lnTo>
                  <a:lnTo>
                    <a:pt x="104" y="23"/>
                  </a:lnTo>
                  <a:lnTo>
                    <a:pt x="106" y="23"/>
                  </a:lnTo>
                  <a:lnTo>
                    <a:pt x="106" y="21"/>
                  </a:lnTo>
                  <a:lnTo>
                    <a:pt x="106" y="19"/>
                  </a:lnTo>
                  <a:lnTo>
                    <a:pt x="108" y="17"/>
                  </a:lnTo>
                  <a:lnTo>
                    <a:pt x="106" y="15"/>
                  </a:lnTo>
                  <a:lnTo>
                    <a:pt x="106" y="13"/>
                  </a:lnTo>
                  <a:lnTo>
                    <a:pt x="106" y="11"/>
                  </a:lnTo>
                  <a:lnTo>
                    <a:pt x="106" y="10"/>
                  </a:lnTo>
                  <a:lnTo>
                    <a:pt x="104" y="10"/>
                  </a:lnTo>
                  <a:lnTo>
                    <a:pt x="102" y="10"/>
                  </a:lnTo>
                  <a:lnTo>
                    <a:pt x="98" y="10"/>
                  </a:lnTo>
                  <a:lnTo>
                    <a:pt x="96" y="11"/>
                  </a:lnTo>
                  <a:lnTo>
                    <a:pt x="96" y="13"/>
                  </a:lnTo>
                  <a:lnTo>
                    <a:pt x="96" y="17"/>
                  </a:lnTo>
                  <a:lnTo>
                    <a:pt x="96" y="21"/>
                  </a:lnTo>
                  <a:lnTo>
                    <a:pt x="98" y="23"/>
                  </a:lnTo>
                  <a:lnTo>
                    <a:pt x="100" y="24"/>
                  </a:lnTo>
                  <a:lnTo>
                    <a:pt x="102" y="24"/>
                  </a:lnTo>
                  <a:close/>
                  <a:moveTo>
                    <a:pt x="122" y="6"/>
                  </a:moveTo>
                  <a:lnTo>
                    <a:pt x="124" y="6"/>
                  </a:lnTo>
                  <a:lnTo>
                    <a:pt x="126" y="8"/>
                  </a:lnTo>
                  <a:lnTo>
                    <a:pt x="128" y="10"/>
                  </a:lnTo>
                  <a:lnTo>
                    <a:pt x="130" y="11"/>
                  </a:lnTo>
                  <a:lnTo>
                    <a:pt x="130" y="13"/>
                  </a:lnTo>
                  <a:lnTo>
                    <a:pt x="132" y="17"/>
                  </a:lnTo>
                  <a:lnTo>
                    <a:pt x="130" y="19"/>
                  </a:lnTo>
                  <a:lnTo>
                    <a:pt x="130" y="23"/>
                  </a:lnTo>
                  <a:lnTo>
                    <a:pt x="128" y="24"/>
                  </a:lnTo>
                  <a:lnTo>
                    <a:pt x="126" y="26"/>
                  </a:lnTo>
                  <a:lnTo>
                    <a:pt x="124" y="26"/>
                  </a:lnTo>
                  <a:lnTo>
                    <a:pt x="122" y="26"/>
                  </a:lnTo>
                  <a:lnTo>
                    <a:pt x="119" y="26"/>
                  </a:lnTo>
                  <a:lnTo>
                    <a:pt x="117" y="26"/>
                  </a:lnTo>
                  <a:lnTo>
                    <a:pt x="115" y="24"/>
                  </a:lnTo>
                  <a:lnTo>
                    <a:pt x="113" y="23"/>
                  </a:lnTo>
                  <a:lnTo>
                    <a:pt x="113" y="19"/>
                  </a:lnTo>
                  <a:lnTo>
                    <a:pt x="113" y="17"/>
                  </a:lnTo>
                  <a:lnTo>
                    <a:pt x="113" y="13"/>
                  </a:lnTo>
                  <a:lnTo>
                    <a:pt x="113" y="11"/>
                  </a:lnTo>
                  <a:lnTo>
                    <a:pt x="115" y="10"/>
                  </a:lnTo>
                  <a:lnTo>
                    <a:pt x="117" y="8"/>
                  </a:lnTo>
                  <a:lnTo>
                    <a:pt x="119" y="6"/>
                  </a:lnTo>
                  <a:lnTo>
                    <a:pt x="122" y="6"/>
                  </a:lnTo>
                  <a:close/>
                  <a:moveTo>
                    <a:pt x="122" y="24"/>
                  </a:moveTo>
                  <a:lnTo>
                    <a:pt x="124" y="24"/>
                  </a:lnTo>
                  <a:lnTo>
                    <a:pt x="124" y="23"/>
                  </a:lnTo>
                  <a:lnTo>
                    <a:pt x="126" y="21"/>
                  </a:lnTo>
                  <a:lnTo>
                    <a:pt x="128" y="19"/>
                  </a:lnTo>
                  <a:lnTo>
                    <a:pt x="128" y="17"/>
                  </a:lnTo>
                  <a:lnTo>
                    <a:pt x="128" y="15"/>
                  </a:lnTo>
                  <a:lnTo>
                    <a:pt x="126" y="13"/>
                  </a:lnTo>
                  <a:lnTo>
                    <a:pt x="126" y="11"/>
                  </a:lnTo>
                  <a:lnTo>
                    <a:pt x="124" y="10"/>
                  </a:lnTo>
                  <a:lnTo>
                    <a:pt x="122" y="10"/>
                  </a:lnTo>
                  <a:lnTo>
                    <a:pt x="121" y="10"/>
                  </a:lnTo>
                  <a:lnTo>
                    <a:pt x="119" y="10"/>
                  </a:lnTo>
                  <a:lnTo>
                    <a:pt x="117" y="11"/>
                  </a:lnTo>
                  <a:lnTo>
                    <a:pt x="117" y="13"/>
                  </a:lnTo>
                  <a:lnTo>
                    <a:pt x="117" y="15"/>
                  </a:lnTo>
                  <a:lnTo>
                    <a:pt x="117" y="17"/>
                  </a:lnTo>
                  <a:lnTo>
                    <a:pt x="117" y="19"/>
                  </a:lnTo>
                  <a:lnTo>
                    <a:pt x="117" y="21"/>
                  </a:lnTo>
                  <a:lnTo>
                    <a:pt x="119" y="23"/>
                  </a:lnTo>
                  <a:lnTo>
                    <a:pt x="121" y="24"/>
                  </a:lnTo>
                  <a:lnTo>
                    <a:pt x="122" y="24"/>
                  </a:lnTo>
                  <a:close/>
                  <a:moveTo>
                    <a:pt x="135" y="8"/>
                  </a:moveTo>
                  <a:lnTo>
                    <a:pt x="145" y="8"/>
                  </a:lnTo>
                  <a:lnTo>
                    <a:pt x="146" y="8"/>
                  </a:lnTo>
                  <a:lnTo>
                    <a:pt x="148" y="8"/>
                  </a:lnTo>
                  <a:lnTo>
                    <a:pt x="150" y="10"/>
                  </a:lnTo>
                  <a:lnTo>
                    <a:pt x="150" y="11"/>
                  </a:lnTo>
                  <a:lnTo>
                    <a:pt x="150" y="13"/>
                  </a:lnTo>
                  <a:lnTo>
                    <a:pt x="150" y="15"/>
                  </a:lnTo>
                  <a:lnTo>
                    <a:pt x="148" y="15"/>
                  </a:lnTo>
                  <a:lnTo>
                    <a:pt x="146" y="17"/>
                  </a:lnTo>
                  <a:lnTo>
                    <a:pt x="148" y="17"/>
                  </a:lnTo>
                  <a:lnTo>
                    <a:pt x="150" y="17"/>
                  </a:lnTo>
                  <a:lnTo>
                    <a:pt x="150" y="19"/>
                  </a:lnTo>
                  <a:lnTo>
                    <a:pt x="152" y="21"/>
                  </a:lnTo>
                  <a:lnTo>
                    <a:pt x="152" y="23"/>
                  </a:lnTo>
                  <a:lnTo>
                    <a:pt x="150" y="24"/>
                  </a:lnTo>
                  <a:lnTo>
                    <a:pt x="148" y="26"/>
                  </a:lnTo>
                  <a:lnTo>
                    <a:pt x="146" y="26"/>
                  </a:lnTo>
                  <a:lnTo>
                    <a:pt x="145" y="26"/>
                  </a:lnTo>
                  <a:lnTo>
                    <a:pt x="135" y="26"/>
                  </a:lnTo>
                  <a:lnTo>
                    <a:pt x="135" y="8"/>
                  </a:lnTo>
                  <a:close/>
                  <a:moveTo>
                    <a:pt x="137" y="15"/>
                  </a:moveTo>
                  <a:lnTo>
                    <a:pt x="143" y="15"/>
                  </a:lnTo>
                  <a:lnTo>
                    <a:pt x="145" y="15"/>
                  </a:lnTo>
                  <a:lnTo>
                    <a:pt x="146" y="15"/>
                  </a:lnTo>
                  <a:lnTo>
                    <a:pt x="146" y="13"/>
                  </a:lnTo>
                  <a:lnTo>
                    <a:pt x="146" y="11"/>
                  </a:lnTo>
                  <a:lnTo>
                    <a:pt x="146" y="10"/>
                  </a:lnTo>
                  <a:lnTo>
                    <a:pt x="145" y="10"/>
                  </a:lnTo>
                  <a:lnTo>
                    <a:pt x="143" y="10"/>
                  </a:lnTo>
                  <a:lnTo>
                    <a:pt x="137" y="10"/>
                  </a:lnTo>
                  <a:lnTo>
                    <a:pt x="137" y="15"/>
                  </a:lnTo>
                  <a:close/>
                  <a:moveTo>
                    <a:pt x="137" y="24"/>
                  </a:moveTo>
                  <a:lnTo>
                    <a:pt x="145" y="24"/>
                  </a:lnTo>
                  <a:lnTo>
                    <a:pt x="146" y="24"/>
                  </a:lnTo>
                  <a:lnTo>
                    <a:pt x="146" y="23"/>
                  </a:lnTo>
                  <a:lnTo>
                    <a:pt x="148" y="23"/>
                  </a:lnTo>
                  <a:lnTo>
                    <a:pt x="148" y="21"/>
                  </a:lnTo>
                  <a:lnTo>
                    <a:pt x="148" y="19"/>
                  </a:lnTo>
                  <a:lnTo>
                    <a:pt x="146" y="19"/>
                  </a:lnTo>
                  <a:lnTo>
                    <a:pt x="146" y="17"/>
                  </a:lnTo>
                  <a:lnTo>
                    <a:pt x="143" y="17"/>
                  </a:lnTo>
                  <a:lnTo>
                    <a:pt x="137" y="17"/>
                  </a:lnTo>
                  <a:lnTo>
                    <a:pt x="137" y="24"/>
                  </a:lnTo>
                  <a:close/>
                  <a:moveTo>
                    <a:pt x="163" y="6"/>
                  </a:moveTo>
                  <a:lnTo>
                    <a:pt x="167" y="6"/>
                  </a:lnTo>
                  <a:lnTo>
                    <a:pt x="169" y="8"/>
                  </a:lnTo>
                  <a:lnTo>
                    <a:pt x="170" y="10"/>
                  </a:lnTo>
                  <a:lnTo>
                    <a:pt x="170" y="11"/>
                  </a:lnTo>
                  <a:lnTo>
                    <a:pt x="172" y="13"/>
                  </a:lnTo>
                  <a:lnTo>
                    <a:pt x="172" y="17"/>
                  </a:lnTo>
                  <a:lnTo>
                    <a:pt x="172" y="19"/>
                  </a:lnTo>
                  <a:lnTo>
                    <a:pt x="170" y="23"/>
                  </a:lnTo>
                  <a:lnTo>
                    <a:pt x="170" y="24"/>
                  </a:lnTo>
                  <a:lnTo>
                    <a:pt x="169" y="26"/>
                  </a:lnTo>
                  <a:lnTo>
                    <a:pt x="167" y="26"/>
                  </a:lnTo>
                  <a:lnTo>
                    <a:pt x="163" y="26"/>
                  </a:lnTo>
                  <a:lnTo>
                    <a:pt x="161" y="26"/>
                  </a:lnTo>
                  <a:lnTo>
                    <a:pt x="157" y="26"/>
                  </a:lnTo>
                  <a:lnTo>
                    <a:pt x="156" y="24"/>
                  </a:lnTo>
                  <a:lnTo>
                    <a:pt x="156" y="23"/>
                  </a:lnTo>
                  <a:lnTo>
                    <a:pt x="154" y="19"/>
                  </a:lnTo>
                  <a:lnTo>
                    <a:pt x="154" y="17"/>
                  </a:lnTo>
                  <a:lnTo>
                    <a:pt x="154" y="13"/>
                  </a:lnTo>
                  <a:lnTo>
                    <a:pt x="156" y="11"/>
                  </a:lnTo>
                  <a:lnTo>
                    <a:pt x="156" y="10"/>
                  </a:lnTo>
                  <a:lnTo>
                    <a:pt x="157" y="8"/>
                  </a:lnTo>
                  <a:lnTo>
                    <a:pt x="161" y="6"/>
                  </a:lnTo>
                  <a:lnTo>
                    <a:pt x="163" y="6"/>
                  </a:lnTo>
                  <a:close/>
                  <a:moveTo>
                    <a:pt x="163" y="24"/>
                  </a:moveTo>
                  <a:lnTo>
                    <a:pt x="165" y="24"/>
                  </a:lnTo>
                  <a:lnTo>
                    <a:pt x="167" y="23"/>
                  </a:lnTo>
                  <a:lnTo>
                    <a:pt x="169" y="21"/>
                  </a:lnTo>
                  <a:lnTo>
                    <a:pt x="169" y="19"/>
                  </a:lnTo>
                  <a:lnTo>
                    <a:pt x="169" y="17"/>
                  </a:lnTo>
                  <a:lnTo>
                    <a:pt x="169" y="15"/>
                  </a:lnTo>
                  <a:lnTo>
                    <a:pt x="169" y="13"/>
                  </a:lnTo>
                  <a:lnTo>
                    <a:pt x="169" y="11"/>
                  </a:lnTo>
                  <a:lnTo>
                    <a:pt x="167" y="10"/>
                  </a:lnTo>
                  <a:lnTo>
                    <a:pt x="165" y="10"/>
                  </a:lnTo>
                  <a:lnTo>
                    <a:pt x="163" y="10"/>
                  </a:lnTo>
                  <a:lnTo>
                    <a:pt x="161" y="10"/>
                  </a:lnTo>
                  <a:lnTo>
                    <a:pt x="159" y="10"/>
                  </a:lnTo>
                  <a:lnTo>
                    <a:pt x="159" y="11"/>
                  </a:lnTo>
                  <a:lnTo>
                    <a:pt x="157" y="13"/>
                  </a:lnTo>
                  <a:lnTo>
                    <a:pt x="157" y="15"/>
                  </a:lnTo>
                  <a:lnTo>
                    <a:pt x="157" y="17"/>
                  </a:lnTo>
                  <a:lnTo>
                    <a:pt x="157" y="19"/>
                  </a:lnTo>
                  <a:lnTo>
                    <a:pt x="157" y="21"/>
                  </a:lnTo>
                  <a:lnTo>
                    <a:pt x="159" y="21"/>
                  </a:lnTo>
                  <a:lnTo>
                    <a:pt x="159" y="23"/>
                  </a:lnTo>
                  <a:lnTo>
                    <a:pt x="161" y="24"/>
                  </a:lnTo>
                  <a:lnTo>
                    <a:pt x="163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36" name="Freeform 127">
              <a:extLst>
                <a:ext uri="{FF2B5EF4-FFF2-40B4-BE49-F238E27FC236}">
                  <a16:creationId xmlns:a16="http://schemas.microsoft.com/office/drawing/2014/main" id="{EA8BB73F-81EC-AB49-B56B-51BE894412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77872" y="5211449"/>
              <a:ext cx="153988" cy="42862"/>
            </a:xfrm>
            <a:custGeom>
              <a:avLst/>
              <a:gdLst>
                <a:gd name="T0" fmla="*/ 29331 w 105"/>
                <a:gd name="T1" fmla="*/ 4762 h 27"/>
                <a:gd name="T2" fmla="*/ 13199 w 105"/>
                <a:gd name="T3" fmla="*/ 41275 h 27"/>
                <a:gd name="T4" fmla="*/ 0 w 105"/>
                <a:gd name="T5" fmla="*/ 0 h 27"/>
                <a:gd name="T6" fmla="*/ 51329 w 105"/>
                <a:gd name="T7" fmla="*/ 11112 h 27"/>
                <a:gd name="T8" fmla="*/ 57196 w 105"/>
                <a:gd name="T9" fmla="*/ 22225 h 27"/>
                <a:gd name="T10" fmla="*/ 57196 w 105"/>
                <a:gd name="T11" fmla="*/ 34925 h 27"/>
                <a:gd name="T12" fmla="*/ 48396 w 105"/>
                <a:gd name="T13" fmla="*/ 41275 h 27"/>
                <a:gd name="T14" fmla="*/ 38130 w 105"/>
                <a:gd name="T15" fmla="*/ 41275 h 27"/>
                <a:gd name="T16" fmla="*/ 32264 w 105"/>
                <a:gd name="T17" fmla="*/ 28575 h 27"/>
                <a:gd name="T18" fmla="*/ 32264 w 105"/>
                <a:gd name="T19" fmla="*/ 17462 h 27"/>
                <a:gd name="T20" fmla="*/ 41063 w 105"/>
                <a:gd name="T21" fmla="*/ 11112 h 27"/>
                <a:gd name="T22" fmla="*/ 45463 w 105"/>
                <a:gd name="T23" fmla="*/ 38100 h 27"/>
                <a:gd name="T24" fmla="*/ 51329 w 105"/>
                <a:gd name="T25" fmla="*/ 31750 h 27"/>
                <a:gd name="T26" fmla="*/ 51329 w 105"/>
                <a:gd name="T27" fmla="*/ 22225 h 27"/>
                <a:gd name="T28" fmla="*/ 48396 w 105"/>
                <a:gd name="T29" fmla="*/ 17462 h 27"/>
                <a:gd name="T30" fmla="*/ 41063 w 105"/>
                <a:gd name="T31" fmla="*/ 14287 h 27"/>
                <a:gd name="T32" fmla="*/ 35197 w 105"/>
                <a:gd name="T33" fmla="*/ 20637 h 27"/>
                <a:gd name="T34" fmla="*/ 35197 w 105"/>
                <a:gd name="T35" fmla="*/ 28575 h 27"/>
                <a:gd name="T36" fmla="*/ 38130 w 105"/>
                <a:gd name="T37" fmla="*/ 34925 h 27"/>
                <a:gd name="T38" fmla="*/ 77727 w 105"/>
                <a:gd name="T39" fmla="*/ 34925 h 27"/>
                <a:gd name="T40" fmla="*/ 95326 w 105"/>
                <a:gd name="T41" fmla="*/ 41275 h 27"/>
                <a:gd name="T42" fmla="*/ 89460 w 105"/>
                <a:gd name="T43" fmla="*/ 20637 h 27"/>
                <a:gd name="T44" fmla="*/ 92393 w 105"/>
                <a:gd name="T45" fmla="*/ 17462 h 27"/>
                <a:gd name="T46" fmla="*/ 76261 w 105"/>
                <a:gd name="T47" fmla="*/ 41275 h 27"/>
                <a:gd name="T48" fmla="*/ 67461 w 105"/>
                <a:gd name="T49" fmla="*/ 17462 h 27"/>
                <a:gd name="T50" fmla="*/ 67461 w 105"/>
                <a:gd name="T51" fmla="*/ 22225 h 27"/>
                <a:gd name="T52" fmla="*/ 61595 w 105"/>
                <a:gd name="T53" fmla="*/ 11112 h 27"/>
                <a:gd name="T54" fmla="*/ 121724 w 105"/>
                <a:gd name="T55" fmla="*/ 20637 h 27"/>
                <a:gd name="T56" fmla="*/ 111458 w 105"/>
                <a:gd name="T57" fmla="*/ 14287 h 27"/>
                <a:gd name="T58" fmla="*/ 105592 w 105"/>
                <a:gd name="T59" fmla="*/ 25400 h 27"/>
                <a:gd name="T60" fmla="*/ 111458 w 105"/>
                <a:gd name="T61" fmla="*/ 38100 h 27"/>
                <a:gd name="T62" fmla="*/ 118791 w 105"/>
                <a:gd name="T63" fmla="*/ 34925 h 27"/>
                <a:gd name="T64" fmla="*/ 124657 w 105"/>
                <a:gd name="T65" fmla="*/ 31750 h 27"/>
                <a:gd name="T66" fmla="*/ 118791 w 105"/>
                <a:gd name="T67" fmla="*/ 41275 h 27"/>
                <a:gd name="T68" fmla="*/ 105592 w 105"/>
                <a:gd name="T69" fmla="*/ 41275 h 27"/>
                <a:gd name="T70" fmla="*/ 99726 w 105"/>
                <a:gd name="T71" fmla="*/ 31750 h 27"/>
                <a:gd name="T72" fmla="*/ 102659 w 105"/>
                <a:gd name="T73" fmla="*/ 17462 h 27"/>
                <a:gd name="T74" fmla="*/ 111458 w 105"/>
                <a:gd name="T75" fmla="*/ 11112 h 27"/>
                <a:gd name="T76" fmla="*/ 118791 w 105"/>
                <a:gd name="T77" fmla="*/ 11112 h 27"/>
                <a:gd name="T78" fmla="*/ 124657 w 105"/>
                <a:gd name="T79" fmla="*/ 17462 h 27"/>
                <a:gd name="T80" fmla="*/ 153988 w 105"/>
                <a:gd name="T81" fmla="*/ 41275 h 27"/>
                <a:gd name="T82" fmla="*/ 134923 w 105"/>
                <a:gd name="T83" fmla="*/ 28575 h 27"/>
                <a:gd name="T84" fmla="*/ 130523 w 105"/>
                <a:gd name="T85" fmla="*/ 11112 h 27"/>
                <a:gd name="T86" fmla="*/ 146655 w 105"/>
                <a:gd name="T87" fmla="*/ 11112 h 27"/>
                <a:gd name="T88" fmla="*/ 153988 w 105"/>
                <a:gd name="T89" fmla="*/ 41275 h 2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5"/>
                <a:gd name="T136" fmla="*/ 0 h 27"/>
                <a:gd name="T137" fmla="*/ 105 w 105"/>
                <a:gd name="T138" fmla="*/ 27 h 2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5" h="27">
                  <a:moveTo>
                    <a:pt x="0" y="0"/>
                  </a:moveTo>
                  <a:lnTo>
                    <a:pt x="20" y="0"/>
                  </a:lnTo>
                  <a:lnTo>
                    <a:pt x="20" y="3"/>
                  </a:lnTo>
                  <a:lnTo>
                    <a:pt x="13" y="3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9" y="3"/>
                  </a:lnTo>
                  <a:lnTo>
                    <a:pt x="0" y="3"/>
                  </a:lnTo>
                  <a:lnTo>
                    <a:pt x="0" y="0"/>
                  </a:lnTo>
                  <a:close/>
                  <a:moveTo>
                    <a:pt x="29" y="5"/>
                  </a:moveTo>
                  <a:lnTo>
                    <a:pt x="33" y="7"/>
                  </a:lnTo>
                  <a:lnTo>
                    <a:pt x="35" y="7"/>
                  </a:lnTo>
                  <a:lnTo>
                    <a:pt x="37" y="9"/>
                  </a:lnTo>
                  <a:lnTo>
                    <a:pt x="39" y="11"/>
                  </a:lnTo>
                  <a:lnTo>
                    <a:pt x="39" y="14"/>
                  </a:lnTo>
                  <a:lnTo>
                    <a:pt x="39" y="16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7" y="24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29" y="27"/>
                  </a:lnTo>
                  <a:lnTo>
                    <a:pt x="28" y="26"/>
                  </a:lnTo>
                  <a:lnTo>
                    <a:pt x="26" y="26"/>
                  </a:lnTo>
                  <a:lnTo>
                    <a:pt x="24" y="24"/>
                  </a:lnTo>
                  <a:lnTo>
                    <a:pt x="22" y="22"/>
                  </a:lnTo>
                  <a:lnTo>
                    <a:pt x="22" y="18"/>
                  </a:lnTo>
                  <a:lnTo>
                    <a:pt x="20" y="16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4" y="9"/>
                  </a:lnTo>
                  <a:lnTo>
                    <a:pt x="26" y="7"/>
                  </a:lnTo>
                  <a:lnTo>
                    <a:pt x="28" y="7"/>
                  </a:lnTo>
                  <a:lnTo>
                    <a:pt x="29" y="5"/>
                  </a:lnTo>
                  <a:close/>
                  <a:moveTo>
                    <a:pt x="29" y="24"/>
                  </a:moveTo>
                  <a:lnTo>
                    <a:pt x="31" y="24"/>
                  </a:lnTo>
                  <a:lnTo>
                    <a:pt x="33" y="22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5" y="18"/>
                  </a:lnTo>
                  <a:lnTo>
                    <a:pt x="35" y="16"/>
                  </a:lnTo>
                  <a:lnTo>
                    <a:pt x="35" y="14"/>
                  </a:lnTo>
                  <a:lnTo>
                    <a:pt x="35" y="13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31" y="9"/>
                  </a:lnTo>
                  <a:lnTo>
                    <a:pt x="29" y="9"/>
                  </a:lnTo>
                  <a:lnTo>
                    <a:pt x="28" y="9"/>
                  </a:lnTo>
                  <a:lnTo>
                    <a:pt x="26" y="11"/>
                  </a:lnTo>
                  <a:lnTo>
                    <a:pt x="24" y="13"/>
                  </a:lnTo>
                  <a:lnTo>
                    <a:pt x="24" y="14"/>
                  </a:lnTo>
                  <a:lnTo>
                    <a:pt x="24" y="16"/>
                  </a:lnTo>
                  <a:lnTo>
                    <a:pt x="24" y="18"/>
                  </a:lnTo>
                  <a:lnTo>
                    <a:pt x="24" y="20"/>
                  </a:lnTo>
                  <a:lnTo>
                    <a:pt x="26" y="22"/>
                  </a:lnTo>
                  <a:lnTo>
                    <a:pt x="28" y="24"/>
                  </a:lnTo>
                  <a:lnTo>
                    <a:pt x="29" y="24"/>
                  </a:lnTo>
                  <a:close/>
                  <a:moveTo>
                    <a:pt x="53" y="22"/>
                  </a:moveTo>
                  <a:lnTo>
                    <a:pt x="61" y="7"/>
                  </a:lnTo>
                  <a:lnTo>
                    <a:pt x="65" y="7"/>
                  </a:lnTo>
                  <a:lnTo>
                    <a:pt x="65" y="26"/>
                  </a:lnTo>
                  <a:lnTo>
                    <a:pt x="61" y="26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3" y="13"/>
                  </a:lnTo>
                  <a:lnTo>
                    <a:pt x="63" y="11"/>
                  </a:lnTo>
                  <a:lnTo>
                    <a:pt x="61" y="11"/>
                  </a:lnTo>
                  <a:lnTo>
                    <a:pt x="55" y="26"/>
                  </a:lnTo>
                  <a:lnTo>
                    <a:pt x="52" y="26"/>
                  </a:lnTo>
                  <a:lnTo>
                    <a:pt x="46" y="11"/>
                  </a:lnTo>
                  <a:lnTo>
                    <a:pt x="46" y="13"/>
                  </a:lnTo>
                  <a:lnTo>
                    <a:pt x="46" y="14"/>
                  </a:lnTo>
                  <a:lnTo>
                    <a:pt x="46" y="26"/>
                  </a:lnTo>
                  <a:lnTo>
                    <a:pt x="42" y="26"/>
                  </a:lnTo>
                  <a:lnTo>
                    <a:pt x="42" y="7"/>
                  </a:lnTo>
                  <a:lnTo>
                    <a:pt x="48" y="7"/>
                  </a:lnTo>
                  <a:lnTo>
                    <a:pt x="53" y="22"/>
                  </a:lnTo>
                  <a:close/>
                  <a:moveTo>
                    <a:pt x="83" y="13"/>
                  </a:moveTo>
                  <a:lnTo>
                    <a:pt x="81" y="11"/>
                  </a:lnTo>
                  <a:lnTo>
                    <a:pt x="77" y="9"/>
                  </a:lnTo>
                  <a:lnTo>
                    <a:pt x="76" y="9"/>
                  </a:lnTo>
                  <a:lnTo>
                    <a:pt x="74" y="11"/>
                  </a:lnTo>
                  <a:lnTo>
                    <a:pt x="72" y="13"/>
                  </a:lnTo>
                  <a:lnTo>
                    <a:pt x="72" y="16"/>
                  </a:lnTo>
                  <a:lnTo>
                    <a:pt x="72" y="20"/>
                  </a:lnTo>
                  <a:lnTo>
                    <a:pt x="74" y="22"/>
                  </a:lnTo>
                  <a:lnTo>
                    <a:pt x="76" y="24"/>
                  </a:lnTo>
                  <a:lnTo>
                    <a:pt x="77" y="24"/>
                  </a:lnTo>
                  <a:lnTo>
                    <a:pt x="79" y="24"/>
                  </a:lnTo>
                  <a:lnTo>
                    <a:pt x="81" y="22"/>
                  </a:lnTo>
                  <a:lnTo>
                    <a:pt x="83" y="20"/>
                  </a:lnTo>
                  <a:lnTo>
                    <a:pt x="85" y="20"/>
                  </a:lnTo>
                  <a:lnTo>
                    <a:pt x="85" y="22"/>
                  </a:lnTo>
                  <a:lnTo>
                    <a:pt x="83" y="24"/>
                  </a:lnTo>
                  <a:lnTo>
                    <a:pt x="81" y="26"/>
                  </a:lnTo>
                  <a:lnTo>
                    <a:pt x="77" y="27"/>
                  </a:lnTo>
                  <a:lnTo>
                    <a:pt x="76" y="26"/>
                  </a:lnTo>
                  <a:lnTo>
                    <a:pt x="72" y="26"/>
                  </a:lnTo>
                  <a:lnTo>
                    <a:pt x="70" y="24"/>
                  </a:lnTo>
                  <a:lnTo>
                    <a:pt x="70" y="22"/>
                  </a:lnTo>
                  <a:lnTo>
                    <a:pt x="68" y="20"/>
                  </a:lnTo>
                  <a:lnTo>
                    <a:pt x="68" y="16"/>
                  </a:lnTo>
                  <a:lnTo>
                    <a:pt x="68" y="14"/>
                  </a:lnTo>
                  <a:lnTo>
                    <a:pt x="70" y="11"/>
                  </a:lnTo>
                  <a:lnTo>
                    <a:pt x="70" y="9"/>
                  </a:lnTo>
                  <a:lnTo>
                    <a:pt x="72" y="7"/>
                  </a:lnTo>
                  <a:lnTo>
                    <a:pt x="76" y="7"/>
                  </a:lnTo>
                  <a:lnTo>
                    <a:pt x="77" y="5"/>
                  </a:lnTo>
                  <a:lnTo>
                    <a:pt x="79" y="7"/>
                  </a:lnTo>
                  <a:lnTo>
                    <a:pt x="81" y="7"/>
                  </a:lnTo>
                  <a:lnTo>
                    <a:pt x="83" y="9"/>
                  </a:lnTo>
                  <a:lnTo>
                    <a:pt x="85" y="9"/>
                  </a:lnTo>
                  <a:lnTo>
                    <a:pt x="85" y="11"/>
                  </a:lnTo>
                  <a:lnTo>
                    <a:pt x="85" y="13"/>
                  </a:lnTo>
                  <a:lnTo>
                    <a:pt x="83" y="13"/>
                  </a:lnTo>
                  <a:close/>
                  <a:moveTo>
                    <a:pt x="105" y="26"/>
                  </a:moveTo>
                  <a:lnTo>
                    <a:pt x="101" y="26"/>
                  </a:lnTo>
                  <a:lnTo>
                    <a:pt x="94" y="16"/>
                  </a:lnTo>
                  <a:lnTo>
                    <a:pt x="92" y="18"/>
                  </a:lnTo>
                  <a:lnTo>
                    <a:pt x="92" y="26"/>
                  </a:lnTo>
                  <a:lnTo>
                    <a:pt x="89" y="26"/>
                  </a:lnTo>
                  <a:lnTo>
                    <a:pt x="89" y="7"/>
                  </a:lnTo>
                  <a:lnTo>
                    <a:pt x="92" y="7"/>
                  </a:lnTo>
                  <a:lnTo>
                    <a:pt x="92" y="14"/>
                  </a:lnTo>
                  <a:lnTo>
                    <a:pt x="100" y="7"/>
                  </a:lnTo>
                  <a:lnTo>
                    <a:pt x="105" y="7"/>
                  </a:lnTo>
                  <a:lnTo>
                    <a:pt x="96" y="14"/>
                  </a:lnTo>
                  <a:lnTo>
                    <a:pt x="105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37" name="Freeform 128">
              <a:extLst>
                <a:ext uri="{FF2B5EF4-FFF2-40B4-BE49-F238E27FC236}">
                  <a16:creationId xmlns:a16="http://schemas.microsoft.com/office/drawing/2014/main" id="{B604C349-115F-0242-8620-1C25FB4737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23810" y="4316099"/>
              <a:ext cx="169862" cy="55562"/>
            </a:xfrm>
            <a:custGeom>
              <a:avLst/>
              <a:gdLst>
                <a:gd name="T0" fmla="*/ 25110 w 115"/>
                <a:gd name="T1" fmla="*/ 6350 h 35"/>
                <a:gd name="T2" fmla="*/ 16248 w 115"/>
                <a:gd name="T3" fmla="*/ 6350 h 35"/>
                <a:gd name="T4" fmla="*/ 8862 w 115"/>
                <a:gd name="T5" fmla="*/ 11112 h 35"/>
                <a:gd name="T6" fmla="*/ 5908 w 115"/>
                <a:gd name="T7" fmla="*/ 30162 h 35"/>
                <a:gd name="T8" fmla="*/ 19202 w 115"/>
                <a:gd name="T9" fmla="*/ 38100 h 35"/>
                <a:gd name="T10" fmla="*/ 25110 w 115"/>
                <a:gd name="T11" fmla="*/ 34925 h 35"/>
                <a:gd name="T12" fmla="*/ 31018 w 115"/>
                <a:gd name="T13" fmla="*/ 26987 h 35"/>
                <a:gd name="T14" fmla="*/ 31018 w 115"/>
                <a:gd name="T15" fmla="*/ 38100 h 35"/>
                <a:gd name="T16" fmla="*/ 22156 w 115"/>
                <a:gd name="T17" fmla="*/ 44450 h 35"/>
                <a:gd name="T18" fmla="*/ 11816 w 115"/>
                <a:gd name="T19" fmla="*/ 44450 h 35"/>
                <a:gd name="T20" fmla="*/ 2954 w 115"/>
                <a:gd name="T21" fmla="*/ 34925 h 35"/>
                <a:gd name="T22" fmla="*/ 0 w 115"/>
                <a:gd name="T23" fmla="*/ 20637 h 35"/>
                <a:gd name="T24" fmla="*/ 2954 w 115"/>
                <a:gd name="T25" fmla="*/ 9525 h 35"/>
                <a:gd name="T26" fmla="*/ 11816 w 115"/>
                <a:gd name="T27" fmla="*/ 0 h 35"/>
                <a:gd name="T28" fmla="*/ 22156 w 115"/>
                <a:gd name="T29" fmla="*/ 0 h 35"/>
                <a:gd name="T30" fmla="*/ 32495 w 115"/>
                <a:gd name="T31" fmla="*/ 6350 h 35"/>
                <a:gd name="T32" fmla="*/ 31018 w 115"/>
                <a:gd name="T33" fmla="*/ 11112 h 35"/>
                <a:gd name="T34" fmla="*/ 63514 w 115"/>
                <a:gd name="T35" fmla="*/ 14287 h 35"/>
                <a:gd name="T36" fmla="*/ 60560 w 115"/>
                <a:gd name="T37" fmla="*/ 26987 h 35"/>
                <a:gd name="T38" fmla="*/ 54651 w 115"/>
                <a:gd name="T39" fmla="*/ 38100 h 35"/>
                <a:gd name="T40" fmla="*/ 51697 w 115"/>
                <a:gd name="T41" fmla="*/ 49212 h 35"/>
                <a:gd name="T42" fmla="*/ 50220 w 115"/>
                <a:gd name="T43" fmla="*/ 55562 h 35"/>
                <a:gd name="T44" fmla="*/ 44312 w 115"/>
                <a:gd name="T45" fmla="*/ 55562 h 35"/>
                <a:gd name="T46" fmla="*/ 41358 w 115"/>
                <a:gd name="T47" fmla="*/ 49212 h 35"/>
                <a:gd name="T48" fmla="*/ 44312 w 115"/>
                <a:gd name="T49" fmla="*/ 49212 h 35"/>
                <a:gd name="T50" fmla="*/ 47266 w 115"/>
                <a:gd name="T51" fmla="*/ 49212 h 35"/>
                <a:gd name="T52" fmla="*/ 38404 w 115"/>
                <a:gd name="T53" fmla="*/ 11112 h 35"/>
                <a:gd name="T54" fmla="*/ 51697 w 115"/>
                <a:gd name="T55" fmla="*/ 38100 h 35"/>
                <a:gd name="T56" fmla="*/ 73853 w 115"/>
                <a:gd name="T57" fmla="*/ 11112 h 35"/>
                <a:gd name="T58" fmla="*/ 76807 w 115"/>
                <a:gd name="T59" fmla="*/ 14287 h 35"/>
                <a:gd name="T60" fmla="*/ 82715 w 115"/>
                <a:gd name="T61" fmla="*/ 11112 h 35"/>
                <a:gd name="T62" fmla="*/ 90101 w 115"/>
                <a:gd name="T63" fmla="*/ 14287 h 35"/>
                <a:gd name="T64" fmla="*/ 96009 w 115"/>
                <a:gd name="T65" fmla="*/ 26987 h 35"/>
                <a:gd name="T66" fmla="*/ 93055 w 115"/>
                <a:gd name="T67" fmla="*/ 38100 h 35"/>
                <a:gd name="T68" fmla="*/ 82715 w 115"/>
                <a:gd name="T69" fmla="*/ 44450 h 35"/>
                <a:gd name="T70" fmla="*/ 76807 w 115"/>
                <a:gd name="T71" fmla="*/ 41275 h 35"/>
                <a:gd name="T72" fmla="*/ 73853 w 115"/>
                <a:gd name="T73" fmla="*/ 55562 h 35"/>
                <a:gd name="T74" fmla="*/ 82715 w 115"/>
                <a:gd name="T75" fmla="*/ 38100 h 35"/>
                <a:gd name="T76" fmla="*/ 87147 w 115"/>
                <a:gd name="T77" fmla="*/ 34925 h 35"/>
                <a:gd name="T78" fmla="*/ 90101 w 115"/>
                <a:gd name="T79" fmla="*/ 26987 h 35"/>
                <a:gd name="T80" fmla="*/ 87147 w 115"/>
                <a:gd name="T81" fmla="*/ 20637 h 35"/>
                <a:gd name="T82" fmla="*/ 82715 w 115"/>
                <a:gd name="T83" fmla="*/ 14287 h 35"/>
                <a:gd name="T84" fmla="*/ 73853 w 115"/>
                <a:gd name="T85" fmla="*/ 23812 h 35"/>
                <a:gd name="T86" fmla="*/ 76807 w 115"/>
                <a:gd name="T87" fmla="*/ 38100 h 35"/>
                <a:gd name="T88" fmla="*/ 104871 w 115"/>
                <a:gd name="T89" fmla="*/ 14287 h 35"/>
                <a:gd name="T90" fmla="*/ 101917 w 115"/>
                <a:gd name="T91" fmla="*/ 11112 h 35"/>
                <a:gd name="T92" fmla="*/ 104871 w 115"/>
                <a:gd name="T93" fmla="*/ 14287 h 35"/>
                <a:gd name="T94" fmla="*/ 144752 w 115"/>
                <a:gd name="T95" fmla="*/ 14287 h 35"/>
                <a:gd name="T96" fmla="*/ 141798 w 115"/>
                <a:gd name="T97" fmla="*/ 26987 h 35"/>
                <a:gd name="T98" fmla="*/ 137367 w 115"/>
                <a:gd name="T99" fmla="*/ 38100 h 35"/>
                <a:gd name="T100" fmla="*/ 131458 w 115"/>
                <a:gd name="T101" fmla="*/ 49212 h 35"/>
                <a:gd name="T102" fmla="*/ 128504 w 115"/>
                <a:gd name="T103" fmla="*/ 55562 h 35"/>
                <a:gd name="T104" fmla="*/ 122596 w 115"/>
                <a:gd name="T105" fmla="*/ 55562 h 35"/>
                <a:gd name="T106" fmla="*/ 122596 w 115"/>
                <a:gd name="T107" fmla="*/ 49212 h 35"/>
                <a:gd name="T108" fmla="*/ 125550 w 115"/>
                <a:gd name="T109" fmla="*/ 49212 h 35"/>
                <a:gd name="T110" fmla="*/ 128504 w 115"/>
                <a:gd name="T111" fmla="*/ 49212 h 35"/>
                <a:gd name="T112" fmla="*/ 121119 w 115"/>
                <a:gd name="T113" fmla="*/ 11112 h 35"/>
                <a:gd name="T114" fmla="*/ 134413 w 115"/>
                <a:gd name="T115" fmla="*/ 38100 h 35"/>
                <a:gd name="T116" fmla="*/ 161000 w 115"/>
                <a:gd name="T117" fmla="*/ 44450 h 35"/>
                <a:gd name="T118" fmla="*/ 147706 w 115"/>
                <a:gd name="T119" fmla="*/ 14287 h 35"/>
                <a:gd name="T120" fmla="*/ 169862 w 115"/>
                <a:gd name="T121" fmla="*/ 14287 h 3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5"/>
                <a:gd name="T184" fmla="*/ 0 h 35"/>
                <a:gd name="T185" fmla="*/ 115 w 115"/>
                <a:gd name="T186" fmla="*/ 35 h 3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5" h="35">
                  <a:moveTo>
                    <a:pt x="21" y="7"/>
                  </a:moveTo>
                  <a:lnTo>
                    <a:pt x="19" y="6"/>
                  </a:lnTo>
                  <a:lnTo>
                    <a:pt x="17" y="4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11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7"/>
                  </a:lnTo>
                  <a:lnTo>
                    <a:pt x="4" y="9"/>
                  </a:lnTo>
                  <a:lnTo>
                    <a:pt x="4" y="13"/>
                  </a:lnTo>
                  <a:lnTo>
                    <a:pt x="4" y="19"/>
                  </a:lnTo>
                  <a:lnTo>
                    <a:pt x="6" y="22"/>
                  </a:lnTo>
                  <a:lnTo>
                    <a:pt x="10" y="24"/>
                  </a:lnTo>
                  <a:lnTo>
                    <a:pt x="13" y="24"/>
                  </a:lnTo>
                  <a:lnTo>
                    <a:pt x="15" y="24"/>
                  </a:lnTo>
                  <a:lnTo>
                    <a:pt x="17" y="22"/>
                  </a:lnTo>
                  <a:lnTo>
                    <a:pt x="19" y="22"/>
                  </a:lnTo>
                  <a:lnTo>
                    <a:pt x="21" y="20"/>
                  </a:lnTo>
                  <a:lnTo>
                    <a:pt x="21" y="17"/>
                  </a:lnTo>
                  <a:lnTo>
                    <a:pt x="24" y="17"/>
                  </a:lnTo>
                  <a:lnTo>
                    <a:pt x="22" y="20"/>
                  </a:lnTo>
                  <a:lnTo>
                    <a:pt x="21" y="24"/>
                  </a:lnTo>
                  <a:lnTo>
                    <a:pt x="19" y="26"/>
                  </a:lnTo>
                  <a:lnTo>
                    <a:pt x="17" y="28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10" y="28"/>
                  </a:lnTo>
                  <a:lnTo>
                    <a:pt x="8" y="28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7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2" y="4"/>
                  </a:lnTo>
                  <a:lnTo>
                    <a:pt x="24" y="6"/>
                  </a:lnTo>
                  <a:lnTo>
                    <a:pt x="24" y="7"/>
                  </a:lnTo>
                  <a:lnTo>
                    <a:pt x="21" y="7"/>
                  </a:lnTo>
                  <a:close/>
                  <a:moveTo>
                    <a:pt x="41" y="7"/>
                  </a:moveTo>
                  <a:lnTo>
                    <a:pt x="45" y="7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1" y="15"/>
                  </a:lnTo>
                  <a:lnTo>
                    <a:pt x="41" y="17"/>
                  </a:lnTo>
                  <a:lnTo>
                    <a:pt x="39" y="19"/>
                  </a:lnTo>
                  <a:lnTo>
                    <a:pt x="39" y="22"/>
                  </a:lnTo>
                  <a:lnTo>
                    <a:pt x="37" y="24"/>
                  </a:lnTo>
                  <a:lnTo>
                    <a:pt x="37" y="26"/>
                  </a:lnTo>
                  <a:lnTo>
                    <a:pt x="35" y="30"/>
                  </a:lnTo>
                  <a:lnTo>
                    <a:pt x="35" y="31"/>
                  </a:lnTo>
                  <a:lnTo>
                    <a:pt x="34" y="33"/>
                  </a:lnTo>
                  <a:lnTo>
                    <a:pt x="34" y="35"/>
                  </a:lnTo>
                  <a:lnTo>
                    <a:pt x="32" y="35"/>
                  </a:lnTo>
                  <a:lnTo>
                    <a:pt x="30" y="35"/>
                  </a:lnTo>
                  <a:lnTo>
                    <a:pt x="28" y="35"/>
                  </a:lnTo>
                  <a:lnTo>
                    <a:pt x="28" y="31"/>
                  </a:lnTo>
                  <a:lnTo>
                    <a:pt x="30" y="31"/>
                  </a:lnTo>
                  <a:lnTo>
                    <a:pt x="32" y="31"/>
                  </a:lnTo>
                  <a:lnTo>
                    <a:pt x="34" y="30"/>
                  </a:lnTo>
                  <a:lnTo>
                    <a:pt x="34" y="28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5" y="24"/>
                  </a:lnTo>
                  <a:lnTo>
                    <a:pt x="41" y="7"/>
                  </a:lnTo>
                  <a:close/>
                  <a:moveTo>
                    <a:pt x="47" y="7"/>
                  </a:moveTo>
                  <a:lnTo>
                    <a:pt x="50" y="7"/>
                  </a:lnTo>
                  <a:lnTo>
                    <a:pt x="50" y="11"/>
                  </a:lnTo>
                  <a:lnTo>
                    <a:pt x="52" y="9"/>
                  </a:lnTo>
                  <a:lnTo>
                    <a:pt x="52" y="7"/>
                  </a:lnTo>
                  <a:lnTo>
                    <a:pt x="54" y="7"/>
                  </a:lnTo>
                  <a:lnTo>
                    <a:pt x="56" y="7"/>
                  </a:lnTo>
                  <a:lnTo>
                    <a:pt x="58" y="7"/>
                  </a:lnTo>
                  <a:lnTo>
                    <a:pt x="61" y="7"/>
                  </a:lnTo>
                  <a:lnTo>
                    <a:pt x="61" y="9"/>
                  </a:lnTo>
                  <a:lnTo>
                    <a:pt x="63" y="11"/>
                  </a:lnTo>
                  <a:lnTo>
                    <a:pt x="63" y="15"/>
                  </a:lnTo>
                  <a:lnTo>
                    <a:pt x="65" y="17"/>
                  </a:lnTo>
                  <a:lnTo>
                    <a:pt x="63" y="19"/>
                  </a:lnTo>
                  <a:lnTo>
                    <a:pt x="63" y="22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52" y="26"/>
                  </a:lnTo>
                  <a:lnTo>
                    <a:pt x="50" y="24"/>
                  </a:lnTo>
                  <a:lnTo>
                    <a:pt x="50" y="35"/>
                  </a:lnTo>
                  <a:lnTo>
                    <a:pt x="47" y="35"/>
                  </a:lnTo>
                  <a:lnTo>
                    <a:pt x="47" y="7"/>
                  </a:lnTo>
                  <a:close/>
                  <a:moveTo>
                    <a:pt x="56" y="24"/>
                  </a:moveTo>
                  <a:lnTo>
                    <a:pt x="58" y="24"/>
                  </a:lnTo>
                  <a:lnTo>
                    <a:pt x="59" y="22"/>
                  </a:lnTo>
                  <a:lnTo>
                    <a:pt x="59" y="20"/>
                  </a:lnTo>
                  <a:lnTo>
                    <a:pt x="61" y="19"/>
                  </a:lnTo>
                  <a:lnTo>
                    <a:pt x="61" y="17"/>
                  </a:lnTo>
                  <a:lnTo>
                    <a:pt x="61" y="15"/>
                  </a:lnTo>
                  <a:lnTo>
                    <a:pt x="61" y="13"/>
                  </a:lnTo>
                  <a:lnTo>
                    <a:pt x="59" y="13"/>
                  </a:lnTo>
                  <a:lnTo>
                    <a:pt x="59" y="11"/>
                  </a:lnTo>
                  <a:lnTo>
                    <a:pt x="58" y="9"/>
                  </a:lnTo>
                  <a:lnTo>
                    <a:pt x="56" y="9"/>
                  </a:lnTo>
                  <a:lnTo>
                    <a:pt x="54" y="11"/>
                  </a:lnTo>
                  <a:lnTo>
                    <a:pt x="52" y="11"/>
                  </a:lnTo>
                  <a:lnTo>
                    <a:pt x="50" y="15"/>
                  </a:lnTo>
                  <a:lnTo>
                    <a:pt x="50" y="19"/>
                  </a:lnTo>
                  <a:lnTo>
                    <a:pt x="50" y="20"/>
                  </a:lnTo>
                  <a:lnTo>
                    <a:pt x="52" y="24"/>
                  </a:lnTo>
                  <a:lnTo>
                    <a:pt x="54" y="24"/>
                  </a:lnTo>
                  <a:lnTo>
                    <a:pt x="56" y="24"/>
                  </a:lnTo>
                  <a:close/>
                  <a:moveTo>
                    <a:pt x="71" y="9"/>
                  </a:moveTo>
                  <a:lnTo>
                    <a:pt x="71" y="28"/>
                  </a:lnTo>
                  <a:lnTo>
                    <a:pt x="69" y="28"/>
                  </a:lnTo>
                  <a:lnTo>
                    <a:pt x="69" y="7"/>
                  </a:lnTo>
                  <a:lnTo>
                    <a:pt x="80" y="7"/>
                  </a:lnTo>
                  <a:lnTo>
                    <a:pt x="80" y="9"/>
                  </a:lnTo>
                  <a:lnTo>
                    <a:pt x="71" y="9"/>
                  </a:lnTo>
                  <a:close/>
                  <a:moveTo>
                    <a:pt x="95" y="7"/>
                  </a:moveTo>
                  <a:lnTo>
                    <a:pt x="98" y="7"/>
                  </a:lnTo>
                  <a:lnTo>
                    <a:pt x="98" y="9"/>
                  </a:lnTo>
                  <a:lnTo>
                    <a:pt x="98" y="11"/>
                  </a:lnTo>
                  <a:lnTo>
                    <a:pt x="96" y="15"/>
                  </a:lnTo>
                  <a:lnTo>
                    <a:pt x="96" y="17"/>
                  </a:lnTo>
                  <a:lnTo>
                    <a:pt x="95" y="19"/>
                  </a:lnTo>
                  <a:lnTo>
                    <a:pt x="95" y="22"/>
                  </a:lnTo>
                  <a:lnTo>
                    <a:pt x="93" y="24"/>
                  </a:lnTo>
                  <a:lnTo>
                    <a:pt x="93" y="26"/>
                  </a:lnTo>
                  <a:lnTo>
                    <a:pt x="91" y="30"/>
                  </a:lnTo>
                  <a:lnTo>
                    <a:pt x="89" y="31"/>
                  </a:lnTo>
                  <a:lnTo>
                    <a:pt x="89" y="33"/>
                  </a:lnTo>
                  <a:lnTo>
                    <a:pt x="87" y="35"/>
                  </a:lnTo>
                  <a:lnTo>
                    <a:pt x="85" y="35"/>
                  </a:lnTo>
                  <a:lnTo>
                    <a:pt x="83" y="35"/>
                  </a:lnTo>
                  <a:lnTo>
                    <a:pt x="83" y="31"/>
                  </a:lnTo>
                  <a:lnTo>
                    <a:pt x="85" y="31"/>
                  </a:lnTo>
                  <a:lnTo>
                    <a:pt x="87" y="31"/>
                  </a:lnTo>
                  <a:lnTo>
                    <a:pt x="87" y="30"/>
                  </a:lnTo>
                  <a:lnTo>
                    <a:pt x="89" y="28"/>
                  </a:lnTo>
                  <a:lnTo>
                    <a:pt x="82" y="7"/>
                  </a:lnTo>
                  <a:lnTo>
                    <a:pt x="85" y="7"/>
                  </a:lnTo>
                  <a:lnTo>
                    <a:pt x="91" y="24"/>
                  </a:lnTo>
                  <a:lnTo>
                    <a:pt x="95" y="7"/>
                  </a:lnTo>
                  <a:close/>
                  <a:moveTo>
                    <a:pt x="109" y="9"/>
                  </a:moveTo>
                  <a:lnTo>
                    <a:pt x="109" y="28"/>
                  </a:lnTo>
                  <a:lnTo>
                    <a:pt x="106" y="28"/>
                  </a:lnTo>
                  <a:lnTo>
                    <a:pt x="106" y="9"/>
                  </a:lnTo>
                  <a:lnTo>
                    <a:pt x="100" y="9"/>
                  </a:lnTo>
                  <a:lnTo>
                    <a:pt x="100" y="7"/>
                  </a:lnTo>
                  <a:lnTo>
                    <a:pt x="115" y="7"/>
                  </a:lnTo>
                  <a:lnTo>
                    <a:pt x="115" y="9"/>
                  </a:lnTo>
                  <a:lnTo>
                    <a:pt x="109" y="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38" name="Freeform 129">
              <a:extLst>
                <a:ext uri="{FF2B5EF4-FFF2-40B4-BE49-F238E27FC236}">
                  <a16:creationId xmlns:a16="http://schemas.microsoft.com/office/drawing/2014/main" id="{21182EDF-9C57-3D4D-9D38-23F5374F1F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22172" y="4762187"/>
              <a:ext cx="196850" cy="41275"/>
            </a:xfrm>
            <a:custGeom>
              <a:avLst/>
              <a:gdLst>
                <a:gd name="T0" fmla="*/ 32079 w 135"/>
                <a:gd name="T1" fmla="*/ 3175 h 26"/>
                <a:gd name="T2" fmla="*/ 13123 w 135"/>
                <a:gd name="T3" fmla="*/ 41275 h 26"/>
                <a:gd name="T4" fmla="*/ 0 w 135"/>
                <a:gd name="T5" fmla="*/ 0 h 26"/>
                <a:gd name="T6" fmla="*/ 37912 w 135"/>
                <a:gd name="T7" fmla="*/ 41275 h 26"/>
                <a:gd name="T8" fmla="*/ 37912 w 135"/>
                <a:gd name="T9" fmla="*/ 11112 h 26"/>
                <a:gd name="T10" fmla="*/ 43744 w 135"/>
                <a:gd name="T11" fmla="*/ 20638 h 26"/>
                <a:gd name="T12" fmla="*/ 45203 w 135"/>
                <a:gd name="T13" fmla="*/ 14288 h 26"/>
                <a:gd name="T14" fmla="*/ 51035 w 135"/>
                <a:gd name="T15" fmla="*/ 7938 h 26"/>
                <a:gd name="T16" fmla="*/ 62700 w 135"/>
                <a:gd name="T17" fmla="*/ 11112 h 26"/>
                <a:gd name="T18" fmla="*/ 67075 w 135"/>
                <a:gd name="T19" fmla="*/ 20638 h 26"/>
                <a:gd name="T20" fmla="*/ 67075 w 135"/>
                <a:gd name="T21" fmla="*/ 34925 h 26"/>
                <a:gd name="T22" fmla="*/ 59784 w 135"/>
                <a:gd name="T23" fmla="*/ 41275 h 26"/>
                <a:gd name="T24" fmla="*/ 48119 w 135"/>
                <a:gd name="T25" fmla="*/ 41275 h 26"/>
                <a:gd name="T26" fmla="*/ 43744 w 135"/>
                <a:gd name="T27" fmla="*/ 34925 h 26"/>
                <a:gd name="T28" fmla="*/ 43744 w 135"/>
                <a:gd name="T29" fmla="*/ 26988 h 26"/>
                <a:gd name="T30" fmla="*/ 62700 w 135"/>
                <a:gd name="T31" fmla="*/ 34925 h 26"/>
                <a:gd name="T32" fmla="*/ 62700 w 135"/>
                <a:gd name="T33" fmla="*/ 20638 h 26"/>
                <a:gd name="T34" fmla="*/ 53951 w 135"/>
                <a:gd name="T35" fmla="*/ 14288 h 26"/>
                <a:gd name="T36" fmla="*/ 48119 w 135"/>
                <a:gd name="T37" fmla="*/ 20638 h 26"/>
                <a:gd name="T38" fmla="*/ 48119 w 135"/>
                <a:gd name="T39" fmla="*/ 34925 h 26"/>
                <a:gd name="T40" fmla="*/ 88947 w 135"/>
                <a:gd name="T41" fmla="*/ 34925 h 26"/>
                <a:gd name="T42" fmla="*/ 104987 w 135"/>
                <a:gd name="T43" fmla="*/ 41275 h 26"/>
                <a:gd name="T44" fmla="*/ 99154 w 135"/>
                <a:gd name="T45" fmla="*/ 20638 h 26"/>
                <a:gd name="T46" fmla="*/ 102070 w 135"/>
                <a:gd name="T47" fmla="*/ 17463 h 26"/>
                <a:gd name="T48" fmla="*/ 86031 w 135"/>
                <a:gd name="T49" fmla="*/ 41275 h 26"/>
                <a:gd name="T50" fmla="*/ 78740 w 135"/>
                <a:gd name="T51" fmla="*/ 17463 h 26"/>
                <a:gd name="T52" fmla="*/ 78740 w 135"/>
                <a:gd name="T53" fmla="*/ 23812 h 26"/>
                <a:gd name="T54" fmla="*/ 72907 w 135"/>
                <a:gd name="T55" fmla="*/ 11112 h 26"/>
                <a:gd name="T56" fmla="*/ 137066 w 135"/>
                <a:gd name="T57" fmla="*/ 31750 h 26"/>
                <a:gd name="T58" fmla="*/ 134150 w 135"/>
                <a:gd name="T59" fmla="*/ 38100 h 26"/>
                <a:gd name="T60" fmla="*/ 123943 w 135"/>
                <a:gd name="T61" fmla="*/ 41275 h 26"/>
                <a:gd name="T62" fmla="*/ 116652 w 135"/>
                <a:gd name="T63" fmla="*/ 38100 h 26"/>
                <a:gd name="T64" fmla="*/ 110819 w 135"/>
                <a:gd name="T65" fmla="*/ 26988 h 26"/>
                <a:gd name="T66" fmla="*/ 116652 w 135"/>
                <a:gd name="T67" fmla="*/ 14288 h 26"/>
                <a:gd name="T68" fmla="*/ 123943 w 135"/>
                <a:gd name="T69" fmla="*/ 7938 h 26"/>
                <a:gd name="T70" fmla="*/ 134150 w 135"/>
                <a:gd name="T71" fmla="*/ 14288 h 26"/>
                <a:gd name="T72" fmla="*/ 137066 w 135"/>
                <a:gd name="T73" fmla="*/ 26988 h 26"/>
                <a:gd name="T74" fmla="*/ 118110 w 135"/>
                <a:gd name="T75" fmla="*/ 34925 h 26"/>
                <a:gd name="T76" fmla="*/ 126859 w 135"/>
                <a:gd name="T77" fmla="*/ 38100 h 26"/>
                <a:gd name="T78" fmla="*/ 132691 w 135"/>
                <a:gd name="T79" fmla="*/ 34925 h 26"/>
                <a:gd name="T80" fmla="*/ 137066 w 135"/>
                <a:gd name="T81" fmla="*/ 31750 h 26"/>
                <a:gd name="T82" fmla="*/ 129775 w 135"/>
                <a:gd name="T83" fmla="*/ 17463 h 26"/>
                <a:gd name="T84" fmla="*/ 121026 w 135"/>
                <a:gd name="T85" fmla="*/ 14288 h 26"/>
                <a:gd name="T86" fmla="*/ 118110 w 135"/>
                <a:gd name="T87" fmla="*/ 17463 h 26"/>
                <a:gd name="T88" fmla="*/ 132691 w 135"/>
                <a:gd name="T89" fmla="*/ 23812 h 26"/>
                <a:gd name="T90" fmla="*/ 167687 w 135"/>
                <a:gd name="T91" fmla="*/ 41275 h 26"/>
                <a:gd name="T92" fmla="*/ 148731 w 135"/>
                <a:gd name="T93" fmla="*/ 26988 h 26"/>
                <a:gd name="T94" fmla="*/ 142898 w 135"/>
                <a:gd name="T95" fmla="*/ 11112 h 26"/>
                <a:gd name="T96" fmla="*/ 161854 w 135"/>
                <a:gd name="T97" fmla="*/ 23812 h 26"/>
                <a:gd name="T98" fmla="*/ 193934 w 135"/>
                <a:gd name="T99" fmla="*/ 34925 h 26"/>
                <a:gd name="T100" fmla="*/ 191017 w 135"/>
                <a:gd name="T101" fmla="*/ 41275 h 26"/>
                <a:gd name="T102" fmla="*/ 174978 w 135"/>
                <a:gd name="T103" fmla="*/ 41275 h 26"/>
                <a:gd name="T104" fmla="*/ 177894 w 135"/>
                <a:gd name="T105" fmla="*/ 23812 h 26"/>
                <a:gd name="T106" fmla="*/ 193934 w 135"/>
                <a:gd name="T107" fmla="*/ 26988 h 26"/>
                <a:gd name="T108" fmla="*/ 177894 w 135"/>
                <a:gd name="T109" fmla="*/ 38100 h 26"/>
                <a:gd name="T110" fmla="*/ 188101 w 135"/>
                <a:gd name="T111" fmla="*/ 34925 h 26"/>
                <a:gd name="T112" fmla="*/ 191017 w 135"/>
                <a:gd name="T113" fmla="*/ 28575 h 26"/>
                <a:gd name="T114" fmla="*/ 186643 w 135"/>
                <a:gd name="T115" fmla="*/ 26988 h 2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35"/>
                <a:gd name="T175" fmla="*/ 0 h 26"/>
                <a:gd name="T176" fmla="*/ 135 w 135"/>
                <a:gd name="T177" fmla="*/ 26 h 2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35" h="26">
                  <a:moveTo>
                    <a:pt x="0" y="0"/>
                  </a:moveTo>
                  <a:lnTo>
                    <a:pt x="22" y="0"/>
                  </a:lnTo>
                  <a:lnTo>
                    <a:pt x="22" y="2"/>
                  </a:lnTo>
                  <a:lnTo>
                    <a:pt x="13" y="2"/>
                  </a:lnTo>
                  <a:lnTo>
                    <a:pt x="13" y="26"/>
                  </a:lnTo>
                  <a:lnTo>
                    <a:pt x="9" y="26"/>
                  </a:lnTo>
                  <a:lnTo>
                    <a:pt x="9" y="2"/>
                  </a:lnTo>
                  <a:lnTo>
                    <a:pt x="0" y="2"/>
                  </a:lnTo>
                  <a:lnTo>
                    <a:pt x="0" y="0"/>
                  </a:lnTo>
                  <a:close/>
                  <a:moveTo>
                    <a:pt x="30" y="17"/>
                  </a:moveTo>
                  <a:lnTo>
                    <a:pt x="26" y="17"/>
                  </a:lnTo>
                  <a:lnTo>
                    <a:pt x="26" y="26"/>
                  </a:lnTo>
                  <a:lnTo>
                    <a:pt x="22" y="26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6" y="15"/>
                  </a:lnTo>
                  <a:lnTo>
                    <a:pt x="30" y="15"/>
                  </a:lnTo>
                  <a:lnTo>
                    <a:pt x="30" y="13"/>
                  </a:lnTo>
                  <a:lnTo>
                    <a:pt x="30" y="11"/>
                  </a:lnTo>
                  <a:lnTo>
                    <a:pt x="31" y="9"/>
                  </a:lnTo>
                  <a:lnTo>
                    <a:pt x="33" y="7"/>
                  </a:lnTo>
                  <a:lnTo>
                    <a:pt x="35" y="5"/>
                  </a:lnTo>
                  <a:lnTo>
                    <a:pt x="37" y="5"/>
                  </a:lnTo>
                  <a:lnTo>
                    <a:pt x="41" y="5"/>
                  </a:lnTo>
                  <a:lnTo>
                    <a:pt x="43" y="7"/>
                  </a:lnTo>
                  <a:lnTo>
                    <a:pt x="44" y="9"/>
                  </a:lnTo>
                  <a:lnTo>
                    <a:pt x="46" y="11"/>
                  </a:lnTo>
                  <a:lnTo>
                    <a:pt x="46" y="13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6" y="22"/>
                  </a:lnTo>
                  <a:lnTo>
                    <a:pt x="44" y="24"/>
                  </a:lnTo>
                  <a:lnTo>
                    <a:pt x="43" y="26"/>
                  </a:lnTo>
                  <a:lnTo>
                    <a:pt x="41" y="26"/>
                  </a:lnTo>
                  <a:lnTo>
                    <a:pt x="37" y="26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31" y="24"/>
                  </a:lnTo>
                  <a:lnTo>
                    <a:pt x="30" y="22"/>
                  </a:lnTo>
                  <a:lnTo>
                    <a:pt x="30" y="20"/>
                  </a:lnTo>
                  <a:lnTo>
                    <a:pt x="30" y="18"/>
                  </a:lnTo>
                  <a:lnTo>
                    <a:pt x="30" y="17"/>
                  </a:lnTo>
                  <a:close/>
                  <a:moveTo>
                    <a:pt x="37" y="24"/>
                  </a:moveTo>
                  <a:lnTo>
                    <a:pt x="41" y="24"/>
                  </a:lnTo>
                  <a:lnTo>
                    <a:pt x="43" y="22"/>
                  </a:lnTo>
                  <a:lnTo>
                    <a:pt x="43" y="18"/>
                  </a:lnTo>
                  <a:lnTo>
                    <a:pt x="43" y="17"/>
                  </a:lnTo>
                  <a:lnTo>
                    <a:pt x="43" y="13"/>
                  </a:lnTo>
                  <a:lnTo>
                    <a:pt x="43" y="11"/>
                  </a:lnTo>
                  <a:lnTo>
                    <a:pt x="41" y="9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3" y="11"/>
                  </a:lnTo>
                  <a:lnTo>
                    <a:pt x="33" y="13"/>
                  </a:lnTo>
                  <a:lnTo>
                    <a:pt x="33" y="17"/>
                  </a:lnTo>
                  <a:lnTo>
                    <a:pt x="33" y="18"/>
                  </a:lnTo>
                  <a:lnTo>
                    <a:pt x="33" y="22"/>
                  </a:lnTo>
                  <a:lnTo>
                    <a:pt x="35" y="24"/>
                  </a:lnTo>
                  <a:lnTo>
                    <a:pt x="37" y="24"/>
                  </a:lnTo>
                  <a:close/>
                  <a:moveTo>
                    <a:pt x="61" y="22"/>
                  </a:moveTo>
                  <a:lnTo>
                    <a:pt x="68" y="7"/>
                  </a:lnTo>
                  <a:lnTo>
                    <a:pt x="72" y="7"/>
                  </a:lnTo>
                  <a:lnTo>
                    <a:pt x="72" y="26"/>
                  </a:lnTo>
                  <a:lnTo>
                    <a:pt x="68" y="26"/>
                  </a:lnTo>
                  <a:lnTo>
                    <a:pt x="68" y="15"/>
                  </a:lnTo>
                  <a:lnTo>
                    <a:pt x="68" y="13"/>
                  </a:lnTo>
                  <a:lnTo>
                    <a:pt x="70" y="13"/>
                  </a:lnTo>
                  <a:lnTo>
                    <a:pt x="70" y="11"/>
                  </a:lnTo>
                  <a:lnTo>
                    <a:pt x="68" y="11"/>
                  </a:lnTo>
                  <a:lnTo>
                    <a:pt x="63" y="26"/>
                  </a:lnTo>
                  <a:lnTo>
                    <a:pt x="59" y="26"/>
                  </a:lnTo>
                  <a:lnTo>
                    <a:pt x="54" y="11"/>
                  </a:lnTo>
                  <a:lnTo>
                    <a:pt x="54" y="13"/>
                  </a:lnTo>
                  <a:lnTo>
                    <a:pt x="54" y="15"/>
                  </a:lnTo>
                  <a:lnTo>
                    <a:pt x="54" y="26"/>
                  </a:lnTo>
                  <a:lnTo>
                    <a:pt x="50" y="26"/>
                  </a:lnTo>
                  <a:lnTo>
                    <a:pt x="50" y="7"/>
                  </a:lnTo>
                  <a:lnTo>
                    <a:pt x="55" y="7"/>
                  </a:lnTo>
                  <a:lnTo>
                    <a:pt x="61" y="22"/>
                  </a:lnTo>
                  <a:close/>
                  <a:moveTo>
                    <a:pt x="94" y="20"/>
                  </a:moveTo>
                  <a:lnTo>
                    <a:pt x="94" y="20"/>
                  </a:lnTo>
                  <a:lnTo>
                    <a:pt x="92" y="22"/>
                  </a:lnTo>
                  <a:lnTo>
                    <a:pt x="92" y="24"/>
                  </a:lnTo>
                  <a:lnTo>
                    <a:pt x="91" y="26"/>
                  </a:lnTo>
                  <a:lnTo>
                    <a:pt x="89" y="26"/>
                  </a:lnTo>
                  <a:lnTo>
                    <a:pt x="85" y="26"/>
                  </a:lnTo>
                  <a:lnTo>
                    <a:pt x="83" y="26"/>
                  </a:lnTo>
                  <a:lnTo>
                    <a:pt x="81" y="26"/>
                  </a:lnTo>
                  <a:lnTo>
                    <a:pt x="80" y="24"/>
                  </a:lnTo>
                  <a:lnTo>
                    <a:pt x="78" y="22"/>
                  </a:lnTo>
                  <a:lnTo>
                    <a:pt x="78" y="20"/>
                  </a:lnTo>
                  <a:lnTo>
                    <a:pt x="76" y="17"/>
                  </a:lnTo>
                  <a:lnTo>
                    <a:pt x="78" y="15"/>
                  </a:lnTo>
                  <a:lnTo>
                    <a:pt x="78" y="11"/>
                  </a:lnTo>
                  <a:lnTo>
                    <a:pt x="80" y="9"/>
                  </a:lnTo>
                  <a:lnTo>
                    <a:pt x="81" y="7"/>
                  </a:lnTo>
                  <a:lnTo>
                    <a:pt x="83" y="5"/>
                  </a:lnTo>
                  <a:lnTo>
                    <a:pt x="85" y="5"/>
                  </a:lnTo>
                  <a:lnTo>
                    <a:pt x="89" y="5"/>
                  </a:lnTo>
                  <a:lnTo>
                    <a:pt x="91" y="7"/>
                  </a:lnTo>
                  <a:lnTo>
                    <a:pt x="92" y="9"/>
                  </a:lnTo>
                  <a:lnTo>
                    <a:pt x="94" y="11"/>
                  </a:lnTo>
                  <a:lnTo>
                    <a:pt x="94" y="15"/>
                  </a:lnTo>
                  <a:lnTo>
                    <a:pt x="94" y="17"/>
                  </a:lnTo>
                  <a:lnTo>
                    <a:pt x="80" y="17"/>
                  </a:lnTo>
                  <a:lnTo>
                    <a:pt x="80" y="20"/>
                  </a:lnTo>
                  <a:lnTo>
                    <a:pt x="81" y="22"/>
                  </a:lnTo>
                  <a:lnTo>
                    <a:pt x="83" y="24"/>
                  </a:lnTo>
                  <a:lnTo>
                    <a:pt x="85" y="24"/>
                  </a:lnTo>
                  <a:lnTo>
                    <a:pt x="87" y="24"/>
                  </a:lnTo>
                  <a:lnTo>
                    <a:pt x="89" y="24"/>
                  </a:lnTo>
                  <a:lnTo>
                    <a:pt x="89" y="22"/>
                  </a:lnTo>
                  <a:lnTo>
                    <a:pt x="91" y="22"/>
                  </a:lnTo>
                  <a:lnTo>
                    <a:pt x="91" y="20"/>
                  </a:lnTo>
                  <a:lnTo>
                    <a:pt x="94" y="20"/>
                  </a:lnTo>
                  <a:close/>
                  <a:moveTo>
                    <a:pt x="91" y="15"/>
                  </a:moveTo>
                  <a:lnTo>
                    <a:pt x="91" y="13"/>
                  </a:lnTo>
                  <a:lnTo>
                    <a:pt x="89" y="11"/>
                  </a:lnTo>
                  <a:lnTo>
                    <a:pt x="87" y="9"/>
                  </a:lnTo>
                  <a:lnTo>
                    <a:pt x="85" y="9"/>
                  </a:lnTo>
                  <a:lnTo>
                    <a:pt x="83" y="9"/>
                  </a:lnTo>
                  <a:lnTo>
                    <a:pt x="81" y="11"/>
                  </a:lnTo>
                  <a:lnTo>
                    <a:pt x="80" y="13"/>
                  </a:lnTo>
                  <a:lnTo>
                    <a:pt x="80" y="15"/>
                  </a:lnTo>
                  <a:lnTo>
                    <a:pt x="91" y="15"/>
                  </a:lnTo>
                  <a:close/>
                  <a:moveTo>
                    <a:pt x="111" y="7"/>
                  </a:moveTo>
                  <a:lnTo>
                    <a:pt x="115" y="7"/>
                  </a:lnTo>
                  <a:lnTo>
                    <a:pt x="115" y="26"/>
                  </a:lnTo>
                  <a:lnTo>
                    <a:pt x="111" y="26"/>
                  </a:lnTo>
                  <a:lnTo>
                    <a:pt x="111" y="17"/>
                  </a:lnTo>
                  <a:lnTo>
                    <a:pt x="102" y="17"/>
                  </a:lnTo>
                  <a:lnTo>
                    <a:pt x="102" y="26"/>
                  </a:lnTo>
                  <a:lnTo>
                    <a:pt x="98" y="26"/>
                  </a:lnTo>
                  <a:lnTo>
                    <a:pt x="98" y="7"/>
                  </a:lnTo>
                  <a:lnTo>
                    <a:pt x="102" y="7"/>
                  </a:lnTo>
                  <a:lnTo>
                    <a:pt x="102" y="15"/>
                  </a:lnTo>
                  <a:lnTo>
                    <a:pt x="111" y="15"/>
                  </a:lnTo>
                  <a:lnTo>
                    <a:pt x="111" y="7"/>
                  </a:lnTo>
                  <a:close/>
                  <a:moveTo>
                    <a:pt x="135" y="20"/>
                  </a:moveTo>
                  <a:lnTo>
                    <a:pt x="133" y="22"/>
                  </a:lnTo>
                  <a:lnTo>
                    <a:pt x="133" y="24"/>
                  </a:lnTo>
                  <a:lnTo>
                    <a:pt x="131" y="26"/>
                  </a:lnTo>
                  <a:lnTo>
                    <a:pt x="129" y="26"/>
                  </a:lnTo>
                  <a:lnTo>
                    <a:pt x="128" y="26"/>
                  </a:lnTo>
                  <a:lnTo>
                    <a:pt x="120" y="26"/>
                  </a:lnTo>
                  <a:lnTo>
                    <a:pt x="120" y="7"/>
                  </a:lnTo>
                  <a:lnTo>
                    <a:pt x="122" y="7"/>
                  </a:lnTo>
                  <a:lnTo>
                    <a:pt x="122" y="15"/>
                  </a:lnTo>
                  <a:lnTo>
                    <a:pt x="128" y="15"/>
                  </a:lnTo>
                  <a:lnTo>
                    <a:pt x="129" y="15"/>
                  </a:lnTo>
                  <a:lnTo>
                    <a:pt x="133" y="17"/>
                  </a:lnTo>
                  <a:lnTo>
                    <a:pt x="133" y="18"/>
                  </a:lnTo>
                  <a:lnTo>
                    <a:pt x="135" y="20"/>
                  </a:lnTo>
                  <a:close/>
                  <a:moveTo>
                    <a:pt x="122" y="24"/>
                  </a:moveTo>
                  <a:lnTo>
                    <a:pt x="128" y="24"/>
                  </a:lnTo>
                  <a:lnTo>
                    <a:pt x="129" y="24"/>
                  </a:lnTo>
                  <a:lnTo>
                    <a:pt x="129" y="22"/>
                  </a:lnTo>
                  <a:lnTo>
                    <a:pt x="131" y="22"/>
                  </a:lnTo>
                  <a:lnTo>
                    <a:pt x="131" y="20"/>
                  </a:lnTo>
                  <a:lnTo>
                    <a:pt x="131" y="18"/>
                  </a:lnTo>
                  <a:lnTo>
                    <a:pt x="129" y="18"/>
                  </a:lnTo>
                  <a:lnTo>
                    <a:pt x="128" y="17"/>
                  </a:lnTo>
                  <a:lnTo>
                    <a:pt x="122" y="17"/>
                  </a:lnTo>
                  <a:lnTo>
                    <a:pt x="122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39" name="Freeform 130">
              <a:extLst>
                <a:ext uri="{FF2B5EF4-FFF2-40B4-BE49-F238E27FC236}">
                  <a16:creationId xmlns:a16="http://schemas.microsoft.com/office/drawing/2014/main" id="{2B7192CB-F47E-2245-BFC0-3ACF567890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60310" y="5155887"/>
              <a:ext cx="133350" cy="42863"/>
            </a:xfrm>
            <a:custGeom>
              <a:avLst/>
              <a:gdLst>
                <a:gd name="T0" fmla="*/ 8792 w 91"/>
                <a:gd name="T1" fmla="*/ 42863 h 27"/>
                <a:gd name="T2" fmla="*/ 0 w 91"/>
                <a:gd name="T3" fmla="*/ 34925 h 27"/>
                <a:gd name="T4" fmla="*/ 0 w 91"/>
                <a:gd name="T5" fmla="*/ 22225 h 27"/>
                <a:gd name="T6" fmla="*/ 0 w 91"/>
                <a:gd name="T7" fmla="*/ 11113 h 27"/>
                <a:gd name="T8" fmla="*/ 8792 w 91"/>
                <a:gd name="T9" fmla="*/ 1588 h 27"/>
                <a:gd name="T10" fmla="*/ 21981 w 91"/>
                <a:gd name="T11" fmla="*/ 0 h 27"/>
                <a:gd name="T12" fmla="*/ 32238 w 91"/>
                <a:gd name="T13" fmla="*/ 7938 h 27"/>
                <a:gd name="T14" fmla="*/ 38100 w 91"/>
                <a:gd name="T15" fmla="*/ 17463 h 27"/>
                <a:gd name="T16" fmla="*/ 35169 w 91"/>
                <a:gd name="T17" fmla="*/ 28575 h 27"/>
                <a:gd name="T18" fmla="*/ 29308 w 91"/>
                <a:gd name="T19" fmla="*/ 39688 h 27"/>
                <a:gd name="T20" fmla="*/ 19050 w 91"/>
                <a:gd name="T21" fmla="*/ 42863 h 27"/>
                <a:gd name="T22" fmla="*/ 10258 w 91"/>
                <a:gd name="T23" fmla="*/ 4763 h 27"/>
                <a:gd name="T24" fmla="*/ 5862 w 91"/>
                <a:gd name="T25" fmla="*/ 17463 h 27"/>
                <a:gd name="T26" fmla="*/ 5862 w 91"/>
                <a:gd name="T27" fmla="*/ 31750 h 27"/>
                <a:gd name="T28" fmla="*/ 13188 w 91"/>
                <a:gd name="T29" fmla="*/ 38100 h 27"/>
                <a:gd name="T30" fmla="*/ 24912 w 91"/>
                <a:gd name="T31" fmla="*/ 38100 h 27"/>
                <a:gd name="T32" fmla="*/ 32238 w 91"/>
                <a:gd name="T33" fmla="*/ 25400 h 27"/>
                <a:gd name="T34" fmla="*/ 29308 w 91"/>
                <a:gd name="T35" fmla="*/ 14288 h 27"/>
                <a:gd name="T36" fmla="*/ 21981 w 91"/>
                <a:gd name="T37" fmla="*/ 4763 h 27"/>
                <a:gd name="T38" fmla="*/ 67408 w 91"/>
                <a:gd name="T39" fmla="*/ 11113 h 27"/>
                <a:gd name="T40" fmla="*/ 70338 w 91"/>
                <a:gd name="T41" fmla="*/ 42863 h 27"/>
                <a:gd name="T42" fmla="*/ 70338 w 91"/>
                <a:gd name="T43" fmla="*/ 19050 h 27"/>
                <a:gd name="T44" fmla="*/ 70338 w 91"/>
                <a:gd name="T45" fmla="*/ 19050 h 27"/>
                <a:gd name="T46" fmla="*/ 48358 w 91"/>
                <a:gd name="T47" fmla="*/ 19050 h 27"/>
                <a:gd name="T48" fmla="*/ 48358 w 91"/>
                <a:gd name="T49" fmla="*/ 19050 h 27"/>
                <a:gd name="T50" fmla="*/ 48358 w 91"/>
                <a:gd name="T51" fmla="*/ 42863 h 27"/>
                <a:gd name="T52" fmla="*/ 51288 w 91"/>
                <a:gd name="T53" fmla="*/ 11113 h 27"/>
                <a:gd name="T54" fmla="*/ 96715 w 91"/>
                <a:gd name="T55" fmla="*/ 17463 h 27"/>
                <a:gd name="T56" fmla="*/ 86458 w 91"/>
                <a:gd name="T57" fmla="*/ 19050 h 27"/>
                <a:gd name="T58" fmla="*/ 86458 w 91"/>
                <a:gd name="T59" fmla="*/ 31750 h 27"/>
                <a:gd name="T60" fmla="*/ 95250 w 91"/>
                <a:gd name="T61" fmla="*/ 39688 h 27"/>
                <a:gd name="T62" fmla="*/ 99646 w 91"/>
                <a:gd name="T63" fmla="*/ 34925 h 27"/>
                <a:gd name="T64" fmla="*/ 102577 w 91"/>
                <a:gd name="T65" fmla="*/ 38100 h 27"/>
                <a:gd name="T66" fmla="*/ 92319 w 91"/>
                <a:gd name="T67" fmla="*/ 42863 h 27"/>
                <a:gd name="T68" fmla="*/ 83527 w 91"/>
                <a:gd name="T69" fmla="*/ 39688 h 27"/>
                <a:gd name="T70" fmla="*/ 80596 w 91"/>
                <a:gd name="T71" fmla="*/ 28575 h 27"/>
                <a:gd name="T72" fmla="*/ 83527 w 91"/>
                <a:gd name="T73" fmla="*/ 17463 h 27"/>
                <a:gd name="T74" fmla="*/ 95250 w 91"/>
                <a:gd name="T75" fmla="*/ 11113 h 27"/>
                <a:gd name="T76" fmla="*/ 102577 w 91"/>
                <a:gd name="T77" fmla="*/ 14288 h 27"/>
                <a:gd name="T78" fmla="*/ 105508 w 91"/>
                <a:gd name="T79" fmla="*/ 22225 h 27"/>
                <a:gd name="T80" fmla="*/ 127488 w 91"/>
                <a:gd name="T81" fmla="*/ 42863 h 27"/>
                <a:gd name="T82" fmla="*/ 114300 w 91"/>
                <a:gd name="T83" fmla="*/ 42863 h 27"/>
                <a:gd name="T84" fmla="*/ 114300 w 91"/>
                <a:gd name="T85" fmla="*/ 11113 h 27"/>
                <a:gd name="T86" fmla="*/ 133350 w 91"/>
                <a:gd name="T87" fmla="*/ 11113 h 2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1"/>
                <a:gd name="T133" fmla="*/ 0 h 27"/>
                <a:gd name="T134" fmla="*/ 91 w 91"/>
                <a:gd name="T135" fmla="*/ 27 h 2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1" h="27">
                  <a:moveTo>
                    <a:pt x="13" y="27"/>
                  </a:moveTo>
                  <a:lnTo>
                    <a:pt x="9" y="27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4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2" y="5"/>
                  </a:lnTo>
                  <a:lnTo>
                    <a:pt x="4" y="3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1"/>
                  </a:lnTo>
                  <a:lnTo>
                    <a:pt x="20" y="3"/>
                  </a:lnTo>
                  <a:lnTo>
                    <a:pt x="22" y="5"/>
                  </a:lnTo>
                  <a:lnTo>
                    <a:pt x="24" y="7"/>
                  </a:lnTo>
                  <a:lnTo>
                    <a:pt x="24" y="9"/>
                  </a:lnTo>
                  <a:lnTo>
                    <a:pt x="26" y="11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2" y="24"/>
                  </a:lnTo>
                  <a:lnTo>
                    <a:pt x="20" y="25"/>
                  </a:lnTo>
                  <a:lnTo>
                    <a:pt x="18" y="27"/>
                  </a:lnTo>
                  <a:lnTo>
                    <a:pt x="15" y="27"/>
                  </a:lnTo>
                  <a:lnTo>
                    <a:pt x="13" y="27"/>
                  </a:lnTo>
                  <a:close/>
                  <a:moveTo>
                    <a:pt x="13" y="3"/>
                  </a:moveTo>
                  <a:lnTo>
                    <a:pt x="9" y="3"/>
                  </a:lnTo>
                  <a:lnTo>
                    <a:pt x="7" y="3"/>
                  </a:lnTo>
                  <a:lnTo>
                    <a:pt x="6" y="5"/>
                  </a:lnTo>
                  <a:lnTo>
                    <a:pt x="4" y="9"/>
                  </a:lnTo>
                  <a:lnTo>
                    <a:pt x="4" y="11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3" y="25"/>
                  </a:lnTo>
                  <a:lnTo>
                    <a:pt x="15" y="24"/>
                  </a:lnTo>
                  <a:lnTo>
                    <a:pt x="17" y="24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2" y="11"/>
                  </a:lnTo>
                  <a:lnTo>
                    <a:pt x="20" y="9"/>
                  </a:lnTo>
                  <a:lnTo>
                    <a:pt x="18" y="5"/>
                  </a:lnTo>
                  <a:lnTo>
                    <a:pt x="17" y="3"/>
                  </a:lnTo>
                  <a:lnTo>
                    <a:pt x="15" y="3"/>
                  </a:lnTo>
                  <a:lnTo>
                    <a:pt x="13" y="3"/>
                  </a:lnTo>
                  <a:close/>
                  <a:moveTo>
                    <a:pt x="41" y="24"/>
                  </a:moveTo>
                  <a:lnTo>
                    <a:pt x="46" y="7"/>
                  </a:lnTo>
                  <a:lnTo>
                    <a:pt x="52" y="7"/>
                  </a:lnTo>
                  <a:lnTo>
                    <a:pt x="52" y="27"/>
                  </a:lnTo>
                  <a:lnTo>
                    <a:pt x="48" y="27"/>
                  </a:lnTo>
                  <a:lnTo>
                    <a:pt x="48" y="16"/>
                  </a:lnTo>
                  <a:lnTo>
                    <a:pt x="48" y="14"/>
                  </a:lnTo>
                  <a:lnTo>
                    <a:pt x="48" y="12"/>
                  </a:lnTo>
                  <a:lnTo>
                    <a:pt x="42" y="27"/>
                  </a:lnTo>
                  <a:lnTo>
                    <a:pt x="39" y="27"/>
                  </a:lnTo>
                  <a:lnTo>
                    <a:pt x="33" y="12"/>
                  </a:lnTo>
                  <a:lnTo>
                    <a:pt x="31" y="12"/>
                  </a:lnTo>
                  <a:lnTo>
                    <a:pt x="33" y="12"/>
                  </a:lnTo>
                  <a:lnTo>
                    <a:pt x="33" y="14"/>
                  </a:lnTo>
                  <a:lnTo>
                    <a:pt x="33" y="16"/>
                  </a:lnTo>
                  <a:lnTo>
                    <a:pt x="33" y="27"/>
                  </a:lnTo>
                  <a:lnTo>
                    <a:pt x="30" y="27"/>
                  </a:lnTo>
                  <a:lnTo>
                    <a:pt x="30" y="7"/>
                  </a:lnTo>
                  <a:lnTo>
                    <a:pt x="35" y="7"/>
                  </a:lnTo>
                  <a:lnTo>
                    <a:pt x="41" y="24"/>
                  </a:lnTo>
                  <a:close/>
                  <a:moveTo>
                    <a:pt x="68" y="14"/>
                  </a:moveTo>
                  <a:lnTo>
                    <a:pt x="66" y="11"/>
                  </a:lnTo>
                  <a:lnTo>
                    <a:pt x="65" y="11"/>
                  </a:lnTo>
                  <a:lnTo>
                    <a:pt x="61" y="11"/>
                  </a:lnTo>
                  <a:lnTo>
                    <a:pt x="59" y="12"/>
                  </a:lnTo>
                  <a:lnTo>
                    <a:pt x="59" y="14"/>
                  </a:lnTo>
                  <a:lnTo>
                    <a:pt x="59" y="18"/>
                  </a:lnTo>
                  <a:lnTo>
                    <a:pt x="59" y="20"/>
                  </a:lnTo>
                  <a:lnTo>
                    <a:pt x="59" y="24"/>
                  </a:lnTo>
                  <a:lnTo>
                    <a:pt x="61" y="24"/>
                  </a:lnTo>
                  <a:lnTo>
                    <a:pt x="65" y="25"/>
                  </a:lnTo>
                  <a:lnTo>
                    <a:pt x="66" y="24"/>
                  </a:lnTo>
                  <a:lnTo>
                    <a:pt x="68" y="22"/>
                  </a:lnTo>
                  <a:lnTo>
                    <a:pt x="68" y="20"/>
                  </a:lnTo>
                  <a:lnTo>
                    <a:pt x="72" y="20"/>
                  </a:lnTo>
                  <a:lnTo>
                    <a:pt x="70" y="24"/>
                  </a:lnTo>
                  <a:lnTo>
                    <a:pt x="70" y="25"/>
                  </a:lnTo>
                  <a:lnTo>
                    <a:pt x="66" y="27"/>
                  </a:lnTo>
                  <a:lnTo>
                    <a:pt x="63" y="27"/>
                  </a:lnTo>
                  <a:lnTo>
                    <a:pt x="61" y="27"/>
                  </a:lnTo>
                  <a:lnTo>
                    <a:pt x="59" y="27"/>
                  </a:lnTo>
                  <a:lnTo>
                    <a:pt x="57" y="25"/>
                  </a:lnTo>
                  <a:lnTo>
                    <a:pt x="55" y="24"/>
                  </a:lnTo>
                  <a:lnTo>
                    <a:pt x="55" y="20"/>
                  </a:lnTo>
                  <a:lnTo>
                    <a:pt x="55" y="18"/>
                  </a:lnTo>
                  <a:lnTo>
                    <a:pt x="55" y="14"/>
                  </a:lnTo>
                  <a:lnTo>
                    <a:pt x="55" y="12"/>
                  </a:lnTo>
                  <a:lnTo>
                    <a:pt x="57" y="11"/>
                  </a:lnTo>
                  <a:lnTo>
                    <a:pt x="59" y="9"/>
                  </a:lnTo>
                  <a:lnTo>
                    <a:pt x="61" y="7"/>
                  </a:lnTo>
                  <a:lnTo>
                    <a:pt x="65" y="7"/>
                  </a:lnTo>
                  <a:lnTo>
                    <a:pt x="66" y="7"/>
                  </a:lnTo>
                  <a:lnTo>
                    <a:pt x="68" y="9"/>
                  </a:lnTo>
                  <a:lnTo>
                    <a:pt x="70" y="9"/>
                  </a:lnTo>
                  <a:lnTo>
                    <a:pt x="70" y="11"/>
                  </a:lnTo>
                  <a:lnTo>
                    <a:pt x="72" y="12"/>
                  </a:lnTo>
                  <a:lnTo>
                    <a:pt x="72" y="14"/>
                  </a:lnTo>
                  <a:lnTo>
                    <a:pt x="68" y="14"/>
                  </a:lnTo>
                  <a:close/>
                  <a:moveTo>
                    <a:pt x="91" y="27"/>
                  </a:moveTo>
                  <a:lnTo>
                    <a:pt x="87" y="27"/>
                  </a:lnTo>
                  <a:lnTo>
                    <a:pt x="79" y="18"/>
                  </a:lnTo>
                  <a:lnTo>
                    <a:pt x="78" y="20"/>
                  </a:lnTo>
                  <a:lnTo>
                    <a:pt x="78" y="27"/>
                  </a:lnTo>
                  <a:lnTo>
                    <a:pt x="76" y="27"/>
                  </a:lnTo>
                  <a:lnTo>
                    <a:pt x="76" y="7"/>
                  </a:lnTo>
                  <a:lnTo>
                    <a:pt x="78" y="7"/>
                  </a:lnTo>
                  <a:lnTo>
                    <a:pt x="78" y="16"/>
                  </a:lnTo>
                  <a:lnTo>
                    <a:pt x="87" y="7"/>
                  </a:lnTo>
                  <a:lnTo>
                    <a:pt x="91" y="7"/>
                  </a:lnTo>
                  <a:lnTo>
                    <a:pt x="83" y="16"/>
                  </a:lnTo>
                  <a:lnTo>
                    <a:pt x="91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40" name="Freeform 131">
              <a:extLst>
                <a:ext uri="{FF2B5EF4-FFF2-40B4-BE49-F238E27FC236}">
                  <a16:creationId xmlns:a16="http://schemas.microsoft.com/office/drawing/2014/main" id="{8A0496CE-A4E6-BF4A-9DDB-5D4B4E5773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17472" y="3706499"/>
              <a:ext cx="241300" cy="55562"/>
            </a:xfrm>
            <a:custGeom>
              <a:avLst/>
              <a:gdLst>
                <a:gd name="T0" fmla="*/ 13162 w 165"/>
                <a:gd name="T1" fmla="*/ 4762 h 35"/>
                <a:gd name="T2" fmla="*/ 5850 w 165"/>
                <a:gd name="T3" fmla="*/ 28575 h 35"/>
                <a:gd name="T4" fmla="*/ 24861 w 165"/>
                <a:gd name="T5" fmla="*/ 38100 h 35"/>
                <a:gd name="T6" fmla="*/ 29248 w 165"/>
                <a:gd name="T7" fmla="*/ 38100 h 35"/>
                <a:gd name="T8" fmla="*/ 11699 w 165"/>
                <a:gd name="T9" fmla="*/ 42862 h 35"/>
                <a:gd name="T10" fmla="*/ 0 w 165"/>
                <a:gd name="T11" fmla="*/ 20637 h 35"/>
                <a:gd name="T12" fmla="*/ 11699 w 165"/>
                <a:gd name="T13" fmla="*/ 0 h 35"/>
                <a:gd name="T14" fmla="*/ 32173 w 165"/>
                <a:gd name="T15" fmla="*/ 4762 h 35"/>
                <a:gd name="T16" fmla="*/ 43873 w 165"/>
                <a:gd name="T17" fmla="*/ 14287 h 35"/>
                <a:gd name="T18" fmla="*/ 59959 w 165"/>
                <a:gd name="T19" fmla="*/ 14287 h 35"/>
                <a:gd name="T20" fmla="*/ 64347 w 165"/>
                <a:gd name="T21" fmla="*/ 41275 h 35"/>
                <a:gd name="T22" fmla="*/ 64347 w 165"/>
                <a:gd name="T23" fmla="*/ 42862 h 35"/>
                <a:gd name="T24" fmla="*/ 57035 w 165"/>
                <a:gd name="T25" fmla="*/ 38100 h 35"/>
                <a:gd name="T26" fmla="*/ 43873 w 165"/>
                <a:gd name="T27" fmla="*/ 42862 h 35"/>
                <a:gd name="T28" fmla="*/ 40948 w 165"/>
                <a:gd name="T29" fmla="*/ 28575 h 35"/>
                <a:gd name="T30" fmla="*/ 57035 w 165"/>
                <a:gd name="T31" fmla="*/ 17462 h 35"/>
                <a:gd name="T32" fmla="*/ 40948 w 165"/>
                <a:gd name="T33" fmla="*/ 20637 h 35"/>
                <a:gd name="T34" fmla="*/ 48260 w 165"/>
                <a:gd name="T35" fmla="*/ 28575 h 35"/>
                <a:gd name="T36" fmla="*/ 43873 w 165"/>
                <a:gd name="T37" fmla="*/ 38100 h 35"/>
                <a:gd name="T38" fmla="*/ 57035 w 165"/>
                <a:gd name="T39" fmla="*/ 34925 h 35"/>
                <a:gd name="T40" fmla="*/ 73121 w 165"/>
                <a:gd name="T41" fmla="*/ 41275 h 35"/>
                <a:gd name="T42" fmla="*/ 70196 w 165"/>
                <a:gd name="T43" fmla="*/ 38100 h 35"/>
                <a:gd name="T44" fmla="*/ 86283 w 165"/>
                <a:gd name="T45" fmla="*/ 17462 h 35"/>
                <a:gd name="T46" fmla="*/ 118456 w 165"/>
                <a:gd name="T47" fmla="*/ 41275 h 35"/>
                <a:gd name="T48" fmla="*/ 97982 w 165"/>
                <a:gd name="T49" fmla="*/ 38100 h 35"/>
                <a:gd name="T50" fmla="*/ 102370 w 165"/>
                <a:gd name="T51" fmla="*/ 14287 h 35"/>
                <a:gd name="T52" fmla="*/ 121381 w 165"/>
                <a:gd name="T53" fmla="*/ 20637 h 35"/>
                <a:gd name="T54" fmla="*/ 108219 w 165"/>
                <a:gd name="T55" fmla="*/ 38100 h 35"/>
                <a:gd name="T56" fmla="*/ 118456 w 165"/>
                <a:gd name="T57" fmla="*/ 34925 h 35"/>
                <a:gd name="T58" fmla="*/ 114069 w 165"/>
                <a:gd name="T59" fmla="*/ 17462 h 35"/>
                <a:gd name="T60" fmla="*/ 102370 w 165"/>
                <a:gd name="T61" fmla="*/ 23812 h 35"/>
                <a:gd name="T62" fmla="*/ 133081 w 165"/>
                <a:gd name="T63" fmla="*/ 42862 h 35"/>
                <a:gd name="T64" fmla="*/ 146242 w 165"/>
                <a:gd name="T65" fmla="*/ 11112 h 35"/>
                <a:gd name="T66" fmla="*/ 159404 w 165"/>
                <a:gd name="T67" fmla="*/ 14287 h 35"/>
                <a:gd name="T68" fmla="*/ 175491 w 165"/>
                <a:gd name="T69" fmla="*/ 14287 h 35"/>
                <a:gd name="T70" fmla="*/ 181341 w 165"/>
                <a:gd name="T71" fmla="*/ 41275 h 35"/>
                <a:gd name="T72" fmla="*/ 181341 w 165"/>
                <a:gd name="T73" fmla="*/ 42862 h 35"/>
                <a:gd name="T74" fmla="*/ 172566 w 165"/>
                <a:gd name="T75" fmla="*/ 38100 h 35"/>
                <a:gd name="T76" fmla="*/ 159404 w 165"/>
                <a:gd name="T77" fmla="*/ 42862 h 35"/>
                <a:gd name="T78" fmla="*/ 156479 w 165"/>
                <a:gd name="T79" fmla="*/ 28575 h 35"/>
                <a:gd name="T80" fmla="*/ 172566 w 165"/>
                <a:gd name="T81" fmla="*/ 17462 h 35"/>
                <a:gd name="T82" fmla="*/ 156479 w 165"/>
                <a:gd name="T83" fmla="*/ 20637 h 35"/>
                <a:gd name="T84" fmla="*/ 165254 w 165"/>
                <a:gd name="T85" fmla="*/ 28575 h 35"/>
                <a:gd name="T86" fmla="*/ 162329 w 165"/>
                <a:gd name="T87" fmla="*/ 38100 h 35"/>
                <a:gd name="T88" fmla="*/ 172566 w 165"/>
                <a:gd name="T89" fmla="*/ 34925 h 35"/>
                <a:gd name="T90" fmla="*/ 191578 w 165"/>
                <a:gd name="T91" fmla="*/ 17462 h 35"/>
                <a:gd name="T92" fmla="*/ 206202 w 165"/>
                <a:gd name="T93" fmla="*/ 14287 h 35"/>
                <a:gd name="T94" fmla="*/ 210589 w 165"/>
                <a:gd name="T95" fmla="*/ 34925 h 35"/>
                <a:gd name="T96" fmla="*/ 194502 w 165"/>
                <a:gd name="T97" fmla="*/ 42862 h 35"/>
                <a:gd name="T98" fmla="*/ 187190 w 165"/>
                <a:gd name="T99" fmla="*/ 11112 h 35"/>
                <a:gd name="T100" fmla="*/ 207664 w 165"/>
                <a:gd name="T101" fmla="*/ 31750 h 35"/>
                <a:gd name="T102" fmla="*/ 203277 w 165"/>
                <a:gd name="T103" fmla="*/ 17462 h 35"/>
                <a:gd name="T104" fmla="*/ 191578 w 165"/>
                <a:gd name="T105" fmla="*/ 34925 h 35"/>
                <a:gd name="T106" fmla="*/ 213514 w 165"/>
                <a:gd name="T107" fmla="*/ 52387 h 35"/>
                <a:gd name="T108" fmla="*/ 219364 w 165"/>
                <a:gd name="T109" fmla="*/ 31750 h 35"/>
                <a:gd name="T110" fmla="*/ 235450 w 165"/>
                <a:gd name="T111" fmla="*/ 52387 h 35"/>
                <a:gd name="T112" fmla="*/ 222288 w 165"/>
                <a:gd name="T113" fmla="*/ 31750 h 3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5"/>
                <a:gd name="T172" fmla="*/ 0 h 35"/>
                <a:gd name="T173" fmla="*/ 165 w 165"/>
                <a:gd name="T174" fmla="*/ 35 h 3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5" h="35">
                  <a:moveTo>
                    <a:pt x="20" y="9"/>
                  </a:moveTo>
                  <a:lnTo>
                    <a:pt x="19" y="5"/>
                  </a:lnTo>
                  <a:lnTo>
                    <a:pt x="17" y="3"/>
                  </a:lnTo>
                  <a:lnTo>
                    <a:pt x="15" y="3"/>
                  </a:lnTo>
                  <a:lnTo>
                    <a:pt x="11" y="3"/>
                  </a:lnTo>
                  <a:lnTo>
                    <a:pt x="9" y="3"/>
                  </a:lnTo>
                  <a:lnTo>
                    <a:pt x="8" y="3"/>
                  </a:lnTo>
                  <a:lnTo>
                    <a:pt x="6" y="5"/>
                  </a:lnTo>
                  <a:lnTo>
                    <a:pt x="4" y="7"/>
                  </a:lnTo>
                  <a:lnTo>
                    <a:pt x="4" y="11"/>
                  </a:lnTo>
                  <a:lnTo>
                    <a:pt x="4" y="13"/>
                  </a:lnTo>
                  <a:lnTo>
                    <a:pt x="4" y="18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5" y="24"/>
                  </a:lnTo>
                  <a:lnTo>
                    <a:pt x="17" y="24"/>
                  </a:lnTo>
                  <a:lnTo>
                    <a:pt x="19" y="22"/>
                  </a:lnTo>
                  <a:lnTo>
                    <a:pt x="19" y="20"/>
                  </a:lnTo>
                  <a:lnTo>
                    <a:pt x="20" y="18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20" y="24"/>
                  </a:lnTo>
                  <a:lnTo>
                    <a:pt x="19" y="26"/>
                  </a:lnTo>
                  <a:lnTo>
                    <a:pt x="15" y="27"/>
                  </a:lnTo>
                  <a:lnTo>
                    <a:pt x="13" y="27"/>
                  </a:lnTo>
                  <a:lnTo>
                    <a:pt x="11" y="27"/>
                  </a:lnTo>
                  <a:lnTo>
                    <a:pt x="9" y="27"/>
                  </a:lnTo>
                  <a:lnTo>
                    <a:pt x="8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2" y="3"/>
                  </a:lnTo>
                  <a:lnTo>
                    <a:pt x="4" y="2"/>
                  </a:lnTo>
                  <a:lnTo>
                    <a:pt x="8" y="0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2" y="5"/>
                  </a:lnTo>
                  <a:lnTo>
                    <a:pt x="22" y="9"/>
                  </a:lnTo>
                  <a:lnTo>
                    <a:pt x="20" y="9"/>
                  </a:lnTo>
                  <a:close/>
                  <a:moveTo>
                    <a:pt x="28" y="13"/>
                  </a:moveTo>
                  <a:lnTo>
                    <a:pt x="28" y="11"/>
                  </a:lnTo>
                  <a:lnTo>
                    <a:pt x="30" y="9"/>
                  </a:lnTo>
                  <a:lnTo>
                    <a:pt x="32" y="7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3" y="11"/>
                  </a:lnTo>
                  <a:lnTo>
                    <a:pt x="43" y="13"/>
                  </a:lnTo>
                  <a:lnTo>
                    <a:pt x="43" y="24"/>
                  </a:lnTo>
                  <a:lnTo>
                    <a:pt x="44" y="26"/>
                  </a:lnTo>
                  <a:lnTo>
                    <a:pt x="44" y="27"/>
                  </a:lnTo>
                  <a:lnTo>
                    <a:pt x="43" y="27"/>
                  </a:lnTo>
                  <a:lnTo>
                    <a:pt x="41" y="27"/>
                  </a:lnTo>
                  <a:lnTo>
                    <a:pt x="39" y="26"/>
                  </a:lnTo>
                  <a:lnTo>
                    <a:pt x="39" y="24"/>
                  </a:lnTo>
                  <a:lnTo>
                    <a:pt x="39" y="26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2" y="27"/>
                  </a:lnTo>
                  <a:lnTo>
                    <a:pt x="30" y="27"/>
                  </a:lnTo>
                  <a:lnTo>
                    <a:pt x="28" y="26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8" y="18"/>
                  </a:lnTo>
                  <a:lnTo>
                    <a:pt x="30" y="16"/>
                  </a:lnTo>
                  <a:lnTo>
                    <a:pt x="32" y="16"/>
                  </a:lnTo>
                  <a:lnTo>
                    <a:pt x="37" y="15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9" y="11"/>
                  </a:lnTo>
                  <a:lnTo>
                    <a:pt x="35" y="9"/>
                  </a:lnTo>
                  <a:lnTo>
                    <a:pt x="33" y="11"/>
                  </a:lnTo>
                  <a:lnTo>
                    <a:pt x="32" y="11"/>
                  </a:lnTo>
                  <a:lnTo>
                    <a:pt x="32" y="13"/>
                  </a:lnTo>
                  <a:lnTo>
                    <a:pt x="30" y="13"/>
                  </a:lnTo>
                  <a:lnTo>
                    <a:pt x="28" y="13"/>
                  </a:lnTo>
                  <a:close/>
                  <a:moveTo>
                    <a:pt x="39" y="16"/>
                  </a:moveTo>
                  <a:lnTo>
                    <a:pt x="39" y="18"/>
                  </a:lnTo>
                  <a:lnTo>
                    <a:pt x="37" y="18"/>
                  </a:lnTo>
                  <a:lnTo>
                    <a:pt x="33" y="18"/>
                  </a:lnTo>
                  <a:lnTo>
                    <a:pt x="32" y="18"/>
                  </a:lnTo>
                  <a:lnTo>
                    <a:pt x="32" y="20"/>
                  </a:lnTo>
                  <a:lnTo>
                    <a:pt x="30" y="20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33" y="26"/>
                  </a:lnTo>
                  <a:lnTo>
                    <a:pt x="35" y="26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2"/>
                  </a:lnTo>
                  <a:lnTo>
                    <a:pt x="39" y="20"/>
                  </a:lnTo>
                  <a:lnTo>
                    <a:pt x="39" y="16"/>
                  </a:lnTo>
                  <a:close/>
                  <a:moveTo>
                    <a:pt x="52" y="11"/>
                  </a:moveTo>
                  <a:lnTo>
                    <a:pt x="52" y="22"/>
                  </a:lnTo>
                  <a:lnTo>
                    <a:pt x="52" y="24"/>
                  </a:lnTo>
                  <a:lnTo>
                    <a:pt x="50" y="26"/>
                  </a:lnTo>
                  <a:lnTo>
                    <a:pt x="48" y="27"/>
                  </a:lnTo>
                  <a:lnTo>
                    <a:pt x="46" y="27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48" y="22"/>
                  </a:lnTo>
                  <a:lnTo>
                    <a:pt x="48" y="7"/>
                  </a:lnTo>
                  <a:lnTo>
                    <a:pt x="63" y="7"/>
                  </a:lnTo>
                  <a:lnTo>
                    <a:pt x="63" y="27"/>
                  </a:lnTo>
                  <a:lnTo>
                    <a:pt x="59" y="27"/>
                  </a:lnTo>
                  <a:lnTo>
                    <a:pt x="59" y="11"/>
                  </a:lnTo>
                  <a:lnTo>
                    <a:pt x="52" y="11"/>
                  </a:lnTo>
                  <a:close/>
                  <a:moveTo>
                    <a:pt x="83" y="22"/>
                  </a:moveTo>
                  <a:lnTo>
                    <a:pt x="83" y="22"/>
                  </a:lnTo>
                  <a:lnTo>
                    <a:pt x="83" y="24"/>
                  </a:lnTo>
                  <a:lnTo>
                    <a:pt x="81" y="26"/>
                  </a:lnTo>
                  <a:lnTo>
                    <a:pt x="78" y="27"/>
                  </a:lnTo>
                  <a:lnTo>
                    <a:pt x="76" y="27"/>
                  </a:lnTo>
                  <a:lnTo>
                    <a:pt x="72" y="27"/>
                  </a:lnTo>
                  <a:lnTo>
                    <a:pt x="70" y="26"/>
                  </a:lnTo>
                  <a:lnTo>
                    <a:pt x="68" y="26"/>
                  </a:lnTo>
                  <a:lnTo>
                    <a:pt x="67" y="24"/>
                  </a:lnTo>
                  <a:lnTo>
                    <a:pt x="67" y="20"/>
                  </a:lnTo>
                  <a:lnTo>
                    <a:pt x="67" y="18"/>
                  </a:lnTo>
                  <a:lnTo>
                    <a:pt x="67" y="15"/>
                  </a:lnTo>
                  <a:lnTo>
                    <a:pt x="67" y="13"/>
                  </a:lnTo>
                  <a:lnTo>
                    <a:pt x="68" y="11"/>
                  </a:lnTo>
                  <a:lnTo>
                    <a:pt x="70" y="9"/>
                  </a:lnTo>
                  <a:lnTo>
                    <a:pt x="72" y="7"/>
                  </a:lnTo>
                  <a:lnTo>
                    <a:pt x="76" y="7"/>
                  </a:lnTo>
                  <a:lnTo>
                    <a:pt x="78" y="7"/>
                  </a:lnTo>
                  <a:lnTo>
                    <a:pt x="81" y="9"/>
                  </a:lnTo>
                  <a:lnTo>
                    <a:pt x="81" y="11"/>
                  </a:lnTo>
                  <a:lnTo>
                    <a:pt x="83" y="13"/>
                  </a:lnTo>
                  <a:lnTo>
                    <a:pt x="83" y="15"/>
                  </a:lnTo>
                  <a:lnTo>
                    <a:pt x="85" y="18"/>
                  </a:lnTo>
                  <a:lnTo>
                    <a:pt x="70" y="18"/>
                  </a:lnTo>
                  <a:lnTo>
                    <a:pt x="70" y="22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6"/>
                  </a:lnTo>
                  <a:lnTo>
                    <a:pt x="78" y="26"/>
                  </a:lnTo>
                  <a:lnTo>
                    <a:pt x="78" y="24"/>
                  </a:lnTo>
                  <a:lnTo>
                    <a:pt x="80" y="24"/>
                  </a:lnTo>
                  <a:lnTo>
                    <a:pt x="80" y="22"/>
                  </a:lnTo>
                  <a:lnTo>
                    <a:pt x="81" y="22"/>
                  </a:lnTo>
                  <a:lnTo>
                    <a:pt x="83" y="22"/>
                  </a:lnTo>
                  <a:close/>
                  <a:moveTo>
                    <a:pt x="81" y="16"/>
                  </a:moveTo>
                  <a:lnTo>
                    <a:pt x="80" y="13"/>
                  </a:lnTo>
                  <a:lnTo>
                    <a:pt x="80" y="11"/>
                  </a:lnTo>
                  <a:lnTo>
                    <a:pt x="78" y="11"/>
                  </a:lnTo>
                  <a:lnTo>
                    <a:pt x="76" y="11"/>
                  </a:lnTo>
                  <a:lnTo>
                    <a:pt x="74" y="11"/>
                  </a:lnTo>
                  <a:lnTo>
                    <a:pt x="72" y="11"/>
                  </a:lnTo>
                  <a:lnTo>
                    <a:pt x="72" y="13"/>
                  </a:lnTo>
                  <a:lnTo>
                    <a:pt x="70" y="13"/>
                  </a:lnTo>
                  <a:lnTo>
                    <a:pt x="70" y="15"/>
                  </a:lnTo>
                  <a:lnTo>
                    <a:pt x="70" y="16"/>
                  </a:lnTo>
                  <a:lnTo>
                    <a:pt x="81" y="16"/>
                  </a:lnTo>
                  <a:close/>
                  <a:moveTo>
                    <a:pt x="104" y="27"/>
                  </a:moveTo>
                  <a:lnTo>
                    <a:pt x="100" y="27"/>
                  </a:lnTo>
                  <a:lnTo>
                    <a:pt x="94" y="20"/>
                  </a:lnTo>
                  <a:lnTo>
                    <a:pt x="91" y="27"/>
                  </a:lnTo>
                  <a:lnTo>
                    <a:pt x="87" y="27"/>
                  </a:lnTo>
                  <a:lnTo>
                    <a:pt x="92" y="16"/>
                  </a:lnTo>
                  <a:lnTo>
                    <a:pt x="87" y="7"/>
                  </a:lnTo>
                  <a:lnTo>
                    <a:pt x="91" y="7"/>
                  </a:lnTo>
                  <a:lnTo>
                    <a:pt x="96" y="15"/>
                  </a:lnTo>
                  <a:lnTo>
                    <a:pt x="100" y="7"/>
                  </a:lnTo>
                  <a:lnTo>
                    <a:pt x="104" y="7"/>
                  </a:lnTo>
                  <a:lnTo>
                    <a:pt x="98" y="16"/>
                  </a:lnTo>
                  <a:lnTo>
                    <a:pt x="104" y="27"/>
                  </a:lnTo>
                  <a:close/>
                  <a:moveTo>
                    <a:pt x="107" y="13"/>
                  </a:moveTo>
                  <a:lnTo>
                    <a:pt x="107" y="11"/>
                  </a:lnTo>
                  <a:lnTo>
                    <a:pt x="109" y="9"/>
                  </a:lnTo>
                  <a:lnTo>
                    <a:pt x="111" y="7"/>
                  </a:lnTo>
                  <a:lnTo>
                    <a:pt x="115" y="7"/>
                  </a:lnTo>
                  <a:lnTo>
                    <a:pt x="117" y="7"/>
                  </a:lnTo>
                  <a:lnTo>
                    <a:pt x="118" y="7"/>
                  </a:lnTo>
                  <a:lnTo>
                    <a:pt x="120" y="7"/>
                  </a:lnTo>
                  <a:lnTo>
                    <a:pt x="120" y="9"/>
                  </a:lnTo>
                  <a:lnTo>
                    <a:pt x="122" y="11"/>
                  </a:lnTo>
                  <a:lnTo>
                    <a:pt x="122" y="13"/>
                  </a:lnTo>
                  <a:lnTo>
                    <a:pt x="122" y="24"/>
                  </a:lnTo>
                  <a:lnTo>
                    <a:pt x="124" y="26"/>
                  </a:lnTo>
                  <a:lnTo>
                    <a:pt x="124" y="27"/>
                  </a:lnTo>
                  <a:lnTo>
                    <a:pt x="122" y="27"/>
                  </a:lnTo>
                  <a:lnTo>
                    <a:pt x="120" y="27"/>
                  </a:lnTo>
                  <a:lnTo>
                    <a:pt x="120" y="26"/>
                  </a:lnTo>
                  <a:lnTo>
                    <a:pt x="118" y="24"/>
                  </a:lnTo>
                  <a:lnTo>
                    <a:pt x="118" y="26"/>
                  </a:lnTo>
                  <a:lnTo>
                    <a:pt x="117" y="27"/>
                  </a:lnTo>
                  <a:lnTo>
                    <a:pt x="115" y="27"/>
                  </a:lnTo>
                  <a:lnTo>
                    <a:pt x="113" y="27"/>
                  </a:lnTo>
                  <a:lnTo>
                    <a:pt x="111" y="27"/>
                  </a:lnTo>
                  <a:lnTo>
                    <a:pt x="109" y="27"/>
                  </a:lnTo>
                  <a:lnTo>
                    <a:pt x="107" y="26"/>
                  </a:lnTo>
                  <a:lnTo>
                    <a:pt x="105" y="24"/>
                  </a:lnTo>
                  <a:lnTo>
                    <a:pt x="105" y="22"/>
                  </a:lnTo>
                  <a:lnTo>
                    <a:pt x="105" y="20"/>
                  </a:lnTo>
                  <a:lnTo>
                    <a:pt x="107" y="18"/>
                  </a:lnTo>
                  <a:lnTo>
                    <a:pt x="109" y="16"/>
                  </a:lnTo>
                  <a:lnTo>
                    <a:pt x="111" y="16"/>
                  </a:lnTo>
                  <a:lnTo>
                    <a:pt x="117" y="15"/>
                  </a:lnTo>
                  <a:lnTo>
                    <a:pt x="118" y="15"/>
                  </a:lnTo>
                  <a:lnTo>
                    <a:pt x="118" y="13"/>
                  </a:lnTo>
                  <a:lnTo>
                    <a:pt x="118" y="11"/>
                  </a:lnTo>
                  <a:lnTo>
                    <a:pt x="115" y="9"/>
                  </a:lnTo>
                  <a:lnTo>
                    <a:pt x="113" y="11"/>
                  </a:lnTo>
                  <a:lnTo>
                    <a:pt x="111" y="11"/>
                  </a:lnTo>
                  <a:lnTo>
                    <a:pt x="111" y="13"/>
                  </a:lnTo>
                  <a:lnTo>
                    <a:pt x="109" y="13"/>
                  </a:lnTo>
                  <a:lnTo>
                    <a:pt x="107" y="13"/>
                  </a:lnTo>
                  <a:close/>
                  <a:moveTo>
                    <a:pt x="118" y="16"/>
                  </a:moveTo>
                  <a:lnTo>
                    <a:pt x="118" y="18"/>
                  </a:lnTo>
                  <a:lnTo>
                    <a:pt x="117" y="18"/>
                  </a:lnTo>
                  <a:lnTo>
                    <a:pt x="113" y="18"/>
                  </a:lnTo>
                  <a:lnTo>
                    <a:pt x="111" y="18"/>
                  </a:lnTo>
                  <a:lnTo>
                    <a:pt x="111" y="20"/>
                  </a:lnTo>
                  <a:lnTo>
                    <a:pt x="109" y="20"/>
                  </a:lnTo>
                  <a:lnTo>
                    <a:pt x="109" y="22"/>
                  </a:lnTo>
                  <a:lnTo>
                    <a:pt x="111" y="24"/>
                  </a:lnTo>
                  <a:lnTo>
                    <a:pt x="113" y="26"/>
                  </a:lnTo>
                  <a:lnTo>
                    <a:pt x="115" y="26"/>
                  </a:lnTo>
                  <a:lnTo>
                    <a:pt x="117" y="24"/>
                  </a:lnTo>
                  <a:lnTo>
                    <a:pt x="118" y="22"/>
                  </a:lnTo>
                  <a:lnTo>
                    <a:pt x="118" y="20"/>
                  </a:lnTo>
                  <a:lnTo>
                    <a:pt x="118" y="16"/>
                  </a:lnTo>
                  <a:close/>
                  <a:moveTo>
                    <a:pt x="128" y="7"/>
                  </a:moveTo>
                  <a:lnTo>
                    <a:pt x="131" y="7"/>
                  </a:lnTo>
                  <a:lnTo>
                    <a:pt x="131" y="11"/>
                  </a:lnTo>
                  <a:lnTo>
                    <a:pt x="131" y="9"/>
                  </a:lnTo>
                  <a:lnTo>
                    <a:pt x="133" y="7"/>
                  </a:lnTo>
                  <a:lnTo>
                    <a:pt x="135" y="7"/>
                  </a:lnTo>
                  <a:lnTo>
                    <a:pt x="137" y="7"/>
                  </a:lnTo>
                  <a:lnTo>
                    <a:pt x="139" y="7"/>
                  </a:lnTo>
                  <a:lnTo>
                    <a:pt x="141" y="9"/>
                  </a:lnTo>
                  <a:lnTo>
                    <a:pt x="142" y="9"/>
                  </a:lnTo>
                  <a:lnTo>
                    <a:pt x="144" y="13"/>
                  </a:lnTo>
                  <a:lnTo>
                    <a:pt x="144" y="15"/>
                  </a:lnTo>
                  <a:lnTo>
                    <a:pt x="144" y="16"/>
                  </a:lnTo>
                  <a:lnTo>
                    <a:pt x="144" y="20"/>
                  </a:lnTo>
                  <a:lnTo>
                    <a:pt x="144" y="22"/>
                  </a:lnTo>
                  <a:lnTo>
                    <a:pt x="142" y="24"/>
                  </a:lnTo>
                  <a:lnTo>
                    <a:pt x="141" y="26"/>
                  </a:lnTo>
                  <a:lnTo>
                    <a:pt x="139" y="27"/>
                  </a:lnTo>
                  <a:lnTo>
                    <a:pt x="137" y="27"/>
                  </a:lnTo>
                  <a:lnTo>
                    <a:pt x="135" y="27"/>
                  </a:lnTo>
                  <a:lnTo>
                    <a:pt x="133" y="27"/>
                  </a:lnTo>
                  <a:lnTo>
                    <a:pt x="131" y="26"/>
                  </a:lnTo>
                  <a:lnTo>
                    <a:pt x="131" y="35"/>
                  </a:lnTo>
                  <a:lnTo>
                    <a:pt x="128" y="35"/>
                  </a:lnTo>
                  <a:lnTo>
                    <a:pt x="128" y="7"/>
                  </a:lnTo>
                  <a:close/>
                  <a:moveTo>
                    <a:pt x="137" y="26"/>
                  </a:moveTo>
                  <a:lnTo>
                    <a:pt x="139" y="24"/>
                  </a:lnTo>
                  <a:lnTo>
                    <a:pt x="141" y="22"/>
                  </a:lnTo>
                  <a:lnTo>
                    <a:pt x="142" y="20"/>
                  </a:lnTo>
                  <a:lnTo>
                    <a:pt x="142" y="18"/>
                  </a:lnTo>
                  <a:lnTo>
                    <a:pt x="142" y="16"/>
                  </a:lnTo>
                  <a:lnTo>
                    <a:pt x="141" y="15"/>
                  </a:lnTo>
                  <a:lnTo>
                    <a:pt x="141" y="13"/>
                  </a:lnTo>
                  <a:lnTo>
                    <a:pt x="141" y="11"/>
                  </a:lnTo>
                  <a:lnTo>
                    <a:pt x="139" y="11"/>
                  </a:lnTo>
                  <a:lnTo>
                    <a:pt x="137" y="11"/>
                  </a:lnTo>
                  <a:lnTo>
                    <a:pt x="133" y="11"/>
                  </a:lnTo>
                  <a:lnTo>
                    <a:pt x="133" y="13"/>
                  </a:lnTo>
                  <a:lnTo>
                    <a:pt x="131" y="15"/>
                  </a:lnTo>
                  <a:lnTo>
                    <a:pt x="131" y="18"/>
                  </a:lnTo>
                  <a:lnTo>
                    <a:pt x="131" y="22"/>
                  </a:lnTo>
                  <a:lnTo>
                    <a:pt x="133" y="24"/>
                  </a:lnTo>
                  <a:lnTo>
                    <a:pt x="135" y="24"/>
                  </a:lnTo>
                  <a:lnTo>
                    <a:pt x="137" y="26"/>
                  </a:lnTo>
                  <a:close/>
                  <a:moveTo>
                    <a:pt x="150" y="27"/>
                  </a:moveTo>
                  <a:lnTo>
                    <a:pt x="150" y="33"/>
                  </a:lnTo>
                  <a:lnTo>
                    <a:pt x="146" y="33"/>
                  </a:lnTo>
                  <a:lnTo>
                    <a:pt x="146" y="24"/>
                  </a:lnTo>
                  <a:lnTo>
                    <a:pt x="148" y="24"/>
                  </a:lnTo>
                  <a:lnTo>
                    <a:pt x="148" y="22"/>
                  </a:lnTo>
                  <a:lnTo>
                    <a:pt x="150" y="20"/>
                  </a:lnTo>
                  <a:lnTo>
                    <a:pt x="150" y="7"/>
                  </a:lnTo>
                  <a:lnTo>
                    <a:pt x="163" y="7"/>
                  </a:lnTo>
                  <a:lnTo>
                    <a:pt x="163" y="24"/>
                  </a:lnTo>
                  <a:lnTo>
                    <a:pt x="165" y="24"/>
                  </a:lnTo>
                  <a:lnTo>
                    <a:pt x="165" y="33"/>
                  </a:lnTo>
                  <a:lnTo>
                    <a:pt x="161" y="33"/>
                  </a:lnTo>
                  <a:lnTo>
                    <a:pt x="161" y="27"/>
                  </a:lnTo>
                  <a:lnTo>
                    <a:pt x="150" y="27"/>
                  </a:lnTo>
                  <a:close/>
                  <a:moveTo>
                    <a:pt x="159" y="24"/>
                  </a:moveTo>
                  <a:lnTo>
                    <a:pt x="159" y="11"/>
                  </a:lnTo>
                  <a:lnTo>
                    <a:pt x="152" y="11"/>
                  </a:lnTo>
                  <a:lnTo>
                    <a:pt x="152" y="20"/>
                  </a:lnTo>
                  <a:lnTo>
                    <a:pt x="152" y="24"/>
                  </a:lnTo>
                  <a:lnTo>
                    <a:pt x="159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dirty="0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41" name="Freeform 132">
              <a:extLst>
                <a:ext uri="{FF2B5EF4-FFF2-40B4-BE49-F238E27FC236}">
                  <a16:creationId xmlns:a16="http://schemas.microsoft.com/office/drawing/2014/main" id="{695E7D91-5980-7645-9DF2-BEE22636D1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57086" y="3087374"/>
              <a:ext cx="307975" cy="55562"/>
            </a:xfrm>
            <a:custGeom>
              <a:avLst/>
              <a:gdLst>
                <a:gd name="T0" fmla="*/ 4400 w 210"/>
                <a:gd name="T1" fmla="*/ 23812 h 35"/>
                <a:gd name="T2" fmla="*/ 26398 w 210"/>
                <a:gd name="T3" fmla="*/ 17462 h 35"/>
                <a:gd name="T4" fmla="*/ 51329 w 210"/>
                <a:gd name="T5" fmla="*/ 11112 h 35"/>
                <a:gd name="T6" fmla="*/ 61595 w 210"/>
                <a:gd name="T7" fmla="*/ 17462 h 35"/>
                <a:gd name="T8" fmla="*/ 64528 w 210"/>
                <a:gd name="T9" fmla="*/ 41275 h 35"/>
                <a:gd name="T10" fmla="*/ 61595 w 210"/>
                <a:gd name="T11" fmla="*/ 44450 h 35"/>
                <a:gd name="T12" fmla="*/ 54262 w 210"/>
                <a:gd name="T13" fmla="*/ 41275 h 35"/>
                <a:gd name="T14" fmla="*/ 39597 w 210"/>
                <a:gd name="T15" fmla="*/ 38100 h 35"/>
                <a:gd name="T16" fmla="*/ 45463 w 210"/>
                <a:gd name="T17" fmla="*/ 23812 h 35"/>
                <a:gd name="T18" fmla="*/ 48396 w 210"/>
                <a:gd name="T19" fmla="*/ 14287 h 35"/>
                <a:gd name="T20" fmla="*/ 57195 w 210"/>
                <a:gd name="T21" fmla="*/ 25400 h 35"/>
                <a:gd name="T22" fmla="*/ 45463 w 210"/>
                <a:gd name="T23" fmla="*/ 28575 h 35"/>
                <a:gd name="T24" fmla="*/ 51329 w 210"/>
                <a:gd name="T25" fmla="*/ 38100 h 35"/>
                <a:gd name="T26" fmla="*/ 57195 w 210"/>
                <a:gd name="T27" fmla="*/ 25400 h 35"/>
                <a:gd name="T28" fmla="*/ 77727 w 210"/>
                <a:gd name="T29" fmla="*/ 11112 h 35"/>
                <a:gd name="T30" fmla="*/ 93859 w 210"/>
                <a:gd name="T31" fmla="*/ 17462 h 35"/>
                <a:gd name="T32" fmla="*/ 89459 w 210"/>
                <a:gd name="T33" fmla="*/ 41275 h 35"/>
                <a:gd name="T34" fmla="*/ 74794 w 210"/>
                <a:gd name="T35" fmla="*/ 38100 h 35"/>
                <a:gd name="T36" fmla="*/ 86526 w 210"/>
                <a:gd name="T37" fmla="*/ 38100 h 35"/>
                <a:gd name="T38" fmla="*/ 92392 w 210"/>
                <a:gd name="T39" fmla="*/ 23812 h 35"/>
                <a:gd name="T40" fmla="*/ 77727 w 210"/>
                <a:gd name="T41" fmla="*/ 14287 h 35"/>
                <a:gd name="T42" fmla="*/ 80660 w 210"/>
                <a:gd name="T43" fmla="*/ 38100 h 35"/>
                <a:gd name="T44" fmla="*/ 118790 w 210"/>
                <a:gd name="T45" fmla="*/ 41275 h 35"/>
                <a:gd name="T46" fmla="*/ 105591 w 210"/>
                <a:gd name="T47" fmla="*/ 23812 h 35"/>
                <a:gd name="T48" fmla="*/ 105591 w 210"/>
                <a:gd name="T49" fmla="*/ 38100 h 35"/>
                <a:gd name="T50" fmla="*/ 118790 w 210"/>
                <a:gd name="T51" fmla="*/ 31750 h 35"/>
                <a:gd name="T52" fmla="*/ 127590 w 210"/>
                <a:gd name="T53" fmla="*/ 41275 h 35"/>
                <a:gd name="T54" fmla="*/ 129056 w 210"/>
                <a:gd name="T55" fmla="*/ 23812 h 35"/>
                <a:gd name="T56" fmla="*/ 151054 w 210"/>
                <a:gd name="T57" fmla="*/ 11112 h 35"/>
                <a:gd name="T58" fmla="*/ 127590 w 210"/>
                <a:gd name="T59" fmla="*/ 41275 h 35"/>
                <a:gd name="T60" fmla="*/ 140789 w 210"/>
                <a:gd name="T61" fmla="*/ 25400 h 35"/>
                <a:gd name="T62" fmla="*/ 178919 w 210"/>
                <a:gd name="T63" fmla="*/ 41275 h 35"/>
                <a:gd name="T64" fmla="*/ 164253 w 210"/>
                <a:gd name="T65" fmla="*/ 11112 h 35"/>
                <a:gd name="T66" fmla="*/ 189185 w 210"/>
                <a:gd name="T67" fmla="*/ 28575 h 35"/>
                <a:gd name="T68" fmla="*/ 240514 w 210"/>
                <a:gd name="T69" fmla="*/ 11112 h 35"/>
                <a:gd name="T70" fmla="*/ 214116 w 210"/>
                <a:gd name="T71" fmla="*/ 6350 h 35"/>
                <a:gd name="T72" fmla="*/ 208250 w 210"/>
                <a:gd name="T73" fmla="*/ 0 h 35"/>
                <a:gd name="T74" fmla="*/ 246380 w 210"/>
                <a:gd name="T75" fmla="*/ 41275 h 35"/>
                <a:gd name="T76" fmla="*/ 265445 w 210"/>
                <a:gd name="T77" fmla="*/ 11112 h 35"/>
                <a:gd name="T78" fmla="*/ 275711 w 210"/>
                <a:gd name="T79" fmla="*/ 17462 h 35"/>
                <a:gd name="T80" fmla="*/ 278644 w 210"/>
                <a:gd name="T81" fmla="*/ 41275 h 35"/>
                <a:gd name="T82" fmla="*/ 275711 w 210"/>
                <a:gd name="T83" fmla="*/ 44450 h 35"/>
                <a:gd name="T84" fmla="*/ 268378 w 210"/>
                <a:gd name="T85" fmla="*/ 41275 h 35"/>
                <a:gd name="T86" fmla="*/ 253713 w 210"/>
                <a:gd name="T87" fmla="*/ 38100 h 35"/>
                <a:gd name="T88" fmla="*/ 259579 w 210"/>
                <a:gd name="T89" fmla="*/ 23812 h 35"/>
                <a:gd name="T90" fmla="*/ 262512 w 210"/>
                <a:gd name="T91" fmla="*/ 14287 h 35"/>
                <a:gd name="T92" fmla="*/ 269845 w 210"/>
                <a:gd name="T93" fmla="*/ 25400 h 35"/>
                <a:gd name="T94" fmla="*/ 259579 w 210"/>
                <a:gd name="T95" fmla="*/ 28575 h 35"/>
                <a:gd name="T96" fmla="*/ 265445 w 210"/>
                <a:gd name="T97" fmla="*/ 38100 h 35"/>
                <a:gd name="T98" fmla="*/ 269845 w 210"/>
                <a:gd name="T99" fmla="*/ 25400 h 35"/>
                <a:gd name="T100" fmla="*/ 291843 w 210"/>
                <a:gd name="T101" fmla="*/ 11112 h 35"/>
                <a:gd name="T102" fmla="*/ 307975 w 210"/>
                <a:gd name="T103" fmla="*/ 17462 h 35"/>
                <a:gd name="T104" fmla="*/ 303575 w 210"/>
                <a:gd name="T105" fmla="*/ 41275 h 35"/>
                <a:gd name="T106" fmla="*/ 288910 w 210"/>
                <a:gd name="T107" fmla="*/ 38100 h 35"/>
                <a:gd name="T108" fmla="*/ 297709 w 210"/>
                <a:gd name="T109" fmla="*/ 38100 h 35"/>
                <a:gd name="T110" fmla="*/ 303575 w 210"/>
                <a:gd name="T111" fmla="*/ 23812 h 35"/>
                <a:gd name="T112" fmla="*/ 291843 w 210"/>
                <a:gd name="T113" fmla="*/ 14287 h 35"/>
                <a:gd name="T114" fmla="*/ 294776 w 210"/>
                <a:gd name="T115" fmla="*/ 38100 h 3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10"/>
                <a:gd name="T175" fmla="*/ 0 h 35"/>
                <a:gd name="T176" fmla="*/ 210 w 210"/>
                <a:gd name="T177" fmla="*/ 35 h 3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10" h="35">
                  <a:moveTo>
                    <a:pt x="18" y="0"/>
                  </a:moveTo>
                  <a:lnTo>
                    <a:pt x="22" y="0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15"/>
                  </a:lnTo>
                  <a:lnTo>
                    <a:pt x="3" y="15"/>
                  </a:lnTo>
                  <a:lnTo>
                    <a:pt x="3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11"/>
                  </a:lnTo>
                  <a:lnTo>
                    <a:pt x="18" y="11"/>
                  </a:lnTo>
                  <a:lnTo>
                    <a:pt x="18" y="0"/>
                  </a:lnTo>
                  <a:close/>
                  <a:moveTo>
                    <a:pt x="27" y="13"/>
                  </a:moveTo>
                  <a:lnTo>
                    <a:pt x="27" y="9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40" y="9"/>
                  </a:lnTo>
                  <a:lnTo>
                    <a:pt x="42" y="9"/>
                  </a:lnTo>
                  <a:lnTo>
                    <a:pt x="42" y="11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0" y="28"/>
                  </a:lnTo>
                  <a:lnTo>
                    <a:pt x="40" y="26"/>
                  </a:lnTo>
                  <a:lnTo>
                    <a:pt x="39" y="24"/>
                  </a:lnTo>
                  <a:lnTo>
                    <a:pt x="39" y="26"/>
                  </a:lnTo>
                  <a:lnTo>
                    <a:pt x="37" y="26"/>
                  </a:lnTo>
                  <a:lnTo>
                    <a:pt x="35" y="28"/>
                  </a:lnTo>
                  <a:lnTo>
                    <a:pt x="33" y="28"/>
                  </a:lnTo>
                  <a:lnTo>
                    <a:pt x="31" y="28"/>
                  </a:lnTo>
                  <a:lnTo>
                    <a:pt x="29" y="26"/>
                  </a:lnTo>
                  <a:lnTo>
                    <a:pt x="27" y="26"/>
                  </a:lnTo>
                  <a:lnTo>
                    <a:pt x="27" y="24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7" y="18"/>
                  </a:lnTo>
                  <a:lnTo>
                    <a:pt x="29" y="16"/>
                  </a:lnTo>
                  <a:lnTo>
                    <a:pt x="31" y="15"/>
                  </a:lnTo>
                  <a:lnTo>
                    <a:pt x="37" y="15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9" y="9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1" y="11"/>
                  </a:lnTo>
                  <a:lnTo>
                    <a:pt x="29" y="13"/>
                  </a:lnTo>
                  <a:lnTo>
                    <a:pt x="27" y="13"/>
                  </a:lnTo>
                  <a:close/>
                  <a:moveTo>
                    <a:pt x="39" y="16"/>
                  </a:moveTo>
                  <a:lnTo>
                    <a:pt x="39" y="16"/>
                  </a:lnTo>
                  <a:lnTo>
                    <a:pt x="37" y="16"/>
                  </a:lnTo>
                  <a:lnTo>
                    <a:pt x="33" y="18"/>
                  </a:lnTo>
                  <a:lnTo>
                    <a:pt x="31" y="18"/>
                  </a:lnTo>
                  <a:lnTo>
                    <a:pt x="29" y="18"/>
                  </a:lnTo>
                  <a:lnTo>
                    <a:pt x="29" y="20"/>
                  </a:lnTo>
                  <a:lnTo>
                    <a:pt x="31" y="24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2"/>
                  </a:lnTo>
                  <a:lnTo>
                    <a:pt x="39" y="20"/>
                  </a:lnTo>
                  <a:lnTo>
                    <a:pt x="39" y="16"/>
                  </a:lnTo>
                  <a:close/>
                  <a:moveTo>
                    <a:pt x="48" y="7"/>
                  </a:moveTo>
                  <a:lnTo>
                    <a:pt x="51" y="7"/>
                  </a:lnTo>
                  <a:lnTo>
                    <a:pt x="51" y="9"/>
                  </a:lnTo>
                  <a:lnTo>
                    <a:pt x="53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9" y="7"/>
                  </a:lnTo>
                  <a:lnTo>
                    <a:pt x="61" y="7"/>
                  </a:lnTo>
                  <a:lnTo>
                    <a:pt x="63" y="9"/>
                  </a:lnTo>
                  <a:lnTo>
                    <a:pt x="64" y="11"/>
                  </a:lnTo>
                  <a:lnTo>
                    <a:pt x="64" y="13"/>
                  </a:lnTo>
                  <a:lnTo>
                    <a:pt x="64" y="16"/>
                  </a:lnTo>
                  <a:lnTo>
                    <a:pt x="64" y="18"/>
                  </a:lnTo>
                  <a:lnTo>
                    <a:pt x="64" y="22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59" y="26"/>
                  </a:lnTo>
                  <a:lnTo>
                    <a:pt x="57" y="28"/>
                  </a:lnTo>
                  <a:lnTo>
                    <a:pt x="55" y="28"/>
                  </a:lnTo>
                  <a:lnTo>
                    <a:pt x="53" y="26"/>
                  </a:lnTo>
                  <a:lnTo>
                    <a:pt x="51" y="26"/>
                  </a:lnTo>
                  <a:lnTo>
                    <a:pt x="51" y="24"/>
                  </a:lnTo>
                  <a:lnTo>
                    <a:pt x="51" y="35"/>
                  </a:lnTo>
                  <a:lnTo>
                    <a:pt x="48" y="35"/>
                  </a:lnTo>
                  <a:lnTo>
                    <a:pt x="48" y="7"/>
                  </a:lnTo>
                  <a:close/>
                  <a:moveTo>
                    <a:pt x="57" y="24"/>
                  </a:moveTo>
                  <a:lnTo>
                    <a:pt x="59" y="24"/>
                  </a:lnTo>
                  <a:lnTo>
                    <a:pt x="61" y="22"/>
                  </a:lnTo>
                  <a:lnTo>
                    <a:pt x="61" y="20"/>
                  </a:lnTo>
                  <a:lnTo>
                    <a:pt x="63" y="18"/>
                  </a:lnTo>
                  <a:lnTo>
                    <a:pt x="63" y="16"/>
                  </a:lnTo>
                  <a:lnTo>
                    <a:pt x="63" y="15"/>
                  </a:lnTo>
                  <a:lnTo>
                    <a:pt x="61" y="13"/>
                  </a:lnTo>
                  <a:lnTo>
                    <a:pt x="61" y="11"/>
                  </a:lnTo>
                  <a:lnTo>
                    <a:pt x="59" y="9"/>
                  </a:lnTo>
                  <a:lnTo>
                    <a:pt x="57" y="9"/>
                  </a:lnTo>
                  <a:lnTo>
                    <a:pt x="53" y="9"/>
                  </a:lnTo>
                  <a:lnTo>
                    <a:pt x="53" y="11"/>
                  </a:lnTo>
                  <a:lnTo>
                    <a:pt x="51" y="15"/>
                  </a:lnTo>
                  <a:lnTo>
                    <a:pt x="51" y="18"/>
                  </a:lnTo>
                  <a:lnTo>
                    <a:pt x="51" y="20"/>
                  </a:lnTo>
                  <a:lnTo>
                    <a:pt x="53" y="22"/>
                  </a:lnTo>
                  <a:lnTo>
                    <a:pt x="55" y="24"/>
                  </a:lnTo>
                  <a:lnTo>
                    <a:pt x="57" y="24"/>
                  </a:lnTo>
                  <a:close/>
                  <a:moveTo>
                    <a:pt x="83" y="20"/>
                  </a:moveTo>
                  <a:lnTo>
                    <a:pt x="83" y="22"/>
                  </a:lnTo>
                  <a:lnTo>
                    <a:pt x="83" y="24"/>
                  </a:lnTo>
                  <a:lnTo>
                    <a:pt x="83" y="26"/>
                  </a:lnTo>
                  <a:lnTo>
                    <a:pt x="81" y="26"/>
                  </a:lnTo>
                  <a:lnTo>
                    <a:pt x="79" y="26"/>
                  </a:lnTo>
                  <a:lnTo>
                    <a:pt x="77" y="26"/>
                  </a:lnTo>
                  <a:lnTo>
                    <a:pt x="68" y="26"/>
                  </a:lnTo>
                  <a:lnTo>
                    <a:pt x="68" y="7"/>
                  </a:lnTo>
                  <a:lnTo>
                    <a:pt x="72" y="7"/>
                  </a:lnTo>
                  <a:lnTo>
                    <a:pt x="72" y="15"/>
                  </a:lnTo>
                  <a:lnTo>
                    <a:pt x="77" y="15"/>
                  </a:lnTo>
                  <a:lnTo>
                    <a:pt x="79" y="15"/>
                  </a:lnTo>
                  <a:lnTo>
                    <a:pt x="81" y="16"/>
                  </a:lnTo>
                  <a:lnTo>
                    <a:pt x="83" y="18"/>
                  </a:lnTo>
                  <a:lnTo>
                    <a:pt x="83" y="20"/>
                  </a:lnTo>
                  <a:close/>
                  <a:moveTo>
                    <a:pt x="72" y="24"/>
                  </a:moveTo>
                  <a:lnTo>
                    <a:pt x="75" y="24"/>
                  </a:lnTo>
                  <a:lnTo>
                    <a:pt x="79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79" y="18"/>
                  </a:lnTo>
                  <a:lnTo>
                    <a:pt x="77" y="18"/>
                  </a:lnTo>
                  <a:lnTo>
                    <a:pt x="72" y="18"/>
                  </a:lnTo>
                  <a:lnTo>
                    <a:pt x="72" y="24"/>
                  </a:lnTo>
                  <a:close/>
                  <a:moveTo>
                    <a:pt x="87" y="26"/>
                  </a:moveTo>
                  <a:lnTo>
                    <a:pt x="92" y="18"/>
                  </a:lnTo>
                  <a:lnTo>
                    <a:pt x="90" y="18"/>
                  </a:lnTo>
                  <a:lnTo>
                    <a:pt x="90" y="16"/>
                  </a:lnTo>
                  <a:lnTo>
                    <a:pt x="88" y="15"/>
                  </a:lnTo>
                  <a:lnTo>
                    <a:pt x="88" y="13"/>
                  </a:lnTo>
                  <a:lnTo>
                    <a:pt x="88" y="11"/>
                  </a:lnTo>
                  <a:lnTo>
                    <a:pt x="90" y="9"/>
                  </a:lnTo>
                  <a:lnTo>
                    <a:pt x="92" y="7"/>
                  </a:lnTo>
                  <a:lnTo>
                    <a:pt x="96" y="7"/>
                  </a:lnTo>
                  <a:lnTo>
                    <a:pt x="103" y="7"/>
                  </a:lnTo>
                  <a:lnTo>
                    <a:pt x="103" y="26"/>
                  </a:lnTo>
                  <a:lnTo>
                    <a:pt x="99" y="26"/>
                  </a:lnTo>
                  <a:lnTo>
                    <a:pt x="99" y="18"/>
                  </a:lnTo>
                  <a:lnTo>
                    <a:pt x="96" y="18"/>
                  </a:lnTo>
                  <a:lnTo>
                    <a:pt x="90" y="26"/>
                  </a:lnTo>
                  <a:lnTo>
                    <a:pt x="87" y="26"/>
                  </a:lnTo>
                  <a:close/>
                  <a:moveTo>
                    <a:pt x="99" y="9"/>
                  </a:moveTo>
                  <a:lnTo>
                    <a:pt x="96" y="9"/>
                  </a:lnTo>
                  <a:lnTo>
                    <a:pt x="92" y="11"/>
                  </a:lnTo>
                  <a:lnTo>
                    <a:pt x="92" y="13"/>
                  </a:lnTo>
                  <a:lnTo>
                    <a:pt x="92" y="15"/>
                  </a:lnTo>
                  <a:lnTo>
                    <a:pt x="96" y="16"/>
                  </a:lnTo>
                  <a:lnTo>
                    <a:pt x="99" y="16"/>
                  </a:lnTo>
                  <a:lnTo>
                    <a:pt x="99" y="9"/>
                  </a:lnTo>
                  <a:close/>
                  <a:moveTo>
                    <a:pt x="122" y="7"/>
                  </a:moveTo>
                  <a:lnTo>
                    <a:pt x="124" y="7"/>
                  </a:lnTo>
                  <a:lnTo>
                    <a:pt x="124" y="26"/>
                  </a:lnTo>
                  <a:lnTo>
                    <a:pt x="122" y="26"/>
                  </a:lnTo>
                  <a:lnTo>
                    <a:pt x="122" y="18"/>
                  </a:lnTo>
                  <a:lnTo>
                    <a:pt x="112" y="18"/>
                  </a:lnTo>
                  <a:lnTo>
                    <a:pt x="112" y="26"/>
                  </a:lnTo>
                  <a:lnTo>
                    <a:pt x="109" y="26"/>
                  </a:lnTo>
                  <a:lnTo>
                    <a:pt x="109" y="7"/>
                  </a:lnTo>
                  <a:lnTo>
                    <a:pt x="112" y="7"/>
                  </a:lnTo>
                  <a:lnTo>
                    <a:pt x="112" y="15"/>
                  </a:lnTo>
                  <a:lnTo>
                    <a:pt x="122" y="15"/>
                  </a:lnTo>
                  <a:lnTo>
                    <a:pt x="122" y="7"/>
                  </a:lnTo>
                  <a:close/>
                  <a:moveTo>
                    <a:pt x="138" y="15"/>
                  </a:moveTo>
                  <a:lnTo>
                    <a:pt x="138" y="18"/>
                  </a:lnTo>
                  <a:lnTo>
                    <a:pt x="129" y="18"/>
                  </a:lnTo>
                  <a:lnTo>
                    <a:pt x="129" y="15"/>
                  </a:lnTo>
                  <a:lnTo>
                    <a:pt x="138" y="15"/>
                  </a:lnTo>
                  <a:close/>
                  <a:moveTo>
                    <a:pt x="164" y="26"/>
                  </a:moveTo>
                  <a:lnTo>
                    <a:pt x="164" y="11"/>
                  </a:lnTo>
                  <a:lnTo>
                    <a:pt x="164" y="9"/>
                  </a:lnTo>
                  <a:lnTo>
                    <a:pt x="164" y="7"/>
                  </a:lnTo>
                  <a:lnTo>
                    <a:pt x="164" y="5"/>
                  </a:lnTo>
                  <a:lnTo>
                    <a:pt x="164" y="4"/>
                  </a:lnTo>
                  <a:lnTo>
                    <a:pt x="157" y="26"/>
                  </a:lnTo>
                  <a:lnTo>
                    <a:pt x="153" y="26"/>
                  </a:lnTo>
                  <a:lnTo>
                    <a:pt x="146" y="4"/>
                  </a:lnTo>
                  <a:lnTo>
                    <a:pt x="146" y="5"/>
                  </a:lnTo>
                  <a:lnTo>
                    <a:pt x="146" y="11"/>
                  </a:lnTo>
                  <a:lnTo>
                    <a:pt x="146" y="26"/>
                  </a:lnTo>
                  <a:lnTo>
                    <a:pt x="142" y="26"/>
                  </a:lnTo>
                  <a:lnTo>
                    <a:pt x="142" y="0"/>
                  </a:lnTo>
                  <a:lnTo>
                    <a:pt x="148" y="0"/>
                  </a:lnTo>
                  <a:lnTo>
                    <a:pt x="155" y="22"/>
                  </a:lnTo>
                  <a:lnTo>
                    <a:pt x="162" y="0"/>
                  </a:lnTo>
                  <a:lnTo>
                    <a:pt x="168" y="0"/>
                  </a:lnTo>
                  <a:lnTo>
                    <a:pt x="168" y="26"/>
                  </a:lnTo>
                  <a:lnTo>
                    <a:pt x="164" y="26"/>
                  </a:lnTo>
                  <a:close/>
                  <a:moveTo>
                    <a:pt x="173" y="13"/>
                  </a:moveTo>
                  <a:lnTo>
                    <a:pt x="173" y="9"/>
                  </a:lnTo>
                  <a:lnTo>
                    <a:pt x="175" y="7"/>
                  </a:lnTo>
                  <a:lnTo>
                    <a:pt x="177" y="7"/>
                  </a:lnTo>
                  <a:lnTo>
                    <a:pt x="181" y="7"/>
                  </a:lnTo>
                  <a:lnTo>
                    <a:pt x="183" y="7"/>
                  </a:lnTo>
                  <a:lnTo>
                    <a:pt x="184" y="7"/>
                  </a:lnTo>
                  <a:lnTo>
                    <a:pt x="186" y="9"/>
                  </a:lnTo>
                  <a:lnTo>
                    <a:pt x="188" y="9"/>
                  </a:lnTo>
                  <a:lnTo>
                    <a:pt x="188" y="11"/>
                  </a:lnTo>
                  <a:lnTo>
                    <a:pt x="188" y="24"/>
                  </a:lnTo>
                  <a:lnTo>
                    <a:pt x="190" y="24"/>
                  </a:lnTo>
                  <a:lnTo>
                    <a:pt x="190" y="26"/>
                  </a:lnTo>
                  <a:lnTo>
                    <a:pt x="190" y="28"/>
                  </a:lnTo>
                  <a:lnTo>
                    <a:pt x="188" y="28"/>
                  </a:lnTo>
                  <a:lnTo>
                    <a:pt x="186" y="28"/>
                  </a:lnTo>
                  <a:lnTo>
                    <a:pt x="186" y="26"/>
                  </a:lnTo>
                  <a:lnTo>
                    <a:pt x="184" y="26"/>
                  </a:lnTo>
                  <a:lnTo>
                    <a:pt x="184" y="24"/>
                  </a:lnTo>
                  <a:lnTo>
                    <a:pt x="184" y="26"/>
                  </a:lnTo>
                  <a:lnTo>
                    <a:pt x="183" y="26"/>
                  </a:lnTo>
                  <a:lnTo>
                    <a:pt x="181" y="28"/>
                  </a:lnTo>
                  <a:lnTo>
                    <a:pt x="177" y="28"/>
                  </a:lnTo>
                  <a:lnTo>
                    <a:pt x="175" y="26"/>
                  </a:lnTo>
                  <a:lnTo>
                    <a:pt x="173" y="26"/>
                  </a:lnTo>
                  <a:lnTo>
                    <a:pt x="173" y="24"/>
                  </a:lnTo>
                  <a:lnTo>
                    <a:pt x="172" y="24"/>
                  </a:lnTo>
                  <a:lnTo>
                    <a:pt x="172" y="22"/>
                  </a:lnTo>
                  <a:lnTo>
                    <a:pt x="172" y="20"/>
                  </a:lnTo>
                  <a:lnTo>
                    <a:pt x="173" y="18"/>
                  </a:lnTo>
                  <a:lnTo>
                    <a:pt x="175" y="16"/>
                  </a:lnTo>
                  <a:lnTo>
                    <a:pt x="177" y="15"/>
                  </a:lnTo>
                  <a:lnTo>
                    <a:pt x="183" y="15"/>
                  </a:lnTo>
                  <a:lnTo>
                    <a:pt x="184" y="15"/>
                  </a:lnTo>
                  <a:lnTo>
                    <a:pt x="184" y="13"/>
                  </a:lnTo>
                  <a:lnTo>
                    <a:pt x="184" y="9"/>
                  </a:lnTo>
                  <a:lnTo>
                    <a:pt x="181" y="9"/>
                  </a:lnTo>
                  <a:lnTo>
                    <a:pt x="179" y="9"/>
                  </a:lnTo>
                  <a:lnTo>
                    <a:pt x="177" y="11"/>
                  </a:lnTo>
                  <a:lnTo>
                    <a:pt x="175" y="13"/>
                  </a:lnTo>
                  <a:lnTo>
                    <a:pt x="173" y="13"/>
                  </a:lnTo>
                  <a:close/>
                  <a:moveTo>
                    <a:pt x="184" y="16"/>
                  </a:moveTo>
                  <a:lnTo>
                    <a:pt x="184" y="16"/>
                  </a:lnTo>
                  <a:lnTo>
                    <a:pt x="183" y="16"/>
                  </a:lnTo>
                  <a:lnTo>
                    <a:pt x="179" y="18"/>
                  </a:lnTo>
                  <a:lnTo>
                    <a:pt x="177" y="18"/>
                  </a:lnTo>
                  <a:lnTo>
                    <a:pt x="175" y="18"/>
                  </a:lnTo>
                  <a:lnTo>
                    <a:pt x="175" y="20"/>
                  </a:lnTo>
                  <a:lnTo>
                    <a:pt x="175" y="24"/>
                  </a:lnTo>
                  <a:lnTo>
                    <a:pt x="179" y="24"/>
                  </a:lnTo>
                  <a:lnTo>
                    <a:pt x="181" y="24"/>
                  </a:lnTo>
                  <a:lnTo>
                    <a:pt x="183" y="24"/>
                  </a:lnTo>
                  <a:lnTo>
                    <a:pt x="184" y="22"/>
                  </a:lnTo>
                  <a:lnTo>
                    <a:pt x="184" y="20"/>
                  </a:lnTo>
                  <a:lnTo>
                    <a:pt x="184" y="16"/>
                  </a:lnTo>
                  <a:close/>
                  <a:moveTo>
                    <a:pt x="194" y="7"/>
                  </a:moveTo>
                  <a:lnTo>
                    <a:pt x="197" y="7"/>
                  </a:lnTo>
                  <a:lnTo>
                    <a:pt x="197" y="9"/>
                  </a:lnTo>
                  <a:lnTo>
                    <a:pt x="199" y="7"/>
                  </a:lnTo>
                  <a:lnTo>
                    <a:pt x="201" y="7"/>
                  </a:lnTo>
                  <a:lnTo>
                    <a:pt x="203" y="7"/>
                  </a:lnTo>
                  <a:lnTo>
                    <a:pt x="205" y="7"/>
                  </a:lnTo>
                  <a:lnTo>
                    <a:pt x="207" y="7"/>
                  </a:lnTo>
                  <a:lnTo>
                    <a:pt x="208" y="9"/>
                  </a:lnTo>
                  <a:lnTo>
                    <a:pt x="210" y="11"/>
                  </a:lnTo>
                  <a:lnTo>
                    <a:pt x="210" y="13"/>
                  </a:lnTo>
                  <a:lnTo>
                    <a:pt x="210" y="16"/>
                  </a:lnTo>
                  <a:lnTo>
                    <a:pt x="210" y="18"/>
                  </a:lnTo>
                  <a:lnTo>
                    <a:pt x="210" y="22"/>
                  </a:lnTo>
                  <a:lnTo>
                    <a:pt x="208" y="24"/>
                  </a:lnTo>
                  <a:lnTo>
                    <a:pt x="207" y="26"/>
                  </a:lnTo>
                  <a:lnTo>
                    <a:pt x="205" y="26"/>
                  </a:lnTo>
                  <a:lnTo>
                    <a:pt x="203" y="28"/>
                  </a:lnTo>
                  <a:lnTo>
                    <a:pt x="201" y="28"/>
                  </a:lnTo>
                  <a:lnTo>
                    <a:pt x="199" y="26"/>
                  </a:lnTo>
                  <a:lnTo>
                    <a:pt x="197" y="26"/>
                  </a:lnTo>
                  <a:lnTo>
                    <a:pt x="197" y="24"/>
                  </a:lnTo>
                  <a:lnTo>
                    <a:pt x="197" y="35"/>
                  </a:lnTo>
                  <a:lnTo>
                    <a:pt x="194" y="35"/>
                  </a:lnTo>
                  <a:lnTo>
                    <a:pt x="194" y="7"/>
                  </a:lnTo>
                  <a:close/>
                  <a:moveTo>
                    <a:pt x="203" y="24"/>
                  </a:moveTo>
                  <a:lnTo>
                    <a:pt x="203" y="24"/>
                  </a:lnTo>
                  <a:lnTo>
                    <a:pt x="205" y="24"/>
                  </a:lnTo>
                  <a:lnTo>
                    <a:pt x="207" y="22"/>
                  </a:lnTo>
                  <a:lnTo>
                    <a:pt x="207" y="20"/>
                  </a:lnTo>
                  <a:lnTo>
                    <a:pt x="207" y="18"/>
                  </a:lnTo>
                  <a:lnTo>
                    <a:pt x="207" y="16"/>
                  </a:lnTo>
                  <a:lnTo>
                    <a:pt x="207" y="15"/>
                  </a:lnTo>
                  <a:lnTo>
                    <a:pt x="207" y="13"/>
                  </a:lnTo>
                  <a:lnTo>
                    <a:pt x="207" y="11"/>
                  </a:lnTo>
                  <a:lnTo>
                    <a:pt x="205" y="11"/>
                  </a:lnTo>
                  <a:lnTo>
                    <a:pt x="205" y="9"/>
                  </a:lnTo>
                  <a:lnTo>
                    <a:pt x="203" y="9"/>
                  </a:lnTo>
                  <a:lnTo>
                    <a:pt x="199" y="9"/>
                  </a:lnTo>
                  <a:lnTo>
                    <a:pt x="197" y="11"/>
                  </a:lnTo>
                  <a:lnTo>
                    <a:pt x="197" y="15"/>
                  </a:lnTo>
                  <a:lnTo>
                    <a:pt x="197" y="18"/>
                  </a:lnTo>
                  <a:lnTo>
                    <a:pt x="197" y="20"/>
                  </a:lnTo>
                  <a:lnTo>
                    <a:pt x="199" y="22"/>
                  </a:lnTo>
                  <a:lnTo>
                    <a:pt x="201" y="24"/>
                  </a:lnTo>
                  <a:lnTo>
                    <a:pt x="203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42" name="Freeform 133">
              <a:extLst>
                <a:ext uri="{FF2B5EF4-FFF2-40B4-BE49-F238E27FC236}">
                  <a16:creationId xmlns:a16="http://schemas.microsoft.com/office/drawing/2014/main" id="{F511D521-3B42-4040-BC05-E1FA034523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6873" y="3689037"/>
              <a:ext cx="284163" cy="55563"/>
            </a:xfrm>
            <a:custGeom>
              <a:avLst/>
              <a:gdLst>
                <a:gd name="T0" fmla="*/ 16112 w 194"/>
                <a:gd name="T1" fmla="*/ 4763 h 35"/>
                <a:gd name="T2" fmla="*/ 8789 w 194"/>
                <a:gd name="T3" fmla="*/ 28575 h 35"/>
                <a:gd name="T4" fmla="*/ 26366 w 194"/>
                <a:gd name="T5" fmla="*/ 38100 h 35"/>
                <a:gd name="T6" fmla="*/ 32225 w 194"/>
                <a:gd name="T7" fmla="*/ 38100 h 35"/>
                <a:gd name="T8" fmla="*/ 10253 w 194"/>
                <a:gd name="T9" fmla="*/ 42863 h 35"/>
                <a:gd name="T10" fmla="*/ 0 w 194"/>
                <a:gd name="T11" fmla="*/ 22225 h 35"/>
                <a:gd name="T12" fmla="*/ 10253 w 194"/>
                <a:gd name="T13" fmla="*/ 1588 h 35"/>
                <a:gd name="T14" fmla="*/ 32225 w 194"/>
                <a:gd name="T15" fmla="*/ 4763 h 35"/>
                <a:gd name="T16" fmla="*/ 67379 w 194"/>
                <a:gd name="T17" fmla="*/ 11113 h 35"/>
                <a:gd name="T18" fmla="*/ 62985 w 194"/>
                <a:gd name="T19" fmla="*/ 41275 h 35"/>
                <a:gd name="T20" fmla="*/ 45407 w 194"/>
                <a:gd name="T21" fmla="*/ 11113 h 35"/>
                <a:gd name="T22" fmla="*/ 64449 w 194"/>
                <a:gd name="T23" fmla="*/ 34925 h 35"/>
                <a:gd name="T24" fmla="*/ 60055 w 194"/>
                <a:gd name="T25" fmla="*/ 34925 h 35"/>
                <a:gd name="T26" fmla="*/ 45407 w 194"/>
                <a:gd name="T27" fmla="*/ 38100 h 35"/>
                <a:gd name="T28" fmla="*/ 80562 w 194"/>
                <a:gd name="T29" fmla="*/ 42863 h 35"/>
                <a:gd name="T30" fmla="*/ 92280 w 194"/>
                <a:gd name="T31" fmla="*/ 25400 h 35"/>
                <a:gd name="T32" fmla="*/ 105463 w 194"/>
                <a:gd name="T33" fmla="*/ 17463 h 35"/>
                <a:gd name="T34" fmla="*/ 159659 w 194"/>
                <a:gd name="T35" fmla="*/ 42863 h 35"/>
                <a:gd name="T36" fmla="*/ 153800 w 194"/>
                <a:gd name="T37" fmla="*/ 38100 h 35"/>
                <a:gd name="T38" fmla="*/ 133293 w 194"/>
                <a:gd name="T39" fmla="*/ 11113 h 35"/>
                <a:gd name="T40" fmla="*/ 153800 w 194"/>
                <a:gd name="T41" fmla="*/ 28575 h 35"/>
                <a:gd name="T42" fmla="*/ 149405 w 194"/>
                <a:gd name="T43" fmla="*/ 38100 h 35"/>
                <a:gd name="T44" fmla="*/ 137687 w 194"/>
                <a:gd name="T45" fmla="*/ 28575 h 35"/>
                <a:gd name="T46" fmla="*/ 191883 w 194"/>
                <a:gd name="T47" fmla="*/ 17463 h 35"/>
                <a:gd name="T48" fmla="*/ 191883 w 194"/>
                <a:gd name="T49" fmla="*/ 28575 h 35"/>
                <a:gd name="T50" fmla="*/ 191883 w 194"/>
                <a:gd name="T51" fmla="*/ 41275 h 35"/>
                <a:gd name="T52" fmla="*/ 175771 w 194"/>
                <a:gd name="T53" fmla="*/ 25400 h 35"/>
                <a:gd name="T54" fmla="*/ 188954 w 194"/>
                <a:gd name="T55" fmla="*/ 22225 h 35"/>
                <a:gd name="T56" fmla="*/ 175771 w 194"/>
                <a:gd name="T57" fmla="*/ 17463 h 35"/>
                <a:gd name="T58" fmla="*/ 188954 w 194"/>
                <a:gd name="T59" fmla="*/ 38100 h 35"/>
                <a:gd name="T60" fmla="*/ 175771 w 194"/>
                <a:gd name="T61" fmla="*/ 28575 h 35"/>
                <a:gd name="T62" fmla="*/ 205066 w 194"/>
                <a:gd name="T63" fmla="*/ 42863 h 35"/>
                <a:gd name="T64" fmla="*/ 224108 w 194"/>
                <a:gd name="T65" fmla="*/ 11113 h 35"/>
                <a:gd name="T66" fmla="*/ 235826 w 194"/>
                <a:gd name="T67" fmla="*/ 11113 h 35"/>
                <a:gd name="T68" fmla="*/ 251938 w 194"/>
                <a:gd name="T69" fmla="*/ 17463 h 35"/>
                <a:gd name="T70" fmla="*/ 254868 w 194"/>
                <a:gd name="T71" fmla="*/ 41275 h 35"/>
                <a:gd name="T72" fmla="*/ 251938 w 194"/>
                <a:gd name="T73" fmla="*/ 42863 h 35"/>
                <a:gd name="T74" fmla="*/ 243150 w 194"/>
                <a:gd name="T75" fmla="*/ 41275 h 35"/>
                <a:gd name="T76" fmla="*/ 229967 w 194"/>
                <a:gd name="T77" fmla="*/ 41275 h 35"/>
                <a:gd name="T78" fmla="*/ 232896 w 194"/>
                <a:gd name="T79" fmla="*/ 25400 h 35"/>
                <a:gd name="T80" fmla="*/ 238756 w 194"/>
                <a:gd name="T81" fmla="*/ 14288 h 35"/>
                <a:gd name="T82" fmla="*/ 246079 w 194"/>
                <a:gd name="T83" fmla="*/ 25400 h 35"/>
                <a:gd name="T84" fmla="*/ 235826 w 194"/>
                <a:gd name="T85" fmla="*/ 28575 h 35"/>
                <a:gd name="T86" fmla="*/ 238756 w 194"/>
                <a:gd name="T87" fmla="*/ 41275 h 35"/>
                <a:gd name="T88" fmla="*/ 246079 w 194"/>
                <a:gd name="T89" fmla="*/ 31750 h 35"/>
                <a:gd name="T90" fmla="*/ 265121 w 194"/>
                <a:gd name="T91" fmla="*/ 14288 h 35"/>
                <a:gd name="T92" fmla="*/ 281233 w 194"/>
                <a:gd name="T93" fmla="*/ 17463 h 35"/>
                <a:gd name="T94" fmla="*/ 281233 w 194"/>
                <a:gd name="T95" fmla="*/ 38100 h 35"/>
                <a:gd name="T96" fmla="*/ 265121 w 194"/>
                <a:gd name="T97" fmla="*/ 41275 h 35"/>
                <a:gd name="T98" fmla="*/ 270980 w 194"/>
                <a:gd name="T99" fmla="*/ 41275 h 35"/>
                <a:gd name="T100" fmla="*/ 278304 w 194"/>
                <a:gd name="T101" fmla="*/ 28575 h 35"/>
                <a:gd name="T102" fmla="*/ 270980 w 194"/>
                <a:gd name="T103" fmla="*/ 17463 h 35"/>
                <a:gd name="T104" fmla="*/ 265121 w 194"/>
                <a:gd name="T105" fmla="*/ 38100 h 3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4"/>
                <a:gd name="T160" fmla="*/ 0 h 35"/>
                <a:gd name="T161" fmla="*/ 194 w 194"/>
                <a:gd name="T162" fmla="*/ 35 h 3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4" h="35">
                  <a:moveTo>
                    <a:pt x="20" y="9"/>
                  </a:moveTo>
                  <a:lnTo>
                    <a:pt x="20" y="5"/>
                  </a:lnTo>
                  <a:lnTo>
                    <a:pt x="18" y="3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9" y="3"/>
                  </a:lnTo>
                  <a:lnTo>
                    <a:pt x="7" y="5"/>
                  </a:lnTo>
                  <a:lnTo>
                    <a:pt x="6" y="7"/>
                  </a:lnTo>
                  <a:lnTo>
                    <a:pt x="6" y="11"/>
                  </a:lnTo>
                  <a:lnTo>
                    <a:pt x="4" y="13"/>
                  </a:lnTo>
                  <a:lnTo>
                    <a:pt x="6" y="18"/>
                  </a:lnTo>
                  <a:lnTo>
                    <a:pt x="7" y="22"/>
                  </a:lnTo>
                  <a:lnTo>
                    <a:pt x="9" y="24"/>
                  </a:lnTo>
                  <a:lnTo>
                    <a:pt x="13" y="26"/>
                  </a:lnTo>
                  <a:lnTo>
                    <a:pt x="15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0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3" y="27"/>
                  </a:lnTo>
                  <a:lnTo>
                    <a:pt x="11" y="27"/>
                  </a:lnTo>
                  <a:lnTo>
                    <a:pt x="7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2" y="7"/>
                  </a:lnTo>
                  <a:lnTo>
                    <a:pt x="2" y="5"/>
                  </a:lnTo>
                  <a:lnTo>
                    <a:pt x="4" y="3"/>
                  </a:lnTo>
                  <a:lnTo>
                    <a:pt x="6" y="1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4" y="9"/>
                  </a:lnTo>
                  <a:lnTo>
                    <a:pt x="20" y="9"/>
                  </a:lnTo>
                  <a:close/>
                  <a:moveTo>
                    <a:pt x="50" y="27"/>
                  </a:moveTo>
                  <a:lnTo>
                    <a:pt x="46" y="27"/>
                  </a:lnTo>
                  <a:lnTo>
                    <a:pt x="46" y="7"/>
                  </a:lnTo>
                  <a:lnTo>
                    <a:pt x="50" y="7"/>
                  </a:lnTo>
                  <a:lnTo>
                    <a:pt x="50" y="27"/>
                  </a:lnTo>
                  <a:close/>
                  <a:moveTo>
                    <a:pt x="44" y="22"/>
                  </a:moveTo>
                  <a:lnTo>
                    <a:pt x="43" y="24"/>
                  </a:lnTo>
                  <a:lnTo>
                    <a:pt x="43" y="26"/>
                  </a:lnTo>
                  <a:lnTo>
                    <a:pt x="41" y="26"/>
                  </a:lnTo>
                  <a:lnTo>
                    <a:pt x="39" y="27"/>
                  </a:lnTo>
                  <a:lnTo>
                    <a:pt x="37" y="27"/>
                  </a:lnTo>
                  <a:lnTo>
                    <a:pt x="28" y="27"/>
                  </a:lnTo>
                  <a:lnTo>
                    <a:pt x="28" y="7"/>
                  </a:lnTo>
                  <a:lnTo>
                    <a:pt x="31" y="7"/>
                  </a:lnTo>
                  <a:lnTo>
                    <a:pt x="31" y="16"/>
                  </a:lnTo>
                  <a:lnTo>
                    <a:pt x="37" y="16"/>
                  </a:lnTo>
                  <a:lnTo>
                    <a:pt x="39" y="16"/>
                  </a:lnTo>
                  <a:lnTo>
                    <a:pt x="43" y="18"/>
                  </a:lnTo>
                  <a:lnTo>
                    <a:pt x="44" y="22"/>
                  </a:lnTo>
                  <a:close/>
                  <a:moveTo>
                    <a:pt x="31" y="24"/>
                  </a:moveTo>
                  <a:lnTo>
                    <a:pt x="37" y="24"/>
                  </a:lnTo>
                  <a:lnTo>
                    <a:pt x="39" y="24"/>
                  </a:lnTo>
                  <a:lnTo>
                    <a:pt x="41" y="24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7" y="18"/>
                  </a:lnTo>
                  <a:lnTo>
                    <a:pt x="31" y="18"/>
                  </a:lnTo>
                  <a:lnTo>
                    <a:pt x="31" y="24"/>
                  </a:lnTo>
                  <a:close/>
                  <a:moveTo>
                    <a:pt x="72" y="27"/>
                  </a:moveTo>
                  <a:lnTo>
                    <a:pt x="67" y="27"/>
                  </a:lnTo>
                  <a:lnTo>
                    <a:pt x="59" y="18"/>
                  </a:lnTo>
                  <a:lnTo>
                    <a:pt x="57" y="20"/>
                  </a:lnTo>
                  <a:lnTo>
                    <a:pt x="57" y="27"/>
                  </a:lnTo>
                  <a:lnTo>
                    <a:pt x="55" y="2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7" y="16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63" y="16"/>
                  </a:lnTo>
                  <a:lnTo>
                    <a:pt x="72" y="27"/>
                  </a:lnTo>
                  <a:close/>
                  <a:moveTo>
                    <a:pt x="81" y="11"/>
                  </a:moveTo>
                  <a:lnTo>
                    <a:pt x="81" y="27"/>
                  </a:lnTo>
                  <a:lnTo>
                    <a:pt x="78" y="27"/>
                  </a:lnTo>
                  <a:lnTo>
                    <a:pt x="78" y="11"/>
                  </a:lnTo>
                  <a:lnTo>
                    <a:pt x="72" y="11"/>
                  </a:lnTo>
                  <a:lnTo>
                    <a:pt x="72" y="7"/>
                  </a:lnTo>
                  <a:lnTo>
                    <a:pt x="87" y="7"/>
                  </a:lnTo>
                  <a:lnTo>
                    <a:pt x="87" y="11"/>
                  </a:lnTo>
                  <a:lnTo>
                    <a:pt x="81" y="11"/>
                  </a:lnTo>
                  <a:close/>
                  <a:moveTo>
                    <a:pt x="111" y="27"/>
                  </a:moveTo>
                  <a:lnTo>
                    <a:pt x="109" y="27"/>
                  </a:lnTo>
                  <a:lnTo>
                    <a:pt x="109" y="7"/>
                  </a:lnTo>
                  <a:lnTo>
                    <a:pt x="111" y="7"/>
                  </a:lnTo>
                  <a:lnTo>
                    <a:pt x="111" y="27"/>
                  </a:lnTo>
                  <a:close/>
                  <a:moveTo>
                    <a:pt x="105" y="22"/>
                  </a:moveTo>
                  <a:lnTo>
                    <a:pt x="105" y="24"/>
                  </a:lnTo>
                  <a:lnTo>
                    <a:pt x="103" y="26"/>
                  </a:lnTo>
                  <a:lnTo>
                    <a:pt x="102" y="26"/>
                  </a:lnTo>
                  <a:lnTo>
                    <a:pt x="100" y="27"/>
                  </a:lnTo>
                  <a:lnTo>
                    <a:pt x="98" y="27"/>
                  </a:lnTo>
                  <a:lnTo>
                    <a:pt x="91" y="27"/>
                  </a:lnTo>
                  <a:lnTo>
                    <a:pt x="91" y="7"/>
                  </a:lnTo>
                  <a:lnTo>
                    <a:pt x="94" y="7"/>
                  </a:lnTo>
                  <a:lnTo>
                    <a:pt x="94" y="16"/>
                  </a:lnTo>
                  <a:lnTo>
                    <a:pt x="98" y="16"/>
                  </a:lnTo>
                  <a:lnTo>
                    <a:pt x="102" y="16"/>
                  </a:lnTo>
                  <a:lnTo>
                    <a:pt x="103" y="18"/>
                  </a:lnTo>
                  <a:lnTo>
                    <a:pt x="105" y="18"/>
                  </a:lnTo>
                  <a:lnTo>
                    <a:pt x="105" y="22"/>
                  </a:lnTo>
                  <a:close/>
                  <a:moveTo>
                    <a:pt x="94" y="24"/>
                  </a:moveTo>
                  <a:lnTo>
                    <a:pt x="98" y="24"/>
                  </a:lnTo>
                  <a:lnTo>
                    <a:pt x="100" y="24"/>
                  </a:lnTo>
                  <a:lnTo>
                    <a:pt x="102" y="24"/>
                  </a:lnTo>
                  <a:lnTo>
                    <a:pt x="102" y="22"/>
                  </a:lnTo>
                  <a:lnTo>
                    <a:pt x="102" y="20"/>
                  </a:lnTo>
                  <a:lnTo>
                    <a:pt x="100" y="18"/>
                  </a:lnTo>
                  <a:lnTo>
                    <a:pt x="98" y="18"/>
                  </a:lnTo>
                  <a:lnTo>
                    <a:pt x="94" y="18"/>
                  </a:lnTo>
                  <a:lnTo>
                    <a:pt x="94" y="24"/>
                  </a:lnTo>
                  <a:close/>
                  <a:moveTo>
                    <a:pt x="116" y="7"/>
                  </a:moveTo>
                  <a:lnTo>
                    <a:pt x="126" y="7"/>
                  </a:lnTo>
                  <a:lnTo>
                    <a:pt x="129" y="7"/>
                  </a:lnTo>
                  <a:lnTo>
                    <a:pt x="131" y="9"/>
                  </a:lnTo>
                  <a:lnTo>
                    <a:pt x="131" y="11"/>
                  </a:lnTo>
                  <a:lnTo>
                    <a:pt x="133" y="13"/>
                  </a:lnTo>
                  <a:lnTo>
                    <a:pt x="131" y="14"/>
                  </a:lnTo>
                  <a:lnTo>
                    <a:pt x="131" y="16"/>
                  </a:lnTo>
                  <a:lnTo>
                    <a:pt x="129" y="16"/>
                  </a:lnTo>
                  <a:lnTo>
                    <a:pt x="131" y="18"/>
                  </a:lnTo>
                  <a:lnTo>
                    <a:pt x="133" y="20"/>
                  </a:lnTo>
                  <a:lnTo>
                    <a:pt x="133" y="22"/>
                  </a:lnTo>
                  <a:lnTo>
                    <a:pt x="133" y="24"/>
                  </a:lnTo>
                  <a:lnTo>
                    <a:pt x="131" y="26"/>
                  </a:lnTo>
                  <a:lnTo>
                    <a:pt x="129" y="27"/>
                  </a:lnTo>
                  <a:lnTo>
                    <a:pt x="126" y="27"/>
                  </a:lnTo>
                  <a:lnTo>
                    <a:pt x="116" y="27"/>
                  </a:lnTo>
                  <a:lnTo>
                    <a:pt x="116" y="7"/>
                  </a:lnTo>
                  <a:close/>
                  <a:moveTo>
                    <a:pt x="120" y="16"/>
                  </a:moveTo>
                  <a:lnTo>
                    <a:pt x="126" y="16"/>
                  </a:lnTo>
                  <a:lnTo>
                    <a:pt x="127" y="16"/>
                  </a:lnTo>
                  <a:lnTo>
                    <a:pt x="127" y="14"/>
                  </a:lnTo>
                  <a:lnTo>
                    <a:pt x="129" y="14"/>
                  </a:lnTo>
                  <a:lnTo>
                    <a:pt x="129" y="13"/>
                  </a:lnTo>
                  <a:lnTo>
                    <a:pt x="129" y="11"/>
                  </a:lnTo>
                  <a:lnTo>
                    <a:pt x="127" y="11"/>
                  </a:lnTo>
                  <a:lnTo>
                    <a:pt x="126" y="11"/>
                  </a:lnTo>
                  <a:lnTo>
                    <a:pt x="120" y="11"/>
                  </a:lnTo>
                  <a:lnTo>
                    <a:pt x="120" y="16"/>
                  </a:lnTo>
                  <a:close/>
                  <a:moveTo>
                    <a:pt x="120" y="24"/>
                  </a:moveTo>
                  <a:lnTo>
                    <a:pt x="126" y="24"/>
                  </a:lnTo>
                  <a:lnTo>
                    <a:pt x="127" y="24"/>
                  </a:lnTo>
                  <a:lnTo>
                    <a:pt x="129" y="24"/>
                  </a:lnTo>
                  <a:lnTo>
                    <a:pt x="129" y="22"/>
                  </a:lnTo>
                  <a:lnTo>
                    <a:pt x="129" y="20"/>
                  </a:lnTo>
                  <a:lnTo>
                    <a:pt x="127" y="18"/>
                  </a:lnTo>
                  <a:lnTo>
                    <a:pt x="126" y="18"/>
                  </a:lnTo>
                  <a:lnTo>
                    <a:pt x="120" y="18"/>
                  </a:lnTo>
                  <a:lnTo>
                    <a:pt x="120" y="24"/>
                  </a:lnTo>
                  <a:close/>
                  <a:moveTo>
                    <a:pt x="153" y="27"/>
                  </a:moveTo>
                  <a:lnTo>
                    <a:pt x="150" y="27"/>
                  </a:lnTo>
                  <a:lnTo>
                    <a:pt x="142" y="18"/>
                  </a:lnTo>
                  <a:lnTo>
                    <a:pt x="140" y="20"/>
                  </a:lnTo>
                  <a:lnTo>
                    <a:pt x="140" y="27"/>
                  </a:lnTo>
                  <a:lnTo>
                    <a:pt x="137" y="27"/>
                  </a:lnTo>
                  <a:lnTo>
                    <a:pt x="137" y="7"/>
                  </a:lnTo>
                  <a:lnTo>
                    <a:pt x="140" y="7"/>
                  </a:lnTo>
                  <a:lnTo>
                    <a:pt x="140" y="16"/>
                  </a:lnTo>
                  <a:lnTo>
                    <a:pt x="150" y="7"/>
                  </a:lnTo>
                  <a:lnTo>
                    <a:pt x="153" y="7"/>
                  </a:lnTo>
                  <a:lnTo>
                    <a:pt x="144" y="16"/>
                  </a:lnTo>
                  <a:lnTo>
                    <a:pt x="153" y="27"/>
                  </a:lnTo>
                  <a:close/>
                  <a:moveTo>
                    <a:pt x="155" y="14"/>
                  </a:moveTo>
                  <a:lnTo>
                    <a:pt x="157" y="11"/>
                  </a:lnTo>
                  <a:lnTo>
                    <a:pt x="159" y="9"/>
                  </a:lnTo>
                  <a:lnTo>
                    <a:pt x="161" y="7"/>
                  </a:lnTo>
                  <a:lnTo>
                    <a:pt x="164" y="7"/>
                  </a:lnTo>
                  <a:lnTo>
                    <a:pt x="166" y="7"/>
                  </a:lnTo>
                  <a:lnTo>
                    <a:pt x="168" y="9"/>
                  </a:lnTo>
                  <a:lnTo>
                    <a:pt x="170" y="9"/>
                  </a:lnTo>
                  <a:lnTo>
                    <a:pt x="172" y="11"/>
                  </a:lnTo>
                  <a:lnTo>
                    <a:pt x="172" y="13"/>
                  </a:lnTo>
                  <a:lnTo>
                    <a:pt x="172" y="24"/>
                  </a:lnTo>
                  <a:lnTo>
                    <a:pt x="172" y="26"/>
                  </a:lnTo>
                  <a:lnTo>
                    <a:pt x="174" y="26"/>
                  </a:lnTo>
                  <a:lnTo>
                    <a:pt x="174" y="27"/>
                  </a:lnTo>
                  <a:lnTo>
                    <a:pt x="172" y="27"/>
                  </a:lnTo>
                  <a:lnTo>
                    <a:pt x="170" y="27"/>
                  </a:lnTo>
                  <a:lnTo>
                    <a:pt x="168" y="27"/>
                  </a:lnTo>
                  <a:lnTo>
                    <a:pt x="168" y="26"/>
                  </a:lnTo>
                  <a:lnTo>
                    <a:pt x="168" y="24"/>
                  </a:lnTo>
                  <a:lnTo>
                    <a:pt x="166" y="26"/>
                  </a:lnTo>
                  <a:lnTo>
                    <a:pt x="164" y="27"/>
                  </a:lnTo>
                  <a:lnTo>
                    <a:pt x="163" y="27"/>
                  </a:lnTo>
                  <a:lnTo>
                    <a:pt x="161" y="27"/>
                  </a:lnTo>
                  <a:lnTo>
                    <a:pt x="159" y="27"/>
                  </a:lnTo>
                  <a:lnTo>
                    <a:pt x="157" y="27"/>
                  </a:lnTo>
                  <a:lnTo>
                    <a:pt x="157" y="26"/>
                  </a:lnTo>
                  <a:lnTo>
                    <a:pt x="155" y="26"/>
                  </a:lnTo>
                  <a:lnTo>
                    <a:pt x="155" y="24"/>
                  </a:lnTo>
                  <a:lnTo>
                    <a:pt x="155" y="22"/>
                  </a:lnTo>
                  <a:lnTo>
                    <a:pt x="155" y="20"/>
                  </a:lnTo>
                  <a:lnTo>
                    <a:pt x="157" y="18"/>
                  </a:lnTo>
                  <a:lnTo>
                    <a:pt x="159" y="16"/>
                  </a:lnTo>
                  <a:lnTo>
                    <a:pt x="161" y="16"/>
                  </a:lnTo>
                  <a:lnTo>
                    <a:pt x="166" y="14"/>
                  </a:lnTo>
                  <a:lnTo>
                    <a:pt x="168" y="14"/>
                  </a:lnTo>
                  <a:lnTo>
                    <a:pt x="168" y="13"/>
                  </a:lnTo>
                  <a:lnTo>
                    <a:pt x="166" y="11"/>
                  </a:lnTo>
                  <a:lnTo>
                    <a:pt x="163" y="9"/>
                  </a:lnTo>
                  <a:lnTo>
                    <a:pt x="161" y="11"/>
                  </a:lnTo>
                  <a:lnTo>
                    <a:pt x="159" y="13"/>
                  </a:lnTo>
                  <a:lnTo>
                    <a:pt x="159" y="14"/>
                  </a:lnTo>
                  <a:lnTo>
                    <a:pt x="155" y="14"/>
                  </a:lnTo>
                  <a:close/>
                  <a:moveTo>
                    <a:pt x="168" y="16"/>
                  </a:moveTo>
                  <a:lnTo>
                    <a:pt x="168" y="18"/>
                  </a:lnTo>
                  <a:lnTo>
                    <a:pt x="166" y="18"/>
                  </a:lnTo>
                  <a:lnTo>
                    <a:pt x="164" y="18"/>
                  </a:lnTo>
                  <a:lnTo>
                    <a:pt x="163" y="18"/>
                  </a:lnTo>
                  <a:lnTo>
                    <a:pt x="161" y="18"/>
                  </a:lnTo>
                  <a:lnTo>
                    <a:pt x="159" y="20"/>
                  </a:lnTo>
                  <a:lnTo>
                    <a:pt x="159" y="22"/>
                  </a:lnTo>
                  <a:lnTo>
                    <a:pt x="159" y="24"/>
                  </a:lnTo>
                  <a:lnTo>
                    <a:pt x="163" y="26"/>
                  </a:lnTo>
                  <a:lnTo>
                    <a:pt x="164" y="24"/>
                  </a:lnTo>
                  <a:lnTo>
                    <a:pt x="166" y="24"/>
                  </a:lnTo>
                  <a:lnTo>
                    <a:pt x="166" y="22"/>
                  </a:lnTo>
                  <a:lnTo>
                    <a:pt x="168" y="22"/>
                  </a:lnTo>
                  <a:lnTo>
                    <a:pt x="168" y="20"/>
                  </a:lnTo>
                  <a:lnTo>
                    <a:pt x="168" y="16"/>
                  </a:lnTo>
                  <a:close/>
                  <a:moveTo>
                    <a:pt x="177" y="7"/>
                  </a:moveTo>
                  <a:lnTo>
                    <a:pt x="179" y="7"/>
                  </a:lnTo>
                  <a:lnTo>
                    <a:pt x="179" y="11"/>
                  </a:lnTo>
                  <a:lnTo>
                    <a:pt x="181" y="9"/>
                  </a:lnTo>
                  <a:lnTo>
                    <a:pt x="183" y="9"/>
                  </a:lnTo>
                  <a:lnTo>
                    <a:pt x="185" y="7"/>
                  </a:lnTo>
                  <a:lnTo>
                    <a:pt x="187" y="7"/>
                  </a:lnTo>
                  <a:lnTo>
                    <a:pt x="188" y="7"/>
                  </a:lnTo>
                  <a:lnTo>
                    <a:pt x="190" y="9"/>
                  </a:lnTo>
                  <a:lnTo>
                    <a:pt x="192" y="11"/>
                  </a:lnTo>
                  <a:lnTo>
                    <a:pt x="194" y="13"/>
                  </a:lnTo>
                  <a:lnTo>
                    <a:pt x="194" y="14"/>
                  </a:lnTo>
                  <a:lnTo>
                    <a:pt x="194" y="16"/>
                  </a:lnTo>
                  <a:lnTo>
                    <a:pt x="194" y="20"/>
                  </a:lnTo>
                  <a:lnTo>
                    <a:pt x="194" y="22"/>
                  </a:lnTo>
                  <a:lnTo>
                    <a:pt x="192" y="24"/>
                  </a:lnTo>
                  <a:lnTo>
                    <a:pt x="190" y="26"/>
                  </a:lnTo>
                  <a:lnTo>
                    <a:pt x="188" y="27"/>
                  </a:lnTo>
                  <a:lnTo>
                    <a:pt x="185" y="27"/>
                  </a:lnTo>
                  <a:lnTo>
                    <a:pt x="183" y="27"/>
                  </a:lnTo>
                  <a:lnTo>
                    <a:pt x="181" y="26"/>
                  </a:lnTo>
                  <a:lnTo>
                    <a:pt x="181" y="35"/>
                  </a:lnTo>
                  <a:lnTo>
                    <a:pt x="177" y="35"/>
                  </a:lnTo>
                  <a:lnTo>
                    <a:pt x="177" y="7"/>
                  </a:lnTo>
                  <a:close/>
                  <a:moveTo>
                    <a:pt x="185" y="26"/>
                  </a:moveTo>
                  <a:lnTo>
                    <a:pt x="187" y="26"/>
                  </a:lnTo>
                  <a:lnTo>
                    <a:pt x="188" y="24"/>
                  </a:lnTo>
                  <a:lnTo>
                    <a:pt x="190" y="24"/>
                  </a:lnTo>
                  <a:lnTo>
                    <a:pt x="190" y="22"/>
                  </a:lnTo>
                  <a:lnTo>
                    <a:pt x="190" y="20"/>
                  </a:lnTo>
                  <a:lnTo>
                    <a:pt x="190" y="18"/>
                  </a:lnTo>
                  <a:lnTo>
                    <a:pt x="190" y="16"/>
                  </a:lnTo>
                  <a:lnTo>
                    <a:pt x="190" y="14"/>
                  </a:lnTo>
                  <a:lnTo>
                    <a:pt x="190" y="13"/>
                  </a:lnTo>
                  <a:lnTo>
                    <a:pt x="188" y="11"/>
                  </a:lnTo>
                  <a:lnTo>
                    <a:pt x="187" y="11"/>
                  </a:lnTo>
                  <a:lnTo>
                    <a:pt x="185" y="11"/>
                  </a:lnTo>
                  <a:lnTo>
                    <a:pt x="183" y="11"/>
                  </a:lnTo>
                  <a:lnTo>
                    <a:pt x="181" y="13"/>
                  </a:lnTo>
                  <a:lnTo>
                    <a:pt x="181" y="14"/>
                  </a:lnTo>
                  <a:lnTo>
                    <a:pt x="179" y="18"/>
                  </a:lnTo>
                  <a:lnTo>
                    <a:pt x="181" y="22"/>
                  </a:lnTo>
                  <a:lnTo>
                    <a:pt x="181" y="24"/>
                  </a:lnTo>
                  <a:lnTo>
                    <a:pt x="183" y="24"/>
                  </a:lnTo>
                  <a:lnTo>
                    <a:pt x="185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7AC3BD35-A7C7-FD46-A418-1BC3B6241E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69710" y="3014349"/>
              <a:ext cx="315912" cy="55562"/>
            </a:xfrm>
            <a:custGeom>
              <a:avLst/>
              <a:gdLst>
                <a:gd name="T0" fmla="*/ 19013 w 216"/>
                <a:gd name="T1" fmla="*/ 0 h 35"/>
                <a:gd name="T2" fmla="*/ 21938 w 216"/>
                <a:gd name="T3" fmla="*/ 22225 h 35"/>
                <a:gd name="T4" fmla="*/ 38026 w 216"/>
                <a:gd name="T5" fmla="*/ 11112 h 35"/>
                <a:gd name="T6" fmla="*/ 45339 w 216"/>
                <a:gd name="T7" fmla="*/ 11112 h 35"/>
                <a:gd name="T8" fmla="*/ 59965 w 216"/>
                <a:gd name="T9" fmla="*/ 14287 h 35"/>
                <a:gd name="T10" fmla="*/ 61427 w 216"/>
                <a:gd name="T11" fmla="*/ 31750 h 35"/>
                <a:gd name="T12" fmla="*/ 48264 w 216"/>
                <a:gd name="T13" fmla="*/ 42862 h 35"/>
                <a:gd name="T14" fmla="*/ 42414 w 216"/>
                <a:gd name="T15" fmla="*/ 55562 h 35"/>
                <a:gd name="T16" fmla="*/ 54115 w 216"/>
                <a:gd name="T17" fmla="*/ 38100 h 35"/>
                <a:gd name="T18" fmla="*/ 59965 w 216"/>
                <a:gd name="T19" fmla="*/ 22225 h 35"/>
                <a:gd name="T20" fmla="*/ 51189 w 216"/>
                <a:gd name="T21" fmla="*/ 14287 h 35"/>
                <a:gd name="T22" fmla="*/ 42414 w 216"/>
                <a:gd name="T23" fmla="*/ 31750 h 35"/>
                <a:gd name="T24" fmla="*/ 86291 w 216"/>
                <a:gd name="T25" fmla="*/ 41275 h 35"/>
                <a:gd name="T26" fmla="*/ 67278 w 216"/>
                <a:gd name="T27" fmla="*/ 11112 h 35"/>
                <a:gd name="T28" fmla="*/ 80441 w 216"/>
                <a:gd name="T29" fmla="*/ 25400 h 35"/>
                <a:gd name="T30" fmla="*/ 102379 w 216"/>
                <a:gd name="T31" fmla="*/ 11112 h 35"/>
                <a:gd name="T32" fmla="*/ 115542 w 216"/>
                <a:gd name="T33" fmla="*/ 11112 h 35"/>
                <a:gd name="T34" fmla="*/ 118467 w 216"/>
                <a:gd name="T35" fmla="*/ 38100 h 35"/>
                <a:gd name="T36" fmla="*/ 121392 w 216"/>
                <a:gd name="T37" fmla="*/ 41275 h 35"/>
                <a:gd name="T38" fmla="*/ 115542 w 216"/>
                <a:gd name="T39" fmla="*/ 41275 h 35"/>
                <a:gd name="T40" fmla="*/ 111154 w 216"/>
                <a:gd name="T41" fmla="*/ 41275 h 35"/>
                <a:gd name="T42" fmla="*/ 96529 w 216"/>
                <a:gd name="T43" fmla="*/ 41275 h 35"/>
                <a:gd name="T44" fmla="*/ 96529 w 216"/>
                <a:gd name="T45" fmla="*/ 25400 h 35"/>
                <a:gd name="T46" fmla="*/ 112617 w 216"/>
                <a:gd name="T47" fmla="*/ 20637 h 35"/>
                <a:gd name="T48" fmla="*/ 99454 w 216"/>
                <a:gd name="T49" fmla="*/ 17462 h 35"/>
                <a:gd name="T50" fmla="*/ 111154 w 216"/>
                <a:gd name="T51" fmla="*/ 25400 h 35"/>
                <a:gd name="T52" fmla="*/ 102379 w 216"/>
                <a:gd name="T53" fmla="*/ 28575 h 35"/>
                <a:gd name="T54" fmla="*/ 105304 w 216"/>
                <a:gd name="T55" fmla="*/ 38100 h 35"/>
                <a:gd name="T56" fmla="*/ 112617 w 216"/>
                <a:gd name="T57" fmla="*/ 31750 h 35"/>
                <a:gd name="T58" fmla="*/ 147718 w 216"/>
                <a:gd name="T59" fmla="*/ 41275 h 35"/>
                <a:gd name="T60" fmla="*/ 127242 w 216"/>
                <a:gd name="T61" fmla="*/ 41275 h 35"/>
                <a:gd name="T62" fmla="*/ 146256 w 216"/>
                <a:gd name="T63" fmla="*/ 11112 h 35"/>
                <a:gd name="T64" fmla="*/ 175507 w 216"/>
                <a:gd name="T65" fmla="*/ 11112 h 35"/>
                <a:gd name="T66" fmla="*/ 201833 w 216"/>
                <a:gd name="T67" fmla="*/ 34925 h 35"/>
                <a:gd name="T68" fmla="*/ 185745 w 216"/>
                <a:gd name="T69" fmla="*/ 41275 h 35"/>
                <a:gd name="T70" fmla="*/ 178432 w 216"/>
                <a:gd name="T71" fmla="*/ 25400 h 35"/>
                <a:gd name="T72" fmla="*/ 185745 w 216"/>
                <a:gd name="T73" fmla="*/ 11112 h 35"/>
                <a:gd name="T74" fmla="*/ 201833 w 216"/>
                <a:gd name="T75" fmla="*/ 17462 h 35"/>
                <a:gd name="T76" fmla="*/ 185745 w 216"/>
                <a:gd name="T77" fmla="*/ 34925 h 35"/>
                <a:gd name="T78" fmla="*/ 197445 w 216"/>
                <a:gd name="T79" fmla="*/ 34925 h 35"/>
                <a:gd name="T80" fmla="*/ 200370 w 216"/>
                <a:gd name="T81" fmla="*/ 22225 h 35"/>
                <a:gd name="T82" fmla="*/ 188670 w 216"/>
                <a:gd name="T83" fmla="*/ 14287 h 35"/>
                <a:gd name="T84" fmla="*/ 182819 w 216"/>
                <a:gd name="T85" fmla="*/ 22225 h 35"/>
                <a:gd name="T86" fmla="*/ 213533 w 216"/>
                <a:gd name="T87" fmla="*/ 41275 h 35"/>
                <a:gd name="T88" fmla="*/ 210608 w 216"/>
                <a:gd name="T89" fmla="*/ 38100 h 35"/>
                <a:gd name="T90" fmla="*/ 229621 w 216"/>
                <a:gd name="T91" fmla="*/ 41275 h 35"/>
                <a:gd name="T92" fmla="*/ 258872 w 216"/>
                <a:gd name="T93" fmla="*/ 34925 h 35"/>
                <a:gd name="T94" fmla="*/ 248634 w 216"/>
                <a:gd name="T95" fmla="*/ 41275 h 35"/>
                <a:gd name="T96" fmla="*/ 248634 w 216"/>
                <a:gd name="T97" fmla="*/ 22225 h 35"/>
                <a:gd name="T98" fmla="*/ 242784 w 216"/>
                <a:gd name="T99" fmla="*/ 38100 h 35"/>
                <a:gd name="T100" fmla="*/ 254485 w 216"/>
                <a:gd name="T101" fmla="*/ 31750 h 35"/>
                <a:gd name="T102" fmla="*/ 242784 w 216"/>
                <a:gd name="T103" fmla="*/ 28575 h 35"/>
                <a:gd name="T104" fmla="*/ 272035 w 216"/>
                <a:gd name="T105" fmla="*/ 14287 h 35"/>
                <a:gd name="T106" fmla="*/ 270573 w 216"/>
                <a:gd name="T107" fmla="*/ 34925 h 35"/>
                <a:gd name="T108" fmla="*/ 283736 w 216"/>
                <a:gd name="T109" fmla="*/ 34925 h 35"/>
                <a:gd name="T110" fmla="*/ 280811 w 216"/>
                <a:gd name="T111" fmla="*/ 41275 h 35"/>
                <a:gd name="T112" fmla="*/ 264723 w 216"/>
                <a:gd name="T113" fmla="*/ 34925 h 35"/>
                <a:gd name="T114" fmla="*/ 267648 w 216"/>
                <a:gd name="T115" fmla="*/ 14287 h 35"/>
                <a:gd name="T116" fmla="*/ 283736 w 216"/>
                <a:gd name="T117" fmla="*/ 11112 h 35"/>
                <a:gd name="T118" fmla="*/ 283736 w 216"/>
                <a:gd name="T119" fmla="*/ 20637 h 35"/>
                <a:gd name="T120" fmla="*/ 296899 w 216"/>
                <a:gd name="T121" fmla="*/ 41275 h 35"/>
                <a:gd name="T122" fmla="*/ 310062 w 216"/>
                <a:gd name="T123" fmla="*/ 11112 h 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6"/>
                <a:gd name="T187" fmla="*/ 0 h 35"/>
                <a:gd name="T188" fmla="*/ 216 w 216"/>
                <a:gd name="T189" fmla="*/ 35 h 3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6" h="35">
                  <a:moveTo>
                    <a:pt x="5" y="18"/>
                  </a:moveTo>
                  <a:lnTo>
                    <a:pt x="4" y="26"/>
                  </a:lnTo>
                  <a:lnTo>
                    <a:pt x="0" y="26"/>
                  </a:lnTo>
                  <a:lnTo>
                    <a:pt x="9" y="0"/>
                  </a:lnTo>
                  <a:lnTo>
                    <a:pt x="13" y="0"/>
                  </a:lnTo>
                  <a:lnTo>
                    <a:pt x="24" y="26"/>
                  </a:lnTo>
                  <a:lnTo>
                    <a:pt x="18" y="26"/>
                  </a:lnTo>
                  <a:lnTo>
                    <a:pt x="17" y="18"/>
                  </a:lnTo>
                  <a:lnTo>
                    <a:pt x="5" y="18"/>
                  </a:lnTo>
                  <a:close/>
                  <a:moveTo>
                    <a:pt x="15" y="14"/>
                  </a:moveTo>
                  <a:lnTo>
                    <a:pt x="11" y="3"/>
                  </a:lnTo>
                  <a:lnTo>
                    <a:pt x="7" y="14"/>
                  </a:lnTo>
                  <a:lnTo>
                    <a:pt x="15" y="14"/>
                  </a:lnTo>
                  <a:close/>
                  <a:moveTo>
                    <a:pt x="26" y="7"/>
                  </a:moveTo>
                  <a:lnTo>
                    <a:pt x="29" y="7"/>
                  </a:lnTo>
                  <a:lnTo>
                    <a:pt x="29" y="9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5" y="5"/>
                  </a:lnTo>
                  <a:lnTo>
                    <a:pt x="37" y="7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2" y="11"/>
                  </a:lnTo>
                  <a:lnTo>
                    <a:pt x="42" y="13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1" y="24"/>
                  </a:lnTo>
                  <a:lnTo>
                    <a:pt x="41" y="26"/>
                  </a:lnTo>
                  <a:lnTo>
                    <a:pt x="37" y="26"/>
                  </a:lnTo>
                  <a:lnTo>
                    <a:pt x="35" y="27"/>
                  </a:lnTo>
                  <a:lnTo>
                    <a:pt x="33" y="27"/>
                  </a:lnTo>
                  <a:lnTo>
                    <a:pt x="31" y="26"/>
                  </a:lnTo>
                  <a:lnTo>
                    <a:pt x="29" y="26"/>
                  </a:lnTo>
                  <a:lnTo>
                    <a:pt x="29" y="24"/>
                  </a:lnTo>
                  <a:lnTo>
                    <a:pt x="29" y="35"/>
                  </a:lnTo>
                  <a:lnTo>
                    <a:pt x="26" y="35"/>
                  </a:lnTo>
                  <a:lnTo>
                    <a:pt x="26" y="7"/>
                  </a:lnTo>
                  <a:close/>
                  <a:moveTo>
                    <a:pt x="35" y="24"/>
                  </a:moveTo>
                  <a:lnTo>
                    <a:pt x="37" y="24"/>
                  </a:lnTo>
                  <a:lnTo>
                    <a:pt x="39" y="22"/>
                  </a:lnTo>
                  <a:lnTo>
                    <a:pt x="39" y="20"/>
                  </a:lnTo>
                  <a:lnTo>
                    <a:pt x="41" y="18"/>
                  </a:lnTo>
                  <a:lnTo>
                    <a:pt x="41" y="16"/>
                  </a:lnTo>
                  <a:lnTo>
                    <a:pt x="41" y="14"/>
                  </a:lnTo>
                  <a:lnTo>
                    <a:pt x="39" y="13"/>
                  </a:lnTo>
                  <a:lnTo>
                    <a:pt x="39" y="11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1" y="9"/>
                  </a:lnTo>
                  <a:lnTo>
                    <a:pt x="31" y="11"/>
                  </a:lnTo>
                  <a:lnTo>
                    <a:pt x="29" y="14"/>
                  </a:lnTo>
                  <a:lnTo>
                    <a:pt x="29" y="18"/>
                  </a:lnTo>
                  <a:lnTo>
                    <a:pt x="29" y="20"/>
                  </a:lnTo>
                  <a:lnTo>
                    <a:pt x="31" y="22"/>
                  </a:lnTo>
                  <a:lnTo>
                    <a:pt x="33" y="24"/>
                  </a:lnTo>
                  <a:lnTo>
                    <a:pt x="35" y="24"/>
                  </a:lnTo>
                  <a:close/>
                  <a:moveTo>
                    <a:pt x="63" y="26"/>
                  </a:moveTo>
                  <a:lnTo>
                    <a:pt x="59" y="26"/>
                  </a:lnTo>
                  <a:lnTo>
                    <a:pt x="53" y="18"/>
                  </a:lnTo>
                  <a:lnTo>
                    <a:pt x="50" y="26"/>
                  </a:lnTo>
                  <a:lnTo>
                    <a:pt x="44" y="26"/>
                  </a:lnTo>
                  <a:lnTo>
                    <a:pt x="52" y="16"/>
                  </a:lnTo>
                  <a:lnTo>
                    <a:pt x="46" y="7"/>
                  </a:lnTo>
                  <a:lnTo>
                    <a:pt x="50" y="7"/>
                  </a:lnTo>
                  <a:lnTo>
                    <a:pt x="53" y="13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55" y="16"/>
                  </a:lnTo>
                  <a:lnTo>
                    <a:pt x="63" y="26"/>
                  </a:lnTo>
                  <a:close/>
                  <a:moveTo>
                    <a:pt x="66" y="13"/>
                  </a:moveTo>
                  <a:lnTo>
                    <a:pt x="66" y="9"/>
                  </a:lnTo>
                  <a:lnTo>
                    <a:pt x="68" y="7"/>
                  </a:lnTo>
                  <a:lnTo>
                    <a:pt x="70" y="7"/>
                  </a:lnTo>
                  <a:lnTo>
                    <a:pt x="74" y="5"/>
                  </a:lnTo>
                  <a:lnTo>
                    <a:pt x="76" y="5"/>
                  </a:lnTo>
                  <a:lnTo>
                    <a:pt x="76" y="7"/>
                  </a:lnTo>
                  <a:lnTo>
                    <a:pt x="77" y="7"/>
                  </a:lnTo>
                  <a:lnTo>
                    <a:pt x="79" y="7"/>
                  </a:lnTo>
                  <a:lnTo>
                    <a:pt x="81" y="9"/>
                  </a:lnTo>
                  <a:lnTo>
                    <a:pt x="81" y="11"/>
                  </a:lnTo>
                  <a:lnTo>
                    <a:pt x="81" y="22"/>
                  </a:lnTo>
                  <a:lnTo>
                    <a:pt x="81" y="24"/>
                  </a:lnTo>
                  <a:lnTo>
                    <a:pt x="83" y="24"/>
                  </a:lnTo>
                  <a:lnTo>
                    <a:pt x="83" y="26"/>
                  </a:lnTo>
                  <a:lnTo>
                    <a:pt x="81" y="26"/>
                  </a:lnTo>
                  <a:lnTo>
                    <a:pt x="81" y="27"/>
                  </a:lnTo>
                  <a:lnTo>
                    <a:pt x="79" y="26"/>
                  </a:lnTo>
                  <a:lnTo>
                    <a:pt x="77" y="26"/>
                  </a:lnTo>
                  <a:lnTo>
                    <a:pt x="77" y="24"/>
                  </a:lnTo>
                  <a:lnTo>
                    <a:pt x="76" y="26"/>
                  </a:lnTo>
                  <a:lnTo>
                    <a:pt x="74" y="26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8" y="26"/>
                  </a:lnTo>
                  <a:lnTo>
                    <a:pt x="66" y="26"/>
                  </a:lnTo>
                  <a:lnTo>
                    <a:pt x="65" y="24"/>
                  </a:lnTo>
                  <a:lnTo>
                    <a:pt x="65" y="22"/>
                  </a:lnTo>
                  <a:lnTo>
                    <a:pt x="65" y="18"/>
                  </a:lnTo>
                  <a:lnTo>
                    <a:pt x="66" y="16"/>
                  </a:lnTo>
                  <a:lnTo>
                    <a:pt x="68" y="16"/>
                  </a:lnTo>
                  <a:lnTo>
                    <a:pt x="70" y="14"/>
                  </a:lnTo>
                  <a:lnTo>
                    <a:pt x="76" y="14"/>
                  </a:lnTo>
                  <a:lnTo>
                    <a:pt x="77" y="14"/>
                  </a:lnTo>
                  <a:lnTo>
                    <a:pt x="77" y="13"/>
                  </a:lnTo>
                  <a:lnTo>
                    <a:pt x="76" y="9"/>
                  </a:lnTo>
                  <a:lnTo>
                    <a:pt x="74" y="9"/>
                  </a:lnTo>
                  <a:lnTo>
                    <a:pt x="70" y="9"/>
                  </a:lnTo>
                  <a:lnTo>
                    <a:pt x="68" y="11"/>
                  </a:lnTo>
                  <a:lnTo>
                    <a:pt x="68" y="13"/>
                  </a:lnTo>
                  <a:lnTo>
                    <a:pt x="66" y="13"/>
                  </a:lnTo>
                  <a:close/>
                  <a:moveTo>
                    <a:pt x="77" y="16"/>
                  </a:moveTo>
                  <a:lnTo>
                    <a:pt x="77" y="16"/>
                  </a:lnTo>
                  <a:lnTo>
                    <a:pt x="76" y="16"/>
                  </a:lnTo>
                  <a:lnTo>
                    <a:pt x="74" y="16"/>
                  </a:lnTo>
                  <a:lnTo>
                    <a:pt x="72" y="18"/>
                  </a:lnTo>
                  <a:lnTo>
                    <a:pt x="70" y="18"/>
                  </a:lnTo>
                  <a:lnTo>
                    <a:pt x="68" y="18"/>
                  </a:lnTo>
                  <a:lnTo>
                    <a:pt x="68" y="20"/>
                  </a:lnTo>
                  <a:lnTo>
                    <a:pt x="68" y="24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2"/>
                  </a:lnTo>
                  <a:lnTo>
                    <a:pt x="77" y="22"/>
                  </a:lnTo>
                  <a:lnTo>
                    <a:pt x="77" y="20"/>
                  </a:lnTo>
                  <a:lnTo>
                    <a:pt x="77" y="16"/>
                  </a:lnTo>
                  <a:close/>
                  <a:moveTo>
                    <a:pt x="100" y="7"/>
                  </a:moveTo>
                  <a:lnTo>
                    <a:pt x="101" y="7"/>
                  </a:lnTo>
                  <a:lnTo>
                    <a:pt x="101" y="26"/>
                  </a:lnTo>
                  <a:lnTo>
                    <a:pt x="100" y="26"/>
                  </a:lnTo>
                  <a:lnTo>
                    <a:pt x="100" y="18"/>
                  </a:lnTo>
                  <a:lnTo>
                    <a:pt x="90" y="18"/>
                  </a:lnTo>
                  <a:lnTo>
                    <a:pt x="90" y="26"/>
                  </a:lnTo>
                  <a:lnTo>
                    <a:pt x="87" y="26"/>
                  </a:lnTo>
                  <a:lnTo>
                    <a:pt x="87" y="7"/>
                  </a:lnTo>
                  <a:lnTo>
                    <a:pt x="90" y="7"/>
                  </a:lnTo>
                  <a:lnTo>
                    <a:pt x="90" y="14"/>
                  </a:lnTo>
                  <a:lnTo>
                    <a:pt x="100" y="14"/>
                  </a:lnTo>
                  <a:lnTo>
                    <a:pt x="100" y="7"/>
                  </a:lnTo>
                  <a:close/>
                  <a:moveTo>
                    <a:pt x="111" y="9"/>
                  </a:moveTo>
                  <a:lnTo>
                    <a:pt x="111" y="26"/>
                  </a:lnTo>
                  <a:lnTo>
                    <a:pt x="107" y="26"/>
                  </a:lnTo>
                  <a:lnTo>
                    <a:pt x="107" y="7"/>
                  </a:lnTo>
                  <a:lnTo>
                    <a:pt x="120" y="7"/>
                  </a:lnTo>
                  <a:lnTo>
                    <a:pt x="120" y="9"/>
                  </a:lnTo>
                  <a:lnTo>
                    <a:pt x="111" y="9"/>
                  </a:lnTo>
                  <a:close/>
                  <a:moveTo>
                    <a:pt x="138" y="20"/>
                  </a:moveTo>
                  <a:lnTo>
                    <a:pt x="138" y="22"/>
                  </a:lnTo>
                  <a:lnTo>
                    <a:pt x="137" y="24"/>
                  </a:lnTo>
                  <a:lnTo>
                    <a:pt x="135" y="26"/>
                  </a:lnTo>
                  <a:lnTo>
                    <a:pt x="133" y="26"/>
                  </a:lnTo>
                  <a:lnTo>
                    <a:pt x="131" y="27"/>
                  </a:lnTo>
                  <a:lnTo>
                    <a:pt x="127" y="26"/>
                  </a:lnTo>
                  <a:lnTo>
                    <a:pt x="125" y="26"/>
                  </a:lnTo>
                  <a:lnTo>
                    <a:pt x="124" y="24"/>
                  </a:lnTo>
                  <a:lnTo>
                    <a:pt x="122" y="22"/>
                  </a:lnTo>
                  <a:lnTo>
                    <a:pt x="122" y="20"/>
                  </a:lnTo>
                  <a:lnTo>
                    <a:pt x="122" y="16"/>
                  </a:lnTo>
                  <a:lnTo>
                    <a:pt x="122" y="14"/>
                  </a:lnTo>
                  <a:lnTo>
                    <a:pt x="122" y="11"/>
                  </a:lnTo>
                  <a:lnTo>
                    <a:pt x="124" y="9"/>
                  </a:lnTo>
                  <a:lnTo>
                    <a:pt x="125" y="7"/>
                  </a:lnTo>
                  <a:lnTo>
                    <a:pt x="127" y="7"/>
                  </a:lnTo>
                  <a:lnTo>
                    <a:pt x="131" y="5"/>
                  </a:lnTo>
                  <a:lnTo>
                    <a:pt x="133" y="7"/>
                  </a:lnTo>
                  <a:lnTo>
                    <a:pt x="135" y="7"/>
                  </a:lnTo>
                  <a:lnTo>
                    <a:pt x="137" y="9"/>
                  </a:lnTo>
                  <a:lnTo>
                    <a:pt x="138" y="11"/>
                  </a:lnTo>
                  <a:lnTo>
                    <a:pt x="138" y="14"/>
                  </a:lnTo>
                  <a:lnTo>
                    <a:pt x="140" y="18"/>
                  </a:lnTo>
                  <a:lnTo>
                    <a:pt x="125" y="18"/>
                  </a:lnTo>
                  <a:lnTo>
                    <a:pt x="125" y="20"/>
                  </a:lnTo>
                  <a:lnTo>
                    <a:pt x="127" y="22"/>
                  </a:lnTo>
                  <a:lnTo>
                    <a:pt x="129" y="24"/>
                  </a:lnTo>
                  <a:lnTo>
                    <a:pt x="131" y="24"/>
                  </a:lnTo>
                  <a:lnTo>
                    <a:pt x="133" y="24"/>
                  </a:lnTo>
                  <a:lnTo>
                    <a:pt x="135" y="22"/>
                  </a:lnTo>
                  <a:lnTo>
                    <a:pt x="135" y="20"/>
                  </a:lnTo>
                  <a:lnTo>
                    <a:pt x="137" y="20"/>
                  </a:lnTo>
                  <a:lnTo>
                    <a:pt x="138" y="20"/>
                  </a:lnTo>
                  <a:close/>
                  <a:moveTo>
                    <a:pt x="137" y="14"/>
                  </a:moveTo>
                  <a:lnTo>
                    <a:pt x="135" y="13"/>
                  </a:lnTo>
                  <a:lnTo>
                    <a:pt x="135" y="11"/>
                  </a:lnTo>
                  <a:lnTo>
                    <a:pt x="133" y="9"/>
                  </a:lnTo>
                  <a:lnTo>
                    <a:pt x="131" y="9"/>
                  </a:lnTo>
                  <a:lnTo>
                    <a:pt x="129" y="9"/>
                  </a:lnTo>
                  <a:lnTo>
                    <a:pt x="127" y="9"/>
                  </a:lnTo>
                  <a:lnTo>
                    <a:pt x="127" y="11"/>
                  </a:lnTo>
                  <a:lnTo>
                    <a:pt x="125" y="13"/>
                  </a:lnTo>
                  <a:lnTo>
                    <a:pt x="125" y="14"/>
                  </a:lnTo>
                  <a:lnTo>
                    <a:pt x="137" y="14"/>
                  </a:lnTo>
                  <a:close/>
                  <a:moveTo>
                    <a:pt x="146" y="9"/>
                  </a:moveTo>
                  <a:lnTo>
                    <a:pt x="146" y="20"/>
                  </a:lnTo>
                  <a:lnTo>
                    <a:pt x="146" y="24"/>
                  </a:lnTo>
                  <a:lnTo>
                    <a:pt x="146" y="26"/>
                  </a:lnTo>
                  <a:lnTo>
                    <a:pt x="144" y="26"/>
                  </a:lnTo>
                  <a:lnTo>
                    <a:pt x="142" y="26"/>
                  </a:lnTo>
                  <a:lnTo>
                    <a:pt x="142" y="24"/>
                  </a:lnTo>
                  <a:lnTo>
                    <a:pt x="144" y="24"/>
                  </a:lnTo>
                  <a:lnTo>
                    <a:pt x="144" y="22"/>
                  </a:lnTo>
                  <a:lnTo>
                    <a:pt x="144" y="20"/>
                  </a:lnTo>
                  <a:lnTo>
                    <a:pt x="144" y="7"/>
                  </a:lnTo>
                  <a:lnTo>
                    <a:pt x="157" y="7"/>
                  </a:lnTo>
                  <a:lnTo>
                    <a:pt x="157" y="26"/>
                  </a:lnTo>
                  <a:lnTo>
                    <a:pt x="155" y="26"/>
                  </a:lnTo>
                  <a:lnTo>
                    <a:pt x="155" y="9"/>
                  </a:lnTo>
                  <a:lnTo>
                    <a:pt x="146" y="9"/>
                  </a:lnTo>
                  <a:close/>
                  <a:moveTo>
                    <a:pt x="177" y="20"/>
                  </a:moveTo>
                  <a:lnTo>
                    <a:pt x="177" y="22"/>
                  </a:lnTo>
                  <a:lnTo>
                    <a:pt x="177" y="24"/>
                  </a:lnTo>
                  <a:lnTo>
                    <a:pt x="175" y="24"/>
                  </a:lnTo>
                  <a:lnTo>
                    <a:pt x="174" y="26"/>
                  </a:lnTo>
                  <a:lnTo>
                    <a:pt x="172" y="26"/>
                  </a:lnTo>
                  <a:lnTo>
                    <a:pt x="170" y="26"/>
                  </a:lnTo>
                  <a:lnTo>
                    <a:pt x="162" y="26"/>
                  </a:lnTo>
                  <a:lnTo>
                    <a:pt x="162" y="7"/>
                  </a:lnTo>
                  <a:lnTo>
                    <a:pt x="166" y="7"/>
                  </a:lnTo>
                  <a:lnTo>
                    <a:pt x="166" y="14"/>
                  </a:lnTo>
                  <a:lnTo>
                    <a:pt x="170" y="14"/>
                  </a:lnTo>
                  <a:lnTo>
                    <a:pt x="174" y="14"/>
                  </a:lnTo>
                  <a:lnTo>
                    <a:pt x="175" y="16"/>
                  </a:lnTo>
                  <a:lnTo>
                    <a:pt x="177" y="18"/>
                  </a:lnTo>
                  <a:lnTo>
                    <a:pt x="177" y="20"/>
                  </a:lnTo>
                  <a:close/>
                  <a:moveTo>
                    <a:pt x="166" y="24"/>
                  </a:moveTo>
                  <a:lnTo>
                    <a:pt x="170" y="24"/>
                  </a:lnTo>
                  <a:lnTo>
                    <a:pt x="172" y="24"/>
                  </a:lnTo>
                  <a:lnTo>
                    <a:pt x="174" y="22"/>
                  </a:lnTo>
                  <a:lnTo>
                    <a:pt x="174" y="20"/>
                  </a:lnTo>
                  <a:lnTo>
                    <a:pt x="174" y="18"/>
                  </a:lnTo>
                  <a:lnTo>
                    <a:pt x="172" y="18"/>
                  </a:lnTo>
                  <a:lnTo>
                    <a:pt x="170" y="18"/>
                  </a:lnTo>
                  <a:lnTo>
                    <a:pt x="166" y="18"/>
                  </a:lnTo>
                  <a:lnTo>
                    <a:pt x="166" y="24"/>
                  </a:lnTo>
                  <a:close/>
                  <a:moveTo>
                    <a:pt x="194" y="13"/>
                  </a:moveTo>
                  <a:lnTo>
                    <a:pt x="192" y="11"/>
                  </a:lnTo>
                  <a:lnTo>
                    <a:pt x="188" y="9"/>
                  </a:lnTo>
                  <a:lnTo>
                    <a:pt x="186" y="9"/>
                  </a:lnTo>
                  <a:lnTo>
                    <a:pt x="185" y="11"/>
                  </a:lnTo>
                  <a:lnTo>
                    <a:pt x="185" y="13"/>
                  </a:lnTo>
                  <a:lnTo>
                    <a:pt x="183" y="16"/>
                  </a:lnTo>
                  <a:lnTo>
                    <a:pt x="185" y="20"/>
                  </a:lnTo>
                  <a:lnTo>
                    <a:pt x="185" y="22"/>
                  </a:lnTo>
                  <a:lnTo>
                    <a:pt x="186" y="24"/>
                  </a:lnTo>
                  <a:lnTo>
                    <a:pt x="188" y="24"/>
                  </a:lnTo>
                  <a:lnTo>
                    <a:pt x="190" y="24"/>
                  </a:lnTo>
                  <a:lnTo>
                    <a:pt x="192" y="22"/>
                  </a:lnTo>
                  <a:lnTo>
                    <a:pt x="194" y="22"/>
                  </a:lnTo>
                  <a:lnTo>
                    <a:pt x="194" y="20"/>
                  </a:lnTo>
                  <a:lnTo>
                    <a:pt x="198" y="20"/>
                  </a:lnTo>
                  <a:lnTo>
                    <a:pt x="196" y="22"/>
                  </a:lnTo>
                  <a:lnTo>
                    <a:pt x="194" y="24"/>
                  </a:lnTo>
                  <a:lnTo>
                    <a:pt x="192" y="26"/>
                  </a:lnTo>
                  <a:lnTo>
                    <a:pt x="188" y="27"/>
                  </a:lnTo>
                  <a:lnTo>
                    <a:pt x="186" y="26"/>
                  </a:lnTo>
                  <a:lnTo>
                    <a:pt x="185" y="26"/>
                  </a:lnTo>
                  <a:lnTo>
                    <a:pt x="183" y="24"/>
                  </a:lnTo>
                  <a:lnTo>
                    <a:pt x="181" y="22"/>
                  </a:lnTo>
                  <a:lnTo>
                    <a:pt x="181" y="20"/>
                  </a:lnTo>
                  <a:lnTo>
                    <a:pt x="181" y="16"/>
                  </a:lnTo>
                  <a:lnTo>
                    <a:pt x="181" y="14"/>
                  </a:lnTo>
                  <a:lnTo>
                    <a:pt x="181" y="11"/>
                  </a:lnTo>
                  <a:lnTo>
                    <a:pt x="183" y="9"/>
                  </a:lnTo>
                  <a:lnTo>
                    <a:pt x="185" y="7"/>
                  </a:lnTo>
                  <a:lnTo>
                    <a:pt x="186" y="7"/>
                  </a:lnTo>
                  <a:lnTo>
                    <a:pt x="190" y="5"/>
                  </a:lnTo>
                  <a:lnTo>
                    <a:pt x="192" y="7"/>
                  </a:lnTo>
                  <a:lnTo>
                    <a:pt x="194" y="7"/>
                  </a:lnTo>
                  <a:lnTo>
                    <a:pt x="196" y="9"/>
                  </a:lnTo>
                  <a:lnTo>
                    <a:pt x="196" y="11"/>
                  </a:lnTo>
                  <a:lnTo>
                    <a:pt x="198" y="13"/>
                  </a:lnTo>
                  <a:lnTo>
                    <a:pt x="194" y="13"/>
                  </a:lnTo>
                  <a:close/>
                  <a:moveTo>
                    <a:pt x="216" y="26"/>
                  </a:moveTo>
                  <a:lnTo>
                    <a:pt x="212" y="26"/>
                  </a:lnTo>
                  <a:lnTo>
                    <a:pt x="205" y="16"/>
                  </a:lnTo>
                  <a:lnTo>
                    <a:pt x="203" y="18"/>
                  </a:lnTo>
                  <a:lnTo>
                    <a:pt x="203" y="26"/>
                  </a:lnTo>
                  <a:lnTo>
                    <a:pt x="199" y="26"/>
                  </a:lnTo>
                  <a:lnTo>
                    <a:pt x="199" y="7"/>
                  </a:lnTo>
                  <a:lnTo>
                    <a:pt x="203" y="7"/>
                  </a:lnTo>
                  <a:lnTo>
                    <a:pt x="203" y="14"/>
                  </a:lnTo>
                  <a:lnTo>
                    <a:pt x="212" y="7"/>
                  </a:lnTo>
                  <a:lnTo>
                    <a:pt x="216" y="7"/>
                  </a:lnTo>
                  <a:lnTo>
                    <a:pt x="207" y="14"/>
                  </a:lnTo>
                  <a:lnTo>
                    <a:pt x="216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D7016937-611F-424D-874E-80FEB53E29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1636" y="2339662"/>
              <a:ext cx="257175" cy="55563"/>
            </a:xfrm>
            <a:custGeom>
              <a:avLst/>
              <a:gdLst>
                <a:gd name="T0" fmla="*/ 35270 w 175"/>
                <a:gd name="T1" fmla="*/ 7938 h 35"/>
                <a:gd name="T2" fmla="*/ 4409 w 175"/>
                <a:gd name="T3" fmla="*/ 4763 h 35"/>
                <a:gd name="T4" fmla="*/ 0 w 175"/>
                <a:gd name="T5" fmla="*/ 41275 h 35"/>
                <a:gd name="T6" fmla="*/ 32331 w 175"/>
                <a:gd name="T7" fmla="*/ 0 h 35"/>
                <a:gd name="T8" fmla="*/ 70539 w 175"/>
                <a:gd name="T9" fmla="*/ 11113 h 35"/>
                <a:gd name="T10" fmla="*/ 64661 w 175"/>
                <a:gd name="T11" fmla="*/ 28575 h 35"/>
                <a:gd name="T12" fmla="*/ 57313 w 175"/>
                <a:gd name="T13" fmla="*/ 49213 h 35"/>
                <a:gd name="T14" fmla="*/ 51435 w 175"/>
                <a:gd name="T15" fmla="*/ 55563 h 35"/>
                <a:gd name="T16" fmla="*/ 48496 w 175"/>
                <a:gd name="T17" fmla="*/ 49213 h 35"/>
                <a:gd name="T18" fmla="*/ 51435 w 175"/>
                <a:gd name="T19" fmla="*/ 46038 h 35"/>
                <a:gd name="T20" fmla="*/ 57313 w 175"/>
                <a:gd name="T21" fmla="*/ 34925 h 35"/>
                <a:gd name="T22" fmla="*/ 77887 w 175"/>
                <a:gd name="T23" fmla="*/ 14288 h 35"/>
                <a:gd name="T24" fmla="*/ 86705 w 175"/>
                <a:gd name="T25" fmla="*/ 7938 h 35"/>
                <a:gd name="T26" fmla="*/ 99931 w 175"/>
                <a:gd name="T27" fmla="*/ 20638 h 35"/>
                <a:gd name="T28" fmla="*/ 94053 w 175"/>
                <a:gd name="T29" fmla="*/ 41275 h 35"/>
                <a:gd name="T30" fmla="*/ 80826 w 175"/>
                <a:gd name="T31" fmla="*/ 41275 h 35"/>
                <a:gd name="T32" fmla="*/ 73479 w 175"/>
                <a:gd name="T33" fmla="*/ 11113 h 35"/>
                <a:gd name="T34" fmla="*/ 92583 w 175"/>
                <a:gd name="T35" fmla="*/ 31750 h 35"/>
                <a:gd name="T36" fmla="*/ 92583 w 175"/>
                <a:gd name="T37" fmla="*/ 17463 h 35"/>
                <a:gd name="T38" fmla="*/ 80826 w 175"/>
                <a:gd name="T39" fmla="*/ 17463 h 35"/>
                <a:gd name="T40" fmla="*/ 83766 w 175"/>
                <a:gd name="T41" fmla="*/ 38100 h 35"/>
                <a:gd name="T42" fmla="*/ 138140 w 175"/>
                <a:gd name="T43" fmla="*/ 41275 h 35"/>
                <a:gd name="T44" fmla="*/ 132261 w 175"/>
                <a:gd name="T45" fmla="*/ 17463 h 35"/>
                <a:gd name="T46" fmla="*/ 108748 w 175"/>
                <a:gd name="T47" fmla="*/ 17463 h 35"/>
                <a:gd name="T48" fmla="*/ 108748 w 175"/>
                <a:gd name="T49" fmla="*/ 22225 h 35"/>
                <a:gd name="T50" fmla="*/ 121974 w 175"/>
                <a:gd name="T51" fmla="*/ 34925 h 35"/>
                <a:gd name="T52" fmla="*/ 157244 w 175"/>
                <a:gd name="T53" fmla="*/ 7938 h 35"/>
                <a:gd name="T54" fmla="*/ 164592 w 175"/>
                <a:gd name="T55" fmla="*/ 14288 h 35"/>
                <a:gd name="T56" fmla="*/ 167531 w 175"/>
                <a:gd name="T57" fmla="*/ 38100 h 35"/>
                <a:gd name="T58" fmla="*/ 167531 w 175"/>
                <a:gd name="T59" fmla="*/ 42863 h 35"/>
                <a:gd name="T60" fmla="*/ 163122 w 175"/>
                <a:gd name="T61" fmla="*/ 41275 h 35"/>
                <a:gd name="T62" fmla="*/ 154305 w 175"/>
                <a:gd name="T63" fmla="*/ 42863 h 35"/>
                <a:gd name="T64" fmla="*/ 144018 w 175"/>
                <a:gd name="T65" fmla="*/ 38100 h 35"/>
                <a:gd name="T66" fmla="*/ 145488 w 175"/>
                <a:gd name="T67" fmla="*/ 25400 h 35"/>
                <a:gd name="T68" fmla="*/ 160183 w 175"/>
                <a:gd name="T69" fmla="*/ 14288 h 35"/>
                <a:gd name="T70" fmla="*/ 148427 w 175"/>
                <a:gd name="T71" fmla="*/ 20638 h 35"/>
                <a:gd name="T72" fmla="*/ 157244 w 175"/>
                <a:gd name="T73" fmla="*/ 25400 h 35"/>
                <a:gd name="T74" fmla="*/ 148427 w 175"/>
                <a:gd name="T75" fmla="*/ 28575 h 35"/>
                <a:gd name="T76" fmla="*/ 154305 w 175"/>
                <a:gd name="T77" fmla="*/ 38100 h 35"/>
                <a:gd name="T78" fmla="*/ 163122 w 175"/>
                <a:gd name="T79" fmla="*/ 31750 h 35"/>
                <a:gd name="T80" fmla="*/ 192514 w 175"/>
                <a:gd name="T81" fmla="*/ 41275 h 35"/>
                <a:gd name="T82" fmla="*/ 176349 w 175"/>
                <a:gd name="T83" fmla="*/ 11113 h 35"/>
                <a:gd name="T84" fmla="*/ 221905 w 175"/>
                <a:gd name="T85" fmla="*/ 20638 h 35"/>
                <a:gd name="T86" fmla="*/ 208679 w 175"/>
                <a:gd name="T87" fmla="*/ 22225 h 35"/>
                <a:gd name="T88" fmla="*/ 217497 w 175"/>
                <a:gd name="T89" fmla="*/ 38100 h 35"/>
                <a:gd name="T90" fmla="*/ 227784 w 175"/>
                <a:gd name="T91" fmla="*/ 31750 h 35"/>
                <a:gd name="T92" fmla="*/ 211618 w 175"/>
                <a:gd name="T93" fmla="*/ 42863 h 35"/>
                <a:gd name="T94" fmla="*/ 202801 w 175"/>
                <a:gd name="T95" fmla="*/ 25400 h 35"/>
                <a:gd name="T96" fmla="*/ 214557 w 175"/>
                <a:gd name="T97" fmla="*/ 11113 h 35"/>
                <a:gd name="T98" fmla="*/ 227784 w 175"/>
                <a:gd name="T99" fmla="*/ 14288 h 35"/>
                <a:gd name="T100" fmla="*/ 249827 w 175"/>
                <a:gd name="T101" fmla="*/ 41275 h 35"/>
                <a:gd name="T102" fmla="*/ 233662 w 175"/>
                <a:gd name="T103" fmla="*/ 11113 h 35"/>
                <a:gd name="T104" fmla="*/ 243949 w 175"/>
                <a:gd name="T105" fmla="*/ 22225 h 3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5"/>
                <a:gd name="T160" fmla="*/ 0 h 35"/>
                <a:gd name="T161" fmla="*/ 175 w 175"/>
                <a:gd name="T162" fmla="*/ 35 h 3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5" h="35">
                  <a:moveTo>
                    <a:pt x="24" y="26"/>
                  </a:moveTo>
                  <a:lnTo>
                    <a:pt x="24" y="11"/>
                  </a:lnTo>
                  <a:lnTo>
                    <a:pt x="24" y="9"/>
                  </a:lnTo>
                  <a:lnTo>
                    <a:pt x="24" y="7"/>
                  </a:lnTo>
                  <a:lnTo>
                    <a:pt x="24" y="5"/>
                  </a:lnTo>
                  <a:lnTo>
                    <a:pt x="24" y="3"/>
                  </a:lnTo>
                  <a:lnTo>
                    <a:pt x="14" y="26"/>
                  </a:lnTo>
                  <a:lnTo>
                    <a:pt x="13" y="26"/>
                  </a:lnTo>
                  <a:lnTo>
                    <a:pt x="3" y="3"/>
                  </a:lnTo>
                  <a:lnTo>
                    <a:pt x="3" y="5"/>
                  </a:lnTo>
                  <a:lnTo>
                    <a:pt x="3" y="11"/>
                  </a:lnTo>
                  <a:lnTo>
                    <a:pt x="3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5" y="0"/>
                  </a:lnTo>
                  <a:lnTo>
                    <a:pt x="13" y="22"/>
                  </a:lnTo>
                  <a:lnTo>
                    <a:pt x="14" y="22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6" y="26"/>
                  </a:lnTo>
                  <a:lnTo>
                    <a:pt x="24" y="26"/>
                  </a:lnTo>
                  <a:close/>
                  <a:moveTo>
                    <a:pt x="44" y="7"/>
                  </a:moveTo>
                  <a:lnTo>
                    <a:pt x="48" y="7"/>
                  </a:lnTo>
                  <a:lnTo>
                    <a:pt x="46" y="9"/>
                  </a:lnTo>
                  <a:lnTo>
                    <a:pt x="46" y="11"/>
                  </a:lnTo>
                  <a:lnTo>
                    <a:pt x="44" y="13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2" y="22"/>
                  </a:lnTo>
                  <a:lnTo>
                    <a:pt x="40" y="24"/>
                  </a:lnTo>
                  <a:lnTo>
                    <a:pt x="40" y="26"/>
                  </a:lnTo>
                  <a:lnTo>
                    <a:pt x="39" y="29"/>
                  </a:lnTo>
                  <a:lnTo>
                    <a:pt x="39" y="31"/>
                  </a:lnTo>
                  <a:lnTo>
                    <a:pt x="37" y="33"/>
                  </a:lnTo>
                  <a:lnTo>
                    <a:pt x="35" y="35"/>
                  </a:lnTo>
                  <a:lnTo>
                    <a:pt x="33" y="35"/>
                  </a:lnTo>
                  <a:lnTo>
                    <a:pt x="31" y="35"/>
                  </a:lnTo>
                  <a:lnTo>
                    <a:pt x="31" y="31"/>
                  </a:lnTo>
                  <a:lnTo>
                    <a:pt x="33" y="31"/>
                  </a:lnTo>
                  <a:lnTo>
                    <a:pt x="35" y="31"/>
                  </a:lnTo>
                  <a:lnTo>
                    <a:pt x="35" y="29"/>
                  </a:lnTo>
                  <a:lnTo>
                    <a:pt x="37" y="29"/>
                  </a:lnTo>
                  <a:lnTo>
                    <a:pt x="37" y="27"/>
                  </a:lnTo>
                  <a:lnTo>
                    <a:pt x="29" y="7"/>
                  </a:lnTo>
                  <a:lnTo>
                    <a:pt x="33" y="7"/>
                  </a:lnTo>
                  <a:lnTo>
                    <a:pt x="39" y="22"/>
                  </a:lnTo>
                  <a:lnTo>
                    <a:pt x="44" y="7"/>
                  </a:lnTo>
                  <a:close/>
                  <a:moveTo>
                    <a:pt x="50" y="7"/>
                  </a:moveTo>
                  <a:lnTo>
                    <a:pt x="53" y="7"/>
                  </a:lnTo>
                  <a:lnTo>
                    <a:pt x="53" y="9"/>
                  </a:lnTo>
                  <a:lnTo>
                    <a:pt x="55" y="9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9" y="5"/>
                  </a:lnTo>
                  <a:lnTo>
                    <a:pt x="61" y="7"/>
                  </a:lnTo>
                  <a:lnTo>
                    <a:pt x="64" y="7"/>
                  </a:lnTo>
                  <a:lnTo>
                    <a:pt x="64" y="9"/>
                  </a:lnTo>
                  <a:lnTo>
                    <a:pt x="66" y="11"/>
                  </a:lnTo>
                  <a:lnTo>
                    <a:pt x="68" y="13"/>
                  </a:lnTo>
                  <a:lnTo>
                    <a:pt x="68" y="16"/>
                  </a:lnTo>
                  <a:lnTo>
                    <a:pt x="68" y="18"/>
                  </a:lnTo>
                  <a:lnTo>
                    <a:pt x="66" y="22"/>
                  </a:lnTo>
                  <a:lnTo>
                    <a:pt x="66" y="24"/>
                  </a:lnTo>
                  <a:lnTo>
                    <a:pt x="64" y="26"/>
                  </a:lnTo>
                  <a:lnTo>
                    <a:pt x="61" y="26"/>
                  </a:lnTo>
                  <a:lnTo>
                    <a:pt x="59" y="27"/>
                  </a:lnTo>
                  <a:lnTo>
                    <a:pt x="57" y="27"/>
                  </a:lnTo>
                  <a:lnTo>
                    <a:pt x="55" y="26"/>
                  </a:lnTo>
                  <a:lnTo>
                    <a:pt x="53" y="24"/>
                  </a:lnTo>
                  <a:lnTo>
                    <a:pt x="53" y="35"/>
                  </a:lnTo>
                  <a:lnTo>
                    <a:pt x="50" y="35"/>
                  </a:lnTo>
                  <a:lnTo>
                    <a:pt x="50" y="7"/>
                  </a:lnTo>
                  <a:close/>
                  <a:moveTo>
                    <a:pt x="59" y="24"/>
                  </a:moveTo>
                  <a:lnTo>
                    <a:pt x="61" y="24"/>
                  </a:lnTo>
                  <a:lnTo>
                    <a:pt x="63" y="24"/>
                  </a:lnTo>
                  <a:lnTo>
                    <a:pt x="63" y="22"/>
                  </a:lnTo>
                  <a:lnTo>
                    <a:pt x="63" y="20"/>
                  </a:lnTo>
                  <a:lnTo>
                    <a:pt x="64" y="18"/>
                  </a:lnTo>
                  <a:lnTo>
                    <a:pt x="64" y="16"/>
                  </a:lnTo>
                  <a:lnTo>
                    <a:pt x="64" y="14"/>
                  </a:lnTo>
                  <a:lnTo>
                    <a:pt x="64" y="13"/>
                  </a:lnTo>
                  <a:lnTo>
                    <a:pt x="63" y="11"/>
                  </a:lnTo>
                  <a:lnTo>
                    <a:pt x="61" y="9"/>
                  </a:lnTo>
                  <a:lnTo>
                    <a:pt x="59" y="9"/>
                  </a:lnTo>
                  <a:lnTo>
                    <a:pt x="57" y="9"/>
                  </a:lnTo>
                  <a:lnTo>
                    <a:pt x="55" y="11"/>
                  </a:lnTo>
                  <a:lnTo>
                    <a:pt x="53" y="14"/>
                  </a:lnTo>
                  <a:lnTo>
                    <a:pt x="53" y="18"/>
                  </a:lnTo>
                  <a:lnTo>
                    <a:pt x="53" y="20"/>
                  </a:lnTo>
                  <a:lnTo>
                    <a:pt x="55" y="22"/>
                  </a:lnTo>
                  <a:lnTo>
                    <a:pt x="57" y="24"/>
                  </a:lnTo>
                  <a:lnTo>
                    <a:pt x="59" y="24"/>
                  </a:lnTo>
                  <a:close/>
                  <a:moveTo>
                    <a:pt x="83" y="22"/>
                  </a:moveTo>
                  <a:lnTo>
                    <a:pt x="88" y="7"/>
                  </a:lnTo>
                  <a:lnTo>
                    <a:pt x="94" y="7"/>
                  </a:lnTo>
                  <a:lnTo>
                    <a:pt x="94" y="26"/>
                  </a:lnTo>
                  <a:lnTo>
                    <a:pt x="90" y="26"/>
                  </a:lnTo>
                  <a:lnTo>
                    <a:pt x="90" y="14"/>
                  </a:lnTo>
                  <a:lnTo>
                    <a:pt x="90" y="13"/>
                  </a:lnTo>
                  <a:lnTo>
                    <a:pt x="90" y="11"/>
                  </a:lnTo>
                  <a:lnTo>
                    <a:pt x="83" y="26"/>
                  </a:lnTo>
                  <a:lnTo>
                    <a:pt x="81" y="26"/>
                  </a:lnTo>
                  <a:lnTo>
                    <a:pt x="74" y="11"/>
                  </a:lnTo>
                  <a:lnTo>
                    <a:pt x="74" y="13"/>
                  </a:lnTo>
                  <a:lnTo>
                    <a:pt x="74" y="14"/>
                  </a:lnTo>
                  <a:lnTo>
                    <a:pt x="74" y="26"/>
                  </a:lnTo>
                  <a:lnTo>
                    <a:pt x="72" y="26"/>
                  </a:lnTo>
                  <a:lnTo>
                    <a:pt x="72" y="7"/>
                  </a:lnTo>
                  <a:lnTo>
                    <a:pt x="75" y="7"/>
                  </a:lnTo>
                  <a:lnTo>
                    <a:pt x="83" y="22"/>
                  </a:lnTo>
                  <a:close/>
                  <a:moveTo>
                    <a:pt x="98" y="13"/>
                  </a:moveTo>
                  <a:lnTo>
                    <a:pt x="98" y="9"/>
                  </a:lnTo>
                  <a:lnTo>
                    <a:pt x="99" y="7"/>
                  </a:lnTo>
                  <a:lnTo>
                    <a:pt x="103" y="7"/>
                  </a:lnTo>
                  <a:lnTo>
                    <a:pt x="107" y="5"/>
                  </a:lnTo>
                  <a:lnTo>
                    <a:pt x="107" y="7"/>
                  </a:lnTo>
                  <a:lnTo>
                    <a:pt x="109" y="7"/>
                  </a:lnTo>
                  <a:lnTo>
                    <a:pt x="111" y="7"/>
                  </a:lnTo>
                  <a:lnTo>
                    <a:pt x="112" y="9"/>
                  </a:lnTo>
                  <a:lnTo>
                    <a:pt x="112" y="11"/>
                  </a:lnTo>
                  <a:lnTo>
                    <a:pt x="112" y="24"/>
                  </a:lnTo>
                  <a:lnTo>
                    <a:pt x="114" y="24"/>
                  </a:lnTo>
                  <a:lnTo>
                    <a:pt x="116" y="24"/>
                  </a:lnTo>
                  <a:lnTo>
                    <a:pt x="116" y="26"/>
                  </a:lnTo>
                  <a:lnTo>
                    <a:pt x="114" y="26"/>
                  </a:lnTo>
                  <a:lnTo>
                    <a:pt x="114" y="27"/>
                  </a:lnTo>
                  <a:lnTo>
                    <a:pt x="112" y="26"/>
                  </a:lnTo>
                  <a:lnTo>
                    <a:pt x="111" y="26"/>
                  </a:lnTo>
                  <a:lnTo>
                    <a:pt x="111" y="24"/>
                  </a:lnTo>
                  <a:lnTo>
                    <a:pt x="109" y="26"/>
                  </a:lnTo>
                  <a:lnTo>
                    <a:pt x="107" y="26"/>
                  </a:lnTo>
                  <a:lnTo>
                    <a:pt x="105" y="27"/>
                  </a:lnTo>
                  <a:lnTo>
                    <a:pt x="103" y="27"/>
                  </a:lnTo>
                  <a:lnTo>
                    <a:pt x="101" y="27"/>
                  </a:lnTo>
                  <a:lnTo>
                    <a:pt x="99" y="26"/>
                  </a:lnTo>
                  <a:lnTo>
                    <a:pt x="98" y="24"/>
                  </a:lnTo>
                  <a:lnTo>
                    <a:pt x="98" y="22"/>
                  </a:lnTo>
                  <a:lnTo>
                    <a:pt x="98" y="20"/>
                  </a:lnTo>
                  <a:lnTo>
                    <a:pt x="98" y="18"/>
                  </a:lnTo>
                  <a:lnTo>
                    <a:pt x="99" y="16"/>
                  </a:lnTo>
                  <a:lnTo>
                    <a:pt x="103" y="14"/>
                  </a:lnTo>
                  <a:lnTo>
                    <a:pt x="109" y="14"/>
                  </a:lnTo>
                  <a:lnTo>
                    <a:pt x="111" y="14"/>
                  </a:lnTo>
                  <a:lnTo>
                    <a:pt x="111" y="13"/>
                  </a:lnTo>
                  <a:lnTo>
                    <a:pt x="109" y="9"/>
                  </a:lnTo>
                  <a:lnTo>
                    <a:pt x="105" y="9"/>
                  </a:lnTo>
                  <a:lnTo>
                    <a:pt x="103" y="9"/>
                  </a:lnTo>
                  <a:lnTo>
                    <a:pt x="101" y="11"/>
                  </a:lnTo>
                  <a:lnTo>
                    <a:pt x="101" y="13"/>
                  </a:lnTo>
                  <a:lnTo>
                    <a:pt x="98" y="13"/>
                  </a:lnTo>
                  <a:close/>
                  <a:moveTo>
                    <a:pt x="111" y="16"/>
                  </a:moveTo>
                  <a:lnTo>
                    <a:pt x="109" y="16"/>
                  </a:lnTo>
                  <a:lnTo>
                    <a:pt x="107" y="16"/>
                  </a:lnTo>
                  <a:lnTo>
                    <a:pt x="105" y="18"/>
                  </a:lnTo>
                  <a:lnTo>
                    <a:pt x="103" y="18"/>
                  </a:lnTo>
                  <a:lnTo>
                    <a:pt x="101" y="18"/>
                  </a:lnTo>
                  <a:lnTo>
                    <a:pt x="101" y="20"/>
                  </a:lnTo>
                  <a:lnTo>
                    <a:pt x="99" y="20"/>
                  </a:lnTo>
                  <a:lnTo>
                    <a:pt x="101" y="24"/>
                  </a:lnTo>
                  <a:lnTo>
                    <a:pt x="103" y="24"/>
                  </a:lnTo>
                  <a:lnTo>
                    <a:pt x="105" y="24"/>
                  </a:lnTo>
                  <a:lnTo>
                    <a:pt x="107" y="24"/>
                  </a:lnTo>
                  <a:lnTo>
                    <a:pt x="109" y="22"/>
                  </a:lnTo>
                  <a:lnTo>
                    <a:pt x="111" y="20"/>
                  </a:lnTo>
                  <a:lnTo>
                    <a:pt x="111" y="16"/>
                  </a:lnTo>
                  <a:close/>
                  <a:moveTo>
                    <a:pt x="131" y="7"/>
                  </a:moveTo>
                  <a:lnTo>
                    <a:pt x="135" y="7"/>
                  </a:lnTo>
                  <a:lnTo>
                    <a:pt x="135" y="26"/>
                  </a:lnTo>
                  <a:lnTo>
                    <a:pt x="131" y="26"/>
                  </a:lnTo>
                  <a:lnTo>
                    <a:pt x="131" y="18"/>
                  </a:lnTo>
                  <a:lnTo>
                    <a:pt x="122" y="18"/>
                  </a:lnTo>
                  <a:lnTo>
                    <a:pt x="122" y="26"/>
                  </a:lnTo>
                  <a:lnTo>
                    <a:pt x="120" y="26"/>
                  </a:lnTo>
                  <a:lnTo>
                    <a:pt x="120" y="7"/>
                  </a:lnTo>
                  <a:lnTo>
                    <a:pt x="122" y="7"/>
                  </a:lnTo>
                  <a:lnTo>
                    <a:pt x="122" y="14"/>
                  </a:lnTo>
                  <a:lnTo>
                    <a:pt x="131" y="14"/>
                  </a:lnTo>
                  <a:lnTo>
                    <a:pt x="131" y="7"/>
                  </a:lnTo>
                  <a:close/>
                  <a:moveTo>
                    <a:pt x="151" y="13"/>
                  </a:moveTo>
                  <a:lnTo>
                    <a:pt x="151" y="11"/>
                  </a:lnTo>
                  <a:lnTo>
                    <a:pt x="148" y="9"/>
                  </a:lnTo>
                  <a:lnTo>
                    <a:pt x="146" y="9"/>
                  </a:lnTo>
                  <a:lnTo>
                    <a:pt x="144" y="11"/>
                  </a:lnTo>
                  <a:lnTo>
                    <a:pt x="142" y="14"/>
                  </a:lnTo>
                  <a:lnTo>
                    <a:pt x="142" y="16"/>
                  </a:lnTo>
                  <a:lnTo>
                    <a:pt x="142" y="20"/>
                  </a:lnTo>
                  <a:lnTo>
                    <a:pt x="144" y="22"/>
                  </a:lnTo>
                  <a:lnTo>
                    <a:pt x="146" y="24"/>
                  </a:lnTo>
                  <a:lnTo>
                    <a:pt x="148" y="24"/>
                  </a:lnTo>
                  <a:lnTo>
                    <a:pt x="149" y="24"/>
                  </a:lnTo>
                  <a:lnTo>
                    <a:pt x="149" y="22"/>
                  </a:lnTo>
                  <a:lnTo>
                    <a:pt x="151" y="22"/>
                  </a:lnTo>
                  <a:lnTo>
                    <a:pt x="151" y="20"/>
                  </a:lnTo>
                  <a:lnTo>
                    <a:pt x="155" y="20"/>
                  </a:lnTo>
                  <a:lnTo>
                    <a:pt x="155" y="22"/>
                  </a:lnTo>
                  <a:lnTo>
                    <a:pt x="153" y="24"/>
                  </a:lnTo>
                  <a:lnTo>
                    <a:pt x="151" y="26"/>
                  </a:lnTo>
                  <a:lnTo>
                    <a:pt x="148" y="27"/>
                  </a:lnTo>
                  <a:lnTo>
                    <a:pt x="144" y="27"/>
                  </a:lnTo>
                  <a:lnTo>
                    <a:pt x="142" y="26"/>
                  </a:lnTo>
                  <a:lnTo>
                    <a:pt x="140" y="24"/>
                  </a:lnTo>
                  <a:lnTo>
                    <a:pt x="140" y="22"/>
                  </a:lnTo>
                  <a:lnTo>
                    <a:pt x="138" y="20"/>
                  </a:lnTo>
                  <a:lnTo>
                    <a:pt x="138" y="16"/>
                  </a:lnTo>
                  <a:lnTo>
                    <a:pt x="138" y="14"/>
                  </a:lnTo>
                  <a:lnTo>
                    <a:pt x="140" y="11"/>
                  </a:lnTo>
                  <a:lnTo>
                    <a:pt x="140" y="9"/>
                  </a:lnTo>
                  <a:lnTo>
                    <a:pt x="142" y="7"/>
                  </a:lnTo>
                  <a:lnTo>
                    <a:pt x="146" y="7"/>
                  </a:lnTo>
                  <a:lnTo>
                    <a:pt x="148" y="5"/>
                  </a:lnTo>
                  <a:lnTo>
                    <a:pt x="149" y="7"/>
                  </a:lnTo>
                  <a:lnTo>
                    <a:pt x="151" y="7"/>
                  </a:lnTo>
                  <a:lnTo>
                    <a:pt x="153" y="9"/>
                  </a:lnTo>
                  <a:lnTo>
                    <a:pt x="155" y="9"/>
                  </a:lnTo>
                  <a:lnTo>
                    <a:pt x="155" y="11"/>
                  </a:lnTo>
                  <a:lnTo>
                    <a:pt x="155" y="13"/>
                  </a:lnTo>
                  <a:lnTo>
                    <a:pt x="151" y="13"/>
                  </a:lnTo>
                  <a:close/>
                  <a:moveTo>
                    <a:pt x="175" y="26"/>
                  </a:moveTo>
                  <a:lnTo>
                    <a:pt x="170" y="26"/>
                  </a:lnTo>
                  <a:lnTo>
                    <a:pt x="164" y="16"/>
                  </a:lnTo>
                  <a:lnTo>
                    <a:pt x="162" y="18"/>
                  </a:lnTo>
                  <a:lnTo>
                    <a:pt x="162" y="26"/>
                  </a:lnTo>
                  <a:lnTo>
                    <a:pt x="159" y="26"/>
                  </a:lnTo>
                  <a:lnTo>
                    <a:pt x="159" y="7"/>
                  </a:lnTo>
                  <a:lnTo>
                    <a:pt x="162" y="7"/>
                  </a:lnTo>
                  <a:lnTo>
                    <a:pt x="162" y="14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66" y="14"/>
                  </a:lnTo>
                  <a:lnTo>
                    <a:pt x="175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45" name="Freeform 136">
              <a:extLst>
                <a:ext uri="{FF2B5EF4-FFF2-40B4-BE49-F238E27FC236}">
                  <a16:creationId xmlns:a16="http://schemas.microsoft.com/office/drawing/2014/main" id="{EC8A77B7-D9BC-DE48-8D22-3A867B704A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5211" y="2796862"/>
              <a:ext cx="352425" cy="55563"/>
            </a:xfrm>
            <a:custGeom>
              <a:avLst/>
              <a:gdLst>
                <a:gd name="T0" fmla="*/ 0 w 240"/>
                <a:gd name="T1" fmla="*/ 0 h 35"/>
                <a:gd name="T2" fmla="*/ 51395 w 240"/>
                <a:gd name="T3" fmla="*/ 44450 h 35"/>
                <a:gd name="T4" fmla="*/ 41116 w 240"/>
                <a:gd name="T5" fmla="*/ 20638 h 35"/>
                <a:gd name="T6" fmla="*/ 61674 w 240"/>
                <a:gd name="T7" fmla="*/ 20638 h 35"/>
                <a:gd name="T8" fmla="*/ 54332 w 240"/>
                <a:gd name="T9" fmla="*/ 38100 h 35"/>
                <a:gd name="T10" fmla="*/ 60206 w 240"/>
                <a:gd name="T11" fmla="*/ 20638 h 35"/>
                <a:gd name="T12" fmla="*/ 42585 w 240"/>
                <a:gd name="T13" fmla="*/ 23813 h 35"/>
                <a:gd name="T14" fmla="*/ 64611 w 240"/>
                <a:gd name="T15" fmla="*/ 11113 h 35"/>
                <a:gd name="T16" fmla="*/ 96917 w 240"/>
                <a:gd name="T17" fmla="*/ 14288 h 35"/>
                <a:gd name="T18" fmla="*/ 116007 w 240"/>
                <a:gd name="T19" fmla="*/ 23813 h 35"/>
                <a:gd name="T20" fmla="*/ 102791 w 240"/>
                <a:gd name="T21" fmla="*/ 44450 h 35"/>
                <a:gd name="T22" fmla="*/ 105728 w 240"/>
                <a:gd name="T23" fmla="*/ 38100 h 35"/>
                <a:gd name="T24" fmla="*/ 111601 w 240"/>
                <a:gd name="T25" fmla="*/ 20638 h 35"/>
                <a:gd name="T26" fmla="*/ 96917 w 240"/>
                <a:gd name="T27" fmla="*/ 28575 h 35"/>
                <a:gd name="T28" fmla="*/ 143907 w 240"/>
                <a:gd name="T29" fmla="*/ 14288 h 35"/>
                <a:gd name="T30" fmla="*/ 138033 w 240"/>
                <a:gd name="T31" fmla="*/ 44450 h 35"/>
                <a:gd name="T32" fmla="*/ 121880 w 240"/>
                <a:gd name="T33" fmla="*/ 23813 h 35"/>
                <a:gd name="T34" fmla="*/ 138033 w 240"/>
                <a:gd name="T35" fmla="*/ 38100 h 35"/>
                <a:gd name="T36" fmla="*/ 138033 w 240"/>
                <a:gd name="T37" fmla="*/ 17463 h 35"/>
                <a:gd name="T38" fmla="*/ 127754 w 240"/>
                <a:gd name="T39" fmla="*/ 26988 h 35"/>
                <a:gd name="T40" fmla="*/ 165933 w 240"/>
                <a:gd name="T41" fmla="*/ 23813 h 35"/>
                <a:gd name="T42" fmla="*/ 151249 w 240"/>
                <a:gd name="T43" fmla="*/ 20638 h 35"/>
                <a:gd name="T44" fmla="*/ 170339 w 240"/>
                <a:gd name="T45" fmla="*/ 11113 h 35"/>
                <a:gd name="T46" fmla="*/ 167402 w 240"/>
                <a:gd name="T47" fmla="*/ 26988 h 35"/>
                <a:gd name="T48" fmla="*/ 162997 w 240"/>
                <a:gd name="T49" fmla="*/ 44450 h 35"/>
                <a:gd name="T50" fmla="*/ 157123 w 240"/>
                <a:gd name="T51" fmla="*/ 34925 h 35"/>
                <a:gd name="T52" fmla="*/ 170339 w 240"/>
                <a:gd name="T53" fmla="*/ 31750 h 35"/>
                <a:gd name="T54" fmla="*/ 160060 w 240"/>
                <a:gd name="T55" fmla="*/ 23813 h 35"/>
                <a:gd name="T56" fmla="*/ 186492 w 240"/>
                <a:gd name="T57" fmla="*/ 11113 h 35"/>
                <a:gd name="T58" fmla="*/ 202644 w 240"/>
                <a:gd name="T59" fmla="*/ 38100 h 35"/>
                <a:gd name="T60" fmla="*/ 205581 w 240"/>
                <a:gd name="T61" fmla="*/ 44450 h 35"/>
                <a:gd name="T62" fmla="*/ 198239 w 240"/>
                <a:gd name="T63" fmla="*/ 41275 h 35"/>
                <a:gd name="T64" fmla="*/ 179149 w 240"/>
                <a:gd name="T65" fmla="*/ 38100 h 35"/>
                <a:gd name="T66" fmla="*/ 198239 w 240"/>
                <a:gd name="T67" fmla="*/ 20638 h 35"/>
                <a:gd name="T68" fmla="*/ 198239 w 240"/>
                <a:gd name="T69" fmla="*/ 26988 h 35"/>
                <a:gd name="T70" fmla="*/ 185023 w 240"/>
                <a:gd name="T71" fmla="*/ 31750 h 35"/>
                <a:gd name="T72" fmla="*/ 198239 w 240"/>
                <a:gd name="T73" fmla="*/ 34925 h 35"/>
                <a:gd name="T74" fmla="*/ 233482 w 240"/>
                <a:gd name="T75" fmla="*/ 17463 h 35"/>
                <a:gd name="T76" fmla="*/ 236418 w 240"/>
                <a:gd name="T77" fmla="*/ 28575 h 35"/>
                <a:gd name="T78" fmla="*/ 211455 w 240"/>
                <a:gd name="T79" fmla="*/ 44450 h 35"/>
                <a:gd name="T80" fmla="*/ 230545 w 240"/>
                <a:gd name="T81" fmla="*/ 20638 h 35"/>
                <a:gd name="T82" fmla="*/ 217329 w 240"/>
                <a:gd name="T83" fmla="*/ 38100 h 35"/>
                <a:gd name="T84" fmla="*/ 227608 w 240"/>
                <a:gd name="T85" fmla="*/ 28575 h 35"/>
                <a:gd name="T86" fmla="*/ 265787 w 240"/>
                <a:gd name="T87" fmla="*/ 20638 h 35"/>
                <a:gd name="T88" fmla="*/ 255508 w 240"/>
                <a:gd name="T89" fmla="*/ 44450 h 35"/>
                <a:gd name="T90" fmla="*/ 240824 w 240"/>
                <a:gd name="T91" fmla="*/ 20638 h 35"/>
                <a:gd name="T92" fmla="*/ 259913 w 240"/>
                <a:gd name="T93" fmla="*/ 34925 h 35"/>
                <a:gd name="T94" fmla="*/ 256977 w 240"/>
                <a:gd name="T95" fmla="*/ 14288 h 35"/>
                <a:gd name="T96" fmla="*/ 246698 w 240"/>
                <a:gd name="T97" fmla="*/ 28575 h 35"/>
                <a:gd name="T98" fmla="*/ 268724 w 240"/>
                <a:gd name="T99" fmla="*/ 49213 h 35"/>
                <a:gd name="T100" fmla="*/ 292219 w 240"/>
                <a:gd name="T101" fmla="*/ 11113 h 35"/>
                <a:gd name="T102" fmla="*/ 287814 w 240"/>
                <a:gd name="T103" fmla="*/ 14288 h 35"/>
                <a:gd name="T104" fmla="*/ 311309 w 240"/>
                <a:gd name="T105" fmla="*/ 14288 h 35"/>
                <a:gd name="T106" fmla="*/ 311309 w 240"/>
                <a:gd name="T107" fmla="*/ 38100 h 35"/>
                <a:gd name="T108" fmla="*/ 317183 w 240"/>
                <a:gd name="T109" fmla="*/ 44450 h 35"/>
                <a:gd name="T110" fmla="*/ 298093 w 240"/>
                <a:gd name="T111" fmla="*/ 23813 h 35"/>
                <a:gd name="T112" fmla="*/ 320119 w 240"/>
                <a:gd name="T113" fmla="*/ 14288 h 35"/>
                <a:gd name="T114" fmla="*/ 333335 w 240"/>
                <a:gd name="T115" fmla="*/ 31750 h 35"/>
                <a:gd name="T116" fmla="*/ 339209 w 240"/>
                <a:gd name="T117" fmla="*/ 23813 h 3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40"/>
                <a:gd name="T178" fmla="*/ 0 h 35"/>
                <a:gd name="T179" fmla="*/ 240 w 240"/>
                <a:gd name="T180" fmla="*/ 35 h 3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40" h="35">
                  <a:moveTo>
                    <a:pt x="22" y="0"/>
                  </a:moveTo>
                  <a:lnTo>
                    <a:pt x="22" y="28"/>
                  </a:lnTo>
                  <a:lnTo>
                    <a:pt x="18" y="28"/>
                  </a:lnTo>
                  <a:lnTo>
                    <a:pt x="18" y="4"/>
                  </a:lnTo>
                  <a:lnTo>
                    <a:pt x="4" y="4"/>
                  </a:lnTo>
                  <a:lnTo>
                    <a:pt x="4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2" y="0"/>
                  </a:lnTo>
                  <a:close/>
                  <a:moveTo>
                    <a:pt x="44" y="20"/>
                  </a:moveTo>
                  <a:lnTo>
                    <a:pt x="42" y="22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41" y="26"/>
                  </a:lnTo>
                  <a:lnTo>
                    <a:pt x="37" y="28"/>
                  </a:lnTo>
                  <a:lnTo>
                    <a:pt x="35" y="28"/>
                  </a:lnTo>
                  <a:lnTo>
                    <a:pt x="31" y="28"/>
                  </a:lnTo>
                  <a:lnTo>
                    <a:pt x="29" y="26"/>
                  </a:lnTo>
                  <a:lnTo>
                    <a:pt x="28" y="24"/>
                  </a:lnTo>
                  <a:lnTo>
                    <a:pt x="28" y="22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5"/>
                  </a:lnTo>
                  <a:lnTo>
                    <a:pt x="28" y="13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2" y="9"/>
                  </a:lnTo>
                  <a:lnTo>
                    <a:pt x="42" y="13"/>
                  </a:lnTo>
                  <a:lnTo>
                    <a:pt x="44" y="15"/>
                  </a:lnTo>
                  <a:lnTo>
                    <a:pt x="44" y="18"/>
                  </a:lnTo>
                  <a:lnTo>
                    <a:pt x="29" y="18"/>
                  </a:lnTo>
                  <a:lnTo>
                    <a:pt x="29" y="20"/>
                  </a:lnTo>
                  <a:lnTo>
                    <a:pt x="31" y="22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39" y="22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44" y="20"/>
                  </a:lnTo>
                  <a:close/>
                  <a:moveTo>
                    <a:pt x="41" y="15"/>
                  </a:moveTo>
                  <a:lnTo>
                    <a:pt x="41" y="13"/>
                  </a:lnTo>
                  <a:lnTo>
                    <a:pt x="39" y="11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1" y="11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41" y="15"/>
                  </a:lnTo>
                  <a:close/>
                  <a:moveTo>
                    <a:pt x="53" y="9"/>
                  </a:moveTo>
                  <a:lnTo>
                    <a:pt x="53" y="28"/>
                  </a:lnTo>
                  <a:lnTo>
                    <a:pt x="50" y="28"/>
                  </a:lnTo>
                  <a:lnTo>
                    <a:pt x="50" y="9"/>
                  </a:lnTo>
                  <a:lnTo>
                    <a:pt x="44" y="9"/>
                  </a:lnTo>
                  <a:lnTo>
                    <a:pt x="44" y="7"/>
                  </a:lnTo>
                  <a:lnTo>
                    <a:pt x="61" y="7"/>
                  </a:lnTo>
                  <a:lnTo>
                    <a:pt x="61" y="9"/>
                  </a:lnTo>
                  <a:lnTo>
                    <a:pt x="53" y="9"/>
                  </a:lnTo>
                  <a:close/>
                  <a:moveTo>
                    <a:pt x="63" y="7"/>
                  </a:moveTo>
                  <a:lnTo>
                    <a:pt x="66" y="7"/>
                  </a:lnTo>
                  <a:lnTo>
                    <a:pt x="66" y="9"/>
                  </a:lnTo>
                  <a:lnTo>
                    <a:pt x="68" y="7"/>
                  </a:lnTo>
                  <a:lnTo>
                    <a:pt x="70" y="7"/>
                  </a:lnTo>
                  <a:lnTo>
                    <a:pt x="72" y="7"/>
                  </a:lnTo>
                  <a:lnTo>
                    <a:pt x="74" y="7"/>
                  </a:lnTo>
                  <a:lnTo>
                    <a:pt x="76" y="7"/>
                  </a:lnTo>
                  <a:lnTo>
                    <a:pt x="78" y="9"/>
                  </a:lnTo>
                  <a:lnTo>
                    <a:pt x="79" y="11"/>
                  </a:lnTo>
                  <a:lnTo>
                    <a:pt x="79" y="15"/>
                  </a:lnTo>
                  <a:lnTo>
                    <a:pt x="79" y="17"/>
                  </a:lnTo>
                  <a:lnTo>
                    <a:pt x="79" y="18"/>
                  </a:lnTo>
                  <a:lnTo>
                    <a:pt x="79" y="22"/>
                  </a:lnTo>
                  <a:lnTo>
                    <a:pt x="78" y="24"/>
                  </a:lnTo>
                  <a:lnTo>
                    <a:pt x="76" y="26"/>
                  </a:lnTo>
                  <a:lnTo>
                    <a:pt x="74" y="28"/>
                  </a:lnTo>
                  <a:lnTo>
                    <a:pt x="72" y="28"/>
                  </a:lnTo>
                  <a:lnTo>
                    <a:pt x="70" y="28"/>
                  </a:lnTo>
                  <a:lnTo>
                    <a:pt x="68" y="26"/>
                  </a:lnTo>
                  <a:lnTo>
                    <a:pt x="66" y="26"/>
                  </a:lnTo>
                  <a:lnTo>
                    <a:pt x="66" y="24"/>
                  </a:lnTo>
                  <a:lnTo>
                    <a:pt x="66" y="35"/>
                  </a:lnTo>
                  <a:lnTo>
                    <a:pt x="63" y="35"/>
                  </a:lnTo>
                  <a:lnTo>
                    <a:pt x="63" y="7"/>
                  </a:lnTo>
                  <a:close/>
                  <a:moveTo>
                    <a:pt x="72" y="24"/>
                  </a:moveTo>
                  <a:lnTo>
                    <a:pt x="74" y="24"/>
                  </a:lnTo>
                  <a:lnTo>
                    <a:pt x="76" y="22"/>
                  </a:lnTo>
                  <a:lnTo>
                    <a:pt x="76" y="20"/>
                  </a:lnTo>
                  <a:lnTo>
                    <a:pt x="76" y="18"/>
                  </a:lnTo>
                  <a:lnTo>
                    <a:pt x="78" y="17"/>
                  </a:lnTo>
                  <a:lnTo>
                    <a:pt x="76" y="15"/>
                  </a:lnTo>
                  <a:lnTo>
                    <a:pt x="76" y="13"/>
                  </a:lnTo>
                  <a:lnTo>
                    <a:pt x="76" y="11"/>
                  </a:lnTo>
                  <a:lnTo>
                    <a:pt x="74" y="9"/>
                  </a:lnTo>
                  <a:lnTo>
                    <a:pt x="72" y="9"/>
                  </a:lnTo>
                  <a:lnTo>
                    <a:pt x="68" y="11"/>
                  </a:lnTo>
                  <a:lnTo>
                    <a:pt x="66" y="11"/>
                  </a:lnTo>
                  <a:lnTo>
                    <a:pt x="66" y="15"/>
                  </a:lnTo>
                  <a:lnTo>
                    <a:pt x="66" y="18"/>
                  </a:lnTo>
                  <a:lnTo>
                    <a:pt x="66" y="20"/>
                  </a:lnTo>
                  <a:lnTo>
                    <a:pt x="68" y="22"/>
                  </a:lnTo>
                  <a:lnTo>
                    <a:pt x="70" y="24"/>
                  </a:lnTo>
                  <a:lnTo>
                    <a:pt x="72" y="24"/>
                  </a:lnTo>
                  <a:close/>
                  <a:moveTo>
                    <a:pt x="92" y="7"/>
                  </a:moveTo>
                  <a:lnTo>
                    <a:pt x="94" y="7"/>
                  </a:lnTo>
                  <a:lnTo>
                    <a:pt x="96" y="7"/>
                  </a:lnTo>
                  <a:lnTo>
                    <a:pt x="98" y="9"/>
                  </a:lnTo>
                  <a:lnTo>
                    <a:pt x="100" y="13"/>
                  </a:lnTo>
                  <a:lnTo>
                    <a:pt x="100" y="15"/>
                  </a:lnTo>
                  <a:lnTo>
                    <a:pt x="102" y="17"/>
                  </a:lnTo>
                  <a:lnTo>
                    <a:pt x="100" y="20"/>
                  </a:lnTo>
                  <a:lnTo>
                    <a:pt x="100" y="22"/>
                  </a:lnTo>
                  <a:lnTo>
                    <a:pt x="98" y="24"/>
                  </a:lnTo>
                  <a:lnTo>
                    <a:pt x="96" y="26"/>
                  </a:lnTo>
                  <a:lnTo>
                    <a:pt x="94" y="28"/>
                  </a:lnTo>
                  <a:lnTo>
                    <a:pt x="92" y="28"/>
                  </a:lnTo>
                  <a:lnTo>
                    <a:pt x="89" y="28"/>
                  </a:lnTo>
                  <a:lnTo>
                    <a:pt x="87" y="26"/>
                  </a:lnTo>
                  <a:lnTo>
                    <a:pt x="85" y="24"/>
                  </a:lnTo>
                  <a:lnTo>
                    <a:pt x="83" y="22"/>
                  </a:lnTo>
                  <a:lnTo>
                    <a:pt x="83" y="20"/>
                  </a:lnTo>
                  <a:lnTo>
                    <a:pt x="83" y="17"/>
                  </a:lnTo>
                  <a:lnTo>
                    <a:pt x="83" y="15"/>
                  </a:lnTo>
                  <a:lnTo>
                    <a:pt x="83" y="13"/>
                  </a:lnTo>
                  <a:lnTo>
                    <a:pt x="85" y="9"/>
                  </a:lnTo>
                  <a:lnTo>
                    <a:pt x="87" y="7"/>
                  </a:lnTo>
                  <a:lnTo>
                    <a:pt x="89" y="7"/>
                  </a:lnTo>
                  <a:lnTo>
                    <a:pt x="92" y="7"/>
                  </a:lnTo>
                  <a:close/>
                  <a:moveTo>
                    <a:pt x="92" y="24"/>
                  </a:moveTo>
                  <a:lnTo>
                    <a:pt x="94" y="24"/>
                  </a:lnTo>
                  <a:lnTo>
                    <a:pt x="96" y="22"/>
                  </a:lnTo>
                  <a:lnTo>
                    <a:pt x="96" y="20"/>
                  </a:lnTo>
                  <a:lnTo>
                    <a:pt x="98" y="18"/>
                  </a:lnTo>
                  <a:lnTo>
                    <a:pt x="98" y="17"/>
                  </a:lnTo>
                  <a:lnTo>
                    <a:pt x="98" y="15"/>
                  </a:lnTo>
                  <a:lnTo>
                    <a:pt x="96" y="13"/>
                  </a:lnTo>
                  <a:lnTo>
                    <a:pt x="94" y="11"/>
                  </a:lnTo>
                  <a:lnTo>
                    <a:pt x="94" y="9"/>
                  </a:lnTo>
                  <a:lnTo>
                    <a:pt x="92" y="9"/>
                  </a:lnTo>
                  <a:lnTo>
                    <a:pt x="90" y="9"/>
                  </a:lnTo>
                  <a:lnTo>
                    <a:pt x="89" y="11"/>
                  </a:lnTo>
                  <a:lnTo>
                    <a:pt x="87" y="13"/>
                  </a:lnTo>
                  <a:lnTo>
                    <a:pt x="87" y="15"/>
                  </a:lnTo>
                  <a:lnTo>
                    <a:pt x="87" y="17"/>
                  </a:lnTo>
                  <a:lnTo>
                    <a:pt x="87" y="18"/>
                  </a:lnTo>
                  <a:lnTo>
                    <a:pt x="87" y="20"/>
                  </a:lnTo>
                  <a:lnTo>
                    <a:pt x="87" y="22"/>
                  </a:lnTo>
                  <a:lnTo>
                    <a:pt x="89" y="24"/>
                  </a:lnTo>
                  <a:lnTo>
                    <a:pt x="90" y="24"/>
                  </a:lnTo>
                  <a:lnTo>
                    <a:pt x="92" y="24"/>
                  </a:lnTo>
                  <a:close/>
                  <a:moveTo>
                    <a:pt x="111" y="15"/>
                  </a:moveTo>
                  <a:lnTo>
                    <a:pt x="113" y="15"/>
                  </a:lnTo>
                  <a:lnTo>
                    <a:pt x="114" y="15"/>
                  </a:lnTo>
                  <a:lnTo>
                    <a:pt x="114" y="13"/>
                  </a:lnTo>
                  <a:lnTo>
                    <a:pt x="114" y="11"/>
                  </a:lnTo>
                  <a:lnTo>
                    <a:pt x="111" y="9"/>
                  </a:lnTo>
                  <a:lnTo>
                    <a:pt x="107" y="11"/>
                  </a:lnTo>
                  <a:lnTo>
                    <a:pt x="107" y="13"/>
                  </a:lnTo>
                  <a:lnTo>
                    <a:pt x="103" y="13"/>
                  </a:lnTo>
                  <a:lnTo>
                    <a:pt x="103" y="11"/>
                  </a:lnTo>
                  <a:lnTo>
                    <a:pt x="105" y="9"/>
                  </a:lnTo>
                  <a:lnTo>
                    <a:pt x="107" y="7"/>
                  </a:lnTo>
                  <a:lnTo>
                    <a:pt x="109" y="7"/>
                  </a:lnTo>
                  <a:lnTo>
                    <a:pt x="111" y="7"/>
                  </a:lnTo>
                  <a:lnTo>
                    <a:pt x="114" y="7"/>
                  </a:lnTo>
                  <a:lnTo>
                    <a:pt x="116" y="7"/>
                  </a:lnTo>
                  <a:lnTo>
                    <a:pt x="116" y="9"/>
                  </a:lnTo>
                  <a:lnTo>
                    <a:pt x="118" y="9"/>
                  </a:lnTo>
                  <a:lnTo>
                    <a:pt x="118" y="11"/>
                  </a:lnTo>
                  <a:lnTo>
                    <a:pt x="118" y="13"/>
                  </a:lnTo>
                  <a:lnTo>
                    <a:pt x="118" y="15"/>
                  </a:lnTo>
                  <a:lnTo>
                    <a:pt x="116" y="17"/>
                  </a:lnTo>
                  <a:lnTo>
                    <a:pt x="114" y="17"/>
                  </a:lnTo>
                  <a:lnTo>
                    <a:pt x="118" y="18"/>
                  </a:lnTo>
                  <a:lnTo>
                    <a:pt x="120" y="20"/>
                  </a:lnTo>
                  <a:lnTo>
                    <a:pt x="120" y="22"/>
                  </a:lnTo>
                  <a:lnTo>
                    <a:pt x="118" y="24"/>
                  </a:lnTo>
                  <a:lnTo>
                    <a:pt x="118" y="26"/>
                  </a:lnTo>
                  <a:lnTo>
                    <a:pt x="116" y="26"/>
                  </a:lnTo>
                  <a:lnTo>
                    <a:pt x="114" y="28"/>
                  </a:lnTo>
                  <a:lnTo>
                    <a:pt x="111" y="28"/>
                  </a:lnTo>
                  <a:lnTo>
                    <a:pt x="109" y="28"/>
                  </a:lnTo>
                  <a:lnTo>
                    <a:pt x="107" y="26"/>
                  </a:lnTo>
                  <a:lnTo>
                    <a:pt x="105" y="24"/>
                  </a:lnTo>
                  <a:lnTo>
                    <a:pt x="103" y="24"/>
                  </a:lnTo>
                  <a:lnTo>
                    <a:pt x="103" y="22"/>
                  </a:lnTo>
                  <a:lnTo>
                    <a:pt x="103" y="20"/>
                  </a:lnTo>
                  <a:lnTo>
                    <a:pt x="107" y="20"/>
                  </a:lnTo>
                  <a:lnTo>
                    <a:pt x="107" y="22"/>
                  </a:lnTo>
                  <a:lnTo>
                    <a:pt x="107" y="24"/>
                  </a:lnTo>
                  <a:lnTo>
                    <a:pt x="109" y="24"/>
                  </a:lnTo>
                  <a:lnTo>
                    <a:pt x="111" y="24"/>
                  </a:lnTo>
                  <a:lnTo>
                    <a:pt x="114" y="24"/>
                  </a:lnTo>
                  <a:lnTo>
                    <a:pt x="116" y="20"/>
                  </a:lnTo>
                  <a:lnTo>
                    <a:pt x="114" y="18"/>
                  </a:lnTo>
                  <a:lnTo>
                    <a:pt x="113" y="18"/>
                  </a:lnTo>
                  <a:lnTo>
                    <a:pt x="111" y="18"/>
                  </a:lnTo>
                  <a:lnTo>
                    <a:pt x="109" y="18"/>
                  </a:lnTo>
                  <a:lnTo>
                    <a:pt x="109" y="15"/>
                  </a:lnTo>
                  <a:lnTo>
                    <a:pt x="111" y="15"/>
                  </a:lnTo>
                  <a:close/>
                  <a:moveTo>
                    <a:pt x="124" y="13"/>
                  </a:moveTo>
                  <a:lnTo>
                    <a:pt x="124" y="11"/>
                  </a:lnTo>
                  <a:lnTo>
                    <a:pt x="126" y="7"/>
                  </a:lnTo>
                  <a:lnTo>
                    <a:pt x="127" y="7"/>
                  </a:lnTo>
                  <a:lnTo>
                    <a:pt x="131" y="7"/>
                  </a:lnTo>
                  <a:lnTo>
                    <a:pt x="133" y="7"/>
                  </a:lnTo>
                  <a:lnTo>
                    <a:pt x="135" y="7"/>
                  </a:lnTo>
                  <a:lnTo>
                    <a:pt x="137" y="9"/>
                  </a:lnTo>
                  <a:lnTo>
                    <a:pt x="138" y="11"/>
                  </a:lnTo>
                  <a:lnTo>
                    <a:pt x="138" y="13"/>
                  </a:lnTo>
                  <a:lnTo>
                    <a:pt x="138" y="24"/>
                  </a:lnTo>
                  <a:lnTo>
                    <a:pt x="140" y="24"/>
                  </a:lnTo>
                  <a:lnTo>
                    <a:pt x="140" y="28"/>
                  </a:lnTo>
                  <a:lnTo>
                    <a:pt x="138" y="28"/>
                  </a:lnTo>
                  <a:lnTo>
                    <a:pt x="137" y="28"/>
                  </a:lnTo>
                  <a:lnTo>
                    <a:pt x="137" y="26"/>
                  </a:lnTo>
                  <a:lnTo>
                    <a:pt x="135" y="26"/>
                  </a:lnTo>
                  <a:lnTo>
                    <a:pt x="135" y="24"/>
                  </a:lnTo>
                  <a:lnTo>
                    <a:pt x="135" y="26"/>
                  </a:lnTo>
                  <a:lnTo>
                    <a:pt x="133" y="26"/>
                  </a:lnTo>
                  <a:lnTo>
                    <a:pt x="131" y="28"/>
                  </a:lnTo>
                  <a:lnTo>
                    <a:pt x="127" y="28"/>
                  </a:lnTo>
                  <a:lnTo>
                    <a:pt x="126" y="26"/>
                  </a:lnTo>
                  <a:lnTo>
                    <a:pt x="124" y="26"/>
                  </a:lnTo>
                  <a:lnTo>
                    <a:pt x="124" y="24"/>
                  </a:lnTo>
                  <a:lnTo>
                    <a:pt x="122" y="24"/>
                  </a:lnTo>
                  <a:lnTo>
                    <a:pt x="122" y="22"/>
                  </a:lnTo>
                  <a:lnTo>
                    <a:pt x="122" y="20"/>
                  </a:lnTo>
                  <a:lnTo>
                    <a:pt x="124" y="18"/>
                  </a:lnTo>
                  <a:lnTo>
                    <a:pt x="126" y="17"/>
                  </a:lnTo>
                  <a:lnTo>
                    <a:pt x="127" y="15"/>
                  </a:lnTo>
                  <a:lnTo>
                    <a:pt x="133" y="15"/>
                  </a:lnTo>
                  <a:lnTo>
                    <a:pt x="135" y="15"/>
                  </a:lnTo>
                  <a:lnTo>
                    <a:pt x="135" y="13"/>
                  </a:lnTo>
                  <a:lnTo>
                    <a:pt x="135" y="11"/>
                  </a:lnTo>
                  <a:lnTo>
                    <a:pt x="131" y="9"/>
                  </a:lnTo>
                  <a:lnTo>
                    <a:pt x="129" y="9"/>
                  </a:lnTo>
                  <a:lnTo>
                    <a:pt x="127" y="11"/>
                  </a:lnTo>
                  <a:lnTo>
                    <a:pt x="126" y="13"/>
                  </a:lnTo>
                  <a:lnTo>
                    <a:pt x="124" y="13"/>
                  </a:lnTo>
                  <a:close/>
                  <a:moveTo>
                    <a:pt x="135" y="17"/>
                  </a:moveTo>
                  <a:lnTo>
                    <a:pt x="135" y="17"/>
                  </a:lnTo>
                  <a:lnTo>
                    <a:pt x="133" y="17"/>
                  </a:lnTo>
                  <a:lnTo>
                    <a:pt x="133" y="18"/>
                  </a:lnTo>
                  <a:lnTo>
                    <a:pt x="129" y="18"/>
                  </a:lnTo>
                  <a:lnTo>
                    <a:pt x="127" y="18"/>
                  </a:lnTo>
                  <a:lnTo>
                    <a:pt x="126" y="20"/>
                  </a:lnTo>
                  <a:lnTo>
                    <a:pt x="126" y="22"/>
                  </a:lnTo>
                  <a:lnTo>
                    <a:pt x="126" y="24"/>
                  </a:lnTo>
                  <a:lnTo>
                    <a:pt x="129" y="24"/>
                  </a:lnTo>
                  <a:lnTo>
                    <a:pt x="131" y="24"/>
                  </a:lnTo>
                  <a:lnTo>
                    <a:pt x="133" y="24"/>
                  </a:lnTo>
                  <a:lnTo>
                    <a:pt x="135" y="22"/>
                  </a:lnTo>
                  <a:lnTo>
                    <a:pt x="135" y="20"/>
                  </a:lnTo>
                  <a:lnTo>
                    <a:pt x="135" y="17"/>
                  </a:lnTo>
                  <a:close/>
                  <a:moveTo>
                    <a:pt x="144" y="7"/>
                  </a:moveTo>
                  <a:lnTo>
                    <a:pt x="153" y="7"/>
                  </a:lnTo>
                  <a:lnTo>
                    <a:pt x="157" y="7"/>
                  </a:lnTo>
                  <a:lnTo>
                    <a:pt x="159" y="9"/>
                  </a:lnTo>
                  <a:lnTo>
                    <a:pt x="159" y="11"/>
                  </a:lnTo>
                  <a:lnTo>
                    <a:pt x="159" y="13"/>
                  </a:lnTo>
                  <a:lnTo>
                    <a:pt x="159" y="15"/>
                  </a:lnTo>
                  <a:lnTo>
                    <a:pt x="157" y="17"/>
                  </a:lnTo>
                  <a:lnTo>
                    <a:pt x="159" y="17"/>
                  </a:lnTo>
                  <a:lnTo>
                    <a:pt x="159" y="18"/>
                  </a:lnTo>
                  <a:lnTo>
                    <a:pt x="161" y="18"/>
                  </a:lnTo>
                  <a:lnTo>
                    <a:pt x="161" y="20"/>
                  </a:lnTo>
                  <a:lnTo>
                    <a:pt x="161" y="22"/>
                  </a:lnTo>
                  <a:lnTo>
                    <a:pt x="161" y="24"/>
                  </a:lnTo>
                  <a:lnTo>
                    <a:pt x="159" y="26"/>
                  </a:lnTo>
                  <a:lnTo>
                    <a:pt x="157" y="26"/>
                  </a:lnTo>
                  <a:lnTo>
                    <a:pt x="155" y="26"/>
                  </a:lnTo>
                  <a:lnTo>
                    <a:pt x="153" y="28"/>
                  </a:lnTo>
                  <a:lnTo>
                    <a:pt x="144" y="28"/>
                  </a:lnTo>
                  <a:lnTo>
                    <a:pt x="144" y="7"/>
                  </a:lnTo>
                  <a:close/>
                  <a:moveTo>
                    <a:pt x="148" y="15"/>
                  </a:moveTo>
                  <a:lnTo>
                    <a:pt x="151" y="15"/>
                  </a:lnTo>
                  <a:lnTo>
                    <a:pt x="153" y="15"/>
                  </a:lnTo>
                  <a:lnTo>
                    <a:pt x="155" y="15"/>
                  </a:lnTo>
                  <a:lnTo>
                    <a:pt x="157" y="13"/>
                  </a:lnTo>
                  <a:lnTo>
                    <a:pt x="157" y="11"/>
                  </a:lnTo>
                  <a:lnTo>
                    <a:pt x="155" y="11"/>
                  </a:lnTo>
                  <a:lnTo>
                    <a:pt x="151" y="9"/>
                  </a:lnTo>
                  <a:lnTo>
                    <a:pt x="148" y="9"/>
                  </a:lnTo>
                  <a:lnTo>
                    <a:pt x="148" y="15"/>
                  </a:lnTo>
                  <a:close/>
                  <a:moveTo>
                    <a:pt x="148" y="24"/>
                  </a:moveTo>
                  <a:lnTo>
                    <a:pt x="153" y="24"/>
                  </a:lnTo>
                  <a:lnTo>
                    <a:pt x="155" y="24"/>
                  </a:lnTo>
                  <a:lnTo>
                    <a:pt x="157" y="24"/>
                  </a:lnTo>
                  <a:lnTo>
                    <a:pt x="157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5" y="18"/>
                  </a:lnTo>
                  <a:lnTo>
                    <a:pt x="153" y="18"/>
                  </a:lnTo>
                  <a:lnTo>
                    <a:pt x="148" y="18"/>
                  </a:lnTo>
                  <a:lnTo>
                    <a:pt x="148" y="24"/>
                  </a:lnTo>
                  <a:close/>
                  <a:moveTo>
                    <a:pt x="174" y="7"/>
                  </a:moveTo>
                  <a:lnTo>
                    <a:pt x="175" y="7"/>
                  </a:lnTo>
                  <a:lnTo>
                    <a:pt x="177" y="7"/>
                  </a:lnTo>
                  <a:lnTo>
                    <a:pt x="179" y="9"/>
                  </a:lnTo>
                  <a:lnTo>
                    <a:pt x="181" y="13"/>
                  </a:lnTo>
                  <a:lnTo>
                    <a:pt x="181" y="15"/>
                  </a:lnTo>
                  <a:lnTo>
                    <a:pt x="181" y="17"/>
                  </a:lnTo>
                  <a:lnTo>
                    <a:pt x="181" y="20"/>
                  </a:lnTo>
                  <a:lnTo>
                    <a:pt x="181" y="22"/>
                  </a:lnTo>
                  <a:lnTo>
                    <a:pt x="179" y="24"/>
                  </a:lnTo>
                  <a:lnTo>
                    <a:pt x="177" y="26"/>
                  </a:lnTo>
                  <a:lnTo>
                    <a:pt x="175" y="28"/>
                  </a:lnTo>
                  <a:lnTo>
                    <a:pt x="174" y="28"/>
                  </a:lnTo>
                  <a:lnTo>
                    <a:pt x="170" y="28"/>
                  </a:lnTo>
                  <a:lnTo>
                    <a:pt x="168" y="26"/>
                  </a:lnTo>
                  <a:lnTo>
                    <a:pt x="166" y="24"/>
                  </a:lnTo>
                  <a:lnTo>
                    <a:pt x="164" y="22"/>
                  </a:lnTo>
                  <a:lnTo>
                    <a:pt x="164" y="20"/>
                  </a:lnTo>
                  <a:lnTo>
                    <a:pt x="164" y="17"/>
                  </a:lnTo>
                  <a:lnTo>
                    <a:pt x="164" y="15"/>
                  </a:lnTo>
                  <a:lnTo>
                    <a:pt x="164" y="13"/>
                  </a:lnTo>
                  <a:lnTo>
                    <a:pt x="166" y="9"/>
                  </a:lnTo>
                  <a:lnTo>
                    <a:pt x="168" y="7"/>
                  </a:lnTo>
                  <a:lnTo>
                    <a:pt x="170" y="7"/>
                  </a:lnTo>
                  <a:lnTo>
                    <a:pt x="174" y="7"/>
                  </a:lnTo>
                  <a:close/>
                  <a:moveTo>
                    <a:pt x="174" y="24"/>
                  </a:moveTo>
                  <a:lnTo>
                    <a:pt x="175" y="24"/>
                  </a:lnTo>
                  <a:lnTo>
                    <a:pt x="177" y="22"/>
                  </a:lnTo>
                  <a:lnTo>
                    <a:pt x="177" y="20"/>
                  </a:lnTo>
                  <a:lnTo>
                    <a:pt x="179" y="18"/>
                  </a:lnTo>
                  <a:lnTo>
                    <a:pt x="179" y="17"/>
                  </a:lnTo>
                  <a:lnTo>
                    <a:pt x="179" y="15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5" y="9"/>
                  </a:lnTo>
                  <a:lnTo>
                    <a:pt x="174" y="9"/>
                  </a:lnTo>
                  <a:lnTo>
                    <a:pt x="170" y="9"/>
                  </a:lnTo>
                  <a:lnTo>
                    <a:pt x="170" y="11"/>
                  </a:lnTo>
                  <a:lnTo>
                    <a:pt x="168" y="13"/>
                  </a:lnTo>
                  <a:lnTo>
                    <a:pt x="168" y="15"/>
                  </a:lnTo>
                  <a:lnTo>
                    <a:pt x="166" y="17"/>
                  </a:lnTo>
                  <a:lnTo>
                    <a:pt x="168" y="18"/>
                  </a:lnTo>
                  <a:lnTo>
                    <a:pt x="168" y="20"/>
                  </a:lnTo>
                  <a:lnTo>
                    <a:pt x="168" y="22"/>
                  </a:lnTo>
                  <a:lnTo>
                    <a:pt x="170" y="24"/>
                  </a:lnTo>
                  <a:lnTo>
                    <a:pt x="174" y="24"/>
                  </a:lnTo>
                  <a:close/>
                  <a:moveTo>
                    <a:pt x="187" y="28"/>
                  </a:moveTo>
                  <a:lnTo>
                    <a:pt x="187" y="31"/>
                  </a:lnTo>
                  <a:lnTo>
                    <a:pt x="183" y="31"/>
                  </a:lnTo>
                  <a:lnTo>
                    <a:pt x="183" y="24"/>
                  </a:lnTo>
                  <a:lnTo>
                    <a:pt x="185" y="24"/>
                  </a:lnTo>
                  <a:lnTo>
                    <a:pt x="185" y="22"/>
                  </a:lnTo>
                  <a:lnTo>
                    <a:pt x="187" y="22"/>
                  </a:lnTo>
                  <a:lnTo>
                    <a:pt x="187" y="20"/>
                  </a:lnTo>
                  <a:lnTo>
                    <a:pt x="187" y="7"/>
                  </a:lnTo>
                  <a:lnTo>
                    <a:pt x="199" y="7"/>
                  </a:lnTo>
                  <a:lnTo>
                    <a:pt x="199" y="24"/>
                  </a:lnTo>
                  <a:lnTo>
                    <a:pt x="201" y="24"/>
                  </a:lnTo>
                  <a:lnTo>
                    <a:pt x="201" y="31"/>
                  </a:lnTo>
                  <a:lnTo>
                    <a:pt x="199" y="31"/>
                  </a:lnTo>
                  <a:lnTo>
                    <a:pt x="199" y="28"/>
                  </a:lnTo>
                  <a:lnTo>
                    <a:pt x="187" y="28"/>
                  </a:lnTo>
                  <a:close/>
                  <a:moveTo>
                    <a:pt x="196" y="24"/>
                  </a:moveTo>
                  <a:lnTo>
                    <a:pt x="196" y="9"/>
                  </a:lnTo>
                  <a:lnTo>
                    <a:pt x="188" y="9"/>
                  </a:lnTo>
                  <a:lnTo>
                    <a:pt x="188" y="20"/>
                  </a:lnTo>
                  <a:lnTo>
                    <a:pt x="188" y="22"/>
                  </a:lnTo>
                  <a:lnTo>
                    <a:pt x="188" y="24"/>
                  </a:lnTo>
                  <a:lnTo>
                    <a:pt x="196" y="24"/>
                  </a:lnTo>
                  <a:close/>
                  <a:moveTo>
                    <a:pt x="218" y="15"/>
                  </a:moveTo>
                  <a:lnTo>
                    <a:pt x="216" y="11"/>
                  </a:lnTo>
                  <a:lnTo>
                    <a:pt x="212" y="9"/>
                  </a:lnTo>
                  <a:lnTo>
                    <a:pt x="211" y="11"/>
                  </a:lnTo>
                  <a:lnTo>
                    <a:pt x="209" y="11"/>
                  </a:lnTo>
                  <a:lnTo>
                    <a:pt x="207" y="15"/>
                  </a:lnTo>
                  <a:lnTo>
                    <a:pt x="207" y="17"/>
                  </a:lnTo>
                  <a:lnTo>
                    <a:pt x="207" y="20"/>
                  </a:lnTo>
                  <a:lnTo>
                    <a:pt x="209" y="22"/>
                  </a:lnTo>
                  <a:lnTo>
                    <a:pt x="211" y="24"/>
                  </a:lnTo>
                  <a:lnTo>
                    <a:pt x="212" y="24"/>
                  </a:lnTo>
                  <a:lnTo>
                    <a:pt x="214" y="24"/>
                  </a:lnTo>
                  <a:lnTo>
                    <a:pt x="216" y="24"/>
                  </a:lnTo>
                  <a:lnTo>
                    <a:pt x="216" y="22"/>
                  </a:lnTo>
                  <a:lnTo>
                    <a:pt x="218" y="20"/>
                  </a:lnTo>
                  <a:lnTo>
                    <a:pt x="220" y="20"/>
                  </a:lnTo>
                  <a:lnTo>
                    <a:pt x="220" y="22"/>
                  </a:lnTo>
                  <a:lnTo>
                    <a:pt x="218" y="26"/>
                  </a:lnTo>
                  <a:lnTo>
                    <a:pt x="216" y="28"/>
                  </a:lnTo>
                  <a:lnTo>
                    <a:pt x="212" y="28"/>
                  </a:lnTo>
                  <a:lnTo>
                    <a:pt x="211" y="28"/>
                  </a:lnTo>
                  <a:lnTo>
                    <a:pt x="207" y="26"/>
                  </a:lnTo>
                  <a:lnTo>
                    <a:pt x="205" y="24"/>
                  </a:lnTo>
                  <a:lnTo>
                    <a:pt x="205" y="22"/>
                  </a:lnTo>
                  <a:lnTo>
                    <a:pt x="203" y="20"/>
                  </a:lnTo>
                  <a:lnTo>
                    <a:pt x="203" y="18"/>
                  </a:lnTo>
                  <a:lnTo>
                    <a:pt x="203" y="15"/>
                  </a:lnTo>
                  <a:lnTo>
                    <a:pt x="205" y="13"/>
                  </a:lnTo>
                  <a:lnTo>
                    <a:pt x="205" y="9"/>
                  </a:lnTo>
                  <a:lnTo>
                    <a:pt x="207" y="7"/>
                  </a:lnTo>
                  <a:lnTo>
                    <a:pt x="211" y="7"/>
                  </a:lnTo>
                  <a:lnTo>
                    <a:pt x="212" y="7"/>
                  </a:lnTo>
                  <a:lnTo>
                    <a:pt x="214" y="7"/>
                  </a:lnTo>
                  <a:lnTo>
                    <a:pt x="216" y="7"/>
                  </a:lnTo>
                  <a:lnTo>
                    <a:pt x="218" y="9"/>
                  </a:lnTo>
                  <a:lnTo>
                    <a:pt x="220" y="11"/>
                  </a:lnTo>
                  <a:lnTo>
                    <a:pt x="220" y="13"/>
                  </a:lnTo>
                  <a:lnTo>
                    <a:pt x="220" y="15"/>
                  </a:lnTo>
                  <a:lnTo>
                    <a:pt x="218" y="15"/>
                  </a:lnTo>
                  <a:close/>
                  <a:moveTo>
                    <a:pt x="240" y="28"/>
                  </a:moveTo>
                  <a:lnTo>
                    <a:pt x="236" y="28"/>
                  </a:lnTo>
                  <a:lnTo>
                    <a:pt x="229" y="18"/>
                  </a:lnTo>
                  <a:lnTo>
                    <a:pt x="227" y="20"/>
                  </a:lnTo>
                  <a:lnTo>
                    <a:pt x="227" y="28"/>
                  </a:lnTo>
                  <a:lnTo>
                    <a:pt x="223" y="28"/>
                  </a:lnTo>
                  <a:lnTo>
                    <a:pt x="223" y="7"/>
                  </a:lnTo>
                  <a:lnTo>
                    <a:pt x="227" y="7"/>
                  </a:lnTo>
                  <a:lnTo>
                    <a:pt x="227" y="15"/>
                  </a:lnTo>
                  <a:lnTo>
                    <a:pt x="235" y="7"/>
                  </a:lnTo>
                  <a:lnTo>
                    <a:pt x="240" y="7"/>
                  </a:lnTo>
                  <a:lnTo>
                    <a:pt x="231" y="15"/>
                  </a:lnTo>
                  <a:lnTo>
                    <a:pt x="240" y="2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46" name="Freeform 137">
              <a:extLst>
                <a:ext uri="{FF2B5EF4-FFF2-40B4-BE49-F238E27FC236}">
                  <a16:creationId xmlns:a16="http://schemas.microsoft.com/office/drawing/2014/main" id="{77493E2C-771A-E64A-AE2C-A55CC71A27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96461" y="4409762"/>
              <a:ext cx="269875" cy="55563"/>
            </a:xfrm>
            <a:custGeom>
              <a:avLst/>
              <a:gdLst>
                <a:gd name="T0" fmla="*/ 23467 w 184"/>
                <a:gd name="T1" fmla="*/ 0 h 35"/>
                <a:gd name="T2" fmla="*/ 4400 w 184"/>
                <a:gd name="T3" fmla="*/ 30163 h 35"/>
                <a:gd name="T4" fmla="*/ 42535 w 184"/>
                <a:gd name="T5" fmla="*/ 14288 h 35"/>
                <a:gd name="T6" fmla="*/ 58668 w 184"/>
                <a:gd name="T7" fmla="*/ 17463 h 35"/>
                <a:gd name="T8" fmla="*/ 58668 w 184"/>
                <a:gd name="T9" fmla="*/ 38100 h 35"/>
                <a:gd name="T10" fmla="*/ 42535 w 184"/>
                <a:gd name="T11" fmla="*/ 41275 h 35"/>
                <a:gd name="T12" fmla="*/ 48402 w 184"/>
                <a:gd name="T13" fmla="*/ 41275 h 35"/>
                <a:gd name="T14" fmla="*/ 55735 w 184"/>
                <a:gd name="T15" fmla="*/ 30163 h 35"/>
                <a:gd name="T16" fmla="*/ 48402 w 184"/>
                <a:gd name="T17" fmla="*/ 17463 h 35"/>
                <a:gd name="T18" fmla="*/ 42535 w 184"/>
                <a:gd name="T19" fmla="*/ 38100 h 35"/>
                <a:gd name="T20" fmla="*/ 71869 w 184"/>
                <a:gd name="T21" fmla="*/ 12700 h 35"/>
                <a:gd name="T22" fmla="*/ 89469 w 184"/>
                <a:gd name="T23" fmla="*/ 17463 h 35"/>
                <a:gd name="T24" fmla="*/ 90936 w 184"/>
                <a:gd name="T25" fmla="*/ 41275 h 35"/>
                <a:gd name="T26" fmla="*/ 89469 w 184"/>
                <a:gd name="T27" fmla="*/ 44450 h 35"/>
                <a:gd name="T28" fmla="*/ 83603 w 184"/>
                <a:gd name="T29" fmla="*/ 41275 h 35"/>
                <a:gd name="T30" fmla="*/ 67469 w 184"/>
                <a:gd name="T31" fmla="*/ 41275 h 35"/>
                <a:gd name="T32" fmla="*/ 70402 w 184"/>
                <a:gd name="T33" fmla="*/ 26988 h 35"/>
                <a:gd name="T34" fmla="*/ 77736 w 184"/>
                <a:gd name="T35" fmla="*/ 17463 h 35"/>
                <a:gd name="T36" fmla="*/ 83603 w 184"/>
                <a:gd name="T37" fmla="*/ 30163 h 35"/>
                <a:gd name="T38" fmla="*/ 71869 w 184"/>
                <a:gd name="T39" fmla="*/ 30163 h 35"/>
                <a:gd name="T40" fmla="*/ 74802 w 184"/>
                <a:gd name="T41" fmla="*/ 41275 h 35"/>
                <a:gd name="T42" fmla="*/ 83603 w 184"/>
                <a:gd name="T43" fmla="*/ 33338 h 35"/>
                <a:gd name="T44" fmla="*/ 102670 w 184"/>
                <a:gd name="T45" fmla="*/ 20638 h 35"/>
                <a:gd name="T46" fmla="*/ 107070 w 184"/>
                <a:gd name="T47" fmla="*/ 41275 h 35"/>
                <a:gd name="T48" fmla="*/ 118804 w 184"/>
                <a:gd name="T49" fmla="*/ 38100 h 35"/>
                <a:gd name="T50" fmla="*/ 99736 w 184"/>
                <a:gd name="T51" fmla="*/ 41275 h 35"/>
                <a:gd name="T52" fmla="*/ 99736 w 184"/>
                <a:gd name="T53" fmla="*/ 17463 h 35"/>
                <a:gd name="T54" fmla="*/ 115870 w 184"/>
                <a:gd name="T55" fmla="*/ 14288 h 35"/>
                <a:gd name="T56" fmla="*/ 148138 w 184"/>
                <a:gd name="T57" fmla="*/ 12700 h 35"/>
                <a:gd name="T58" fmla="*/ 124671 w 184"/>
                <a:gd name="T59" fmla="*/ 44450 h 35"/>
                <a:gd name="T60" fmla="*/ 167205 w 184"/>
                <a:gd name="T61" fmla="*/ 12700 h 35"/>
                <a:gd name="T62" fmla="*/ 180406 w 184"/>
                <a:gd name="T63" fmla="*/ 30163 h 35"/>
                <a:gd name="T64" fmla="*/ 167205 w 184"/>
                <a:gd name="T65" fmla="*/ 44450 h 35"/>
                <a:gd name="T66" fmla="*/ 154005 w 184"/>
                <a:gd name="T67" fmla="*/ 30163 h 35"/>
                <a:gd name="T68" fmla="*/ 167205 w 184"/>
                <a:gd name="T69" fmla="*/ 12700 h 35"/>
                <a:gd name="T70" fmla="*/ 176005 w 184"/>
                <a:gd name="T71" fmla="*/ 33338 h 35"/>
                <a:gd name="T72" fmla="*/ 170139 w 184"/>
                <a:gd name="T73" fmla="*/ 17463 h 35"/>
                <a:gd name="T74" fmla="*/ 159872 w 184"/>
                <a:gd name="T75" fmla="*/ 26988 h 35"/>
                <a:gd name="T76" fmla="*/ 164272 w 184"/>
                <a:gd name="T77" fmla="*/ 41275 h 35"/>
                <a:gd name="T78" fmla="*/ 183339 w 184"/>
                <a:gd name="T79" fmla="*/ 38100 h 35"/>
                <a:gd name="T80" fmla="*/ 205340 w 184"/>
                <a:gd name="T81" fmla="*/ 12700 h 35"/>
                <a:gd name="T82" fmla="*/ 186272 w 184"/>
                <a:gd name="T83" fmla="*/ 44450 h 35"/>
                <a:gd name="T84" fmla="*/ 189206 w 184"/>
                <a:gd name="T85" fmla="*/ 38100 h 35"/>
                <a:gd name="T86" fmla="*/ 224407 w 184"/>
                <a:gd name="T87" fmla="*/ 12700 h 35"/>
                <a:gd name="T88" fmla="*/ 234674 w 184"/>
                <a:gd name="T89" fmla="*/ 20638 h 35"/>
                <a:gd name="T90" fmla="*/ 240541 w 184"/>
                <a:gd name="T91" fmla="*/ 44450 h 35"/>
                <a:gd name="T92" fmla="*/ 237607 w 184"/>
                <a:gd name="T93" fmla="*/ 44450 h 35"/>
                <a:gd name="T94" fmla="*/ 227340 w 184"/>
                <a:gd name="T95" fmla="*/ 44450 h 35"/>
                <a:gd name="T96" fmla="*/ 212673 w 184"/>
                <a:gd name="T97" fmla="*/ 41275 h 35"/>
                <a:gd name="T98" fmla="*/ 221474 w 184"/>
                <a:gd name="T99" fmla="*/ 26988 h 35"/>
                <a:gd name="T100" fmla="*/ 221474 w 184"/>
                <a:gd name="T101" fmla="*/ 17463 h 35"/>
                <a:gd name="T102" fmla="*/ 230274 w 184"/>
                <a:gd name="T103" fmla="*/ 30163 h 35"/>
                <a:gd name="T104" fmla="*/ 218540 w 184"/>
                <a:gd name="T105" fmla="*/ 33338 h 35"/>
                <a:gd name="T106" fmla="*/ 224407 w 184"/>
                <a:gd name="T107" fmla="*/ 41275 h 35"/>
                <a:gd name="T108" fmla="*/ 231741 w 184"/>
                <a:gd name="T109" fmla="*/ 30163 h 35"/>
                <a:gd name="T110" fmla="*/ 250808 w 184"/>
                <a:gd name="T111" fmla="*/ 14288 h 35"/>
                <a:gd name="T112" fmla="*/ 266942 w 184"/>
                <a:gd name="T113" fmla="*/ 20638 h 35"/>
                <a:gd name="T114" fmla="*/ 265475 w 184"/>
                <a:gd name="T115" fmla="*/ 41275 h 35"/>
                <a:gd name="T116" fmla="*/ 249341 w 184"/>
                <a:gd name="T117" fmla="*/ 41275 h 35"/>
                <a:gd name="T118" fmla="*/ 259608 w 184"/>
                <a:gd name="T119" fmla="*/ 41275 h 35"/>
                <a:gd name="T120" fmla="*/ 265475 w 184"/>
                <a:gd name="T121" fmla="*/ 26988 h 35"/>
                <a:gd name="T122" fmla="*/ 253741 w 184"/>
                <a:gd name="T123" fmla="*/ 17463 h 35"/>
                <a:gd name="T124" fmla="*/ 253741 w 184"/>
                <a:gd name="T125" fmla="*/ 41275 h 3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4"/>
                <a:gd name="T190" fmla="*/ 0 h 35"/>
                <a:gd name="T191" fmla="*/ 184 w 184"/>
                <a:gd name="T192" fmla="*/ 35 h 3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4" h="35">
                  <a:moveTo>
                    <a:pt x="3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13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11" y="11"/>
                  </a:lnTo>
                  <a:lnTo>
                    <a:pt x="22" y="28"/>
                  </a:lnTo>
                  <a:lnTo>
                    <a:pt x="16" y="28"/>
                  </a:lnTo>
                  <a:lnTo>
                    <a:pt x="7" y="15"/>
                  </a:lnTo>
                  <a:lnTo>
                    <a:pt x="3" y="19"/>
                  </a:lnTo>
                  <a:lnTo>
                    <a:pt x="3" y="28"/>
                  </a:lnTo>
                  <a:close/>
                  <a:moveTo>
                    <a:pt x="24" y="8"/>
                  </a:moveTo>
                  <a:lnTo>
                    <a:pt x="27" y="8"/>
                  </a:lnTo>
                  <a:lnTo>
                    <a:pt x="27" y="11"/>
                  </a:lnTo>
                  <a:lnTo>
                    <a:pt x="29" y="9"/>
                  </a:lnTo>
                  <a:lnTo>
                    <a:pt x="31" y="8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38" y="9"/>
                  </a:lnTo>
                  <a:lnTo>
                    <a:pt x="40" y="11"/>
                  </a:lnTo>
                  <a:lnTo>
                    <a:pt x="40" y="13"/>
                  </a:lnTo>
                  <a:lnTo>
                    <a:pt x="42" y="15"/>
                  </a:lnTo>
                  <a:lnTo>
                    <a:pt x="42" y="17"/>
                  </a:lnTo>
                  <a:lnTo>
                    <a:pt x="42" y="21"/>
                  </a:lnTo>
                  <a:lnTo>
                    <a:pt x="40" y="22"/>
                  </a:lnTo>
                  <a:lnTo>
                    <a:pt x="40" y="24"/>
                  </a:lnTo>
                  <a:lnTo>
                    <a:pt x="38" y="26"/>
                  </a:lnTo>
                  <a:lnTo>
                    <a:pt x="37" y="28"/>
                  </a:lnTo>
                  <a:lnTo>
                    <a:pt x="33" y="28"/>
                  </a:lnTo>
                  <a:lnTo>
                    <a:pt x="31" y="28"/>
                  </a:lnTo>
                  <a:lnTo>
                    <a:pt x="29" y="28"/>
                  </a:lnTo>
                  <a:lnTo>
                    <a:pt x="29" y="26"/>
                  </a:lnTo>
                  <a:lnTo>
                    <a:pt x="27" y="26"/>
                  </a:lnTo>
                  <a:lnTo>
                    <a:pt x="27" y="35"/>
                  </a:lnTo>
                  <a:lnTo>
                    <a:pt x="24" y="35"/>
                  </a:lnTo>
                  <a:lnTo>
                    <a:pt x="24" y="8"/>
                  </a:lnTo>
                  <a:close/>
                  <a:moveTo>
                    <a:pt x="33" y="26"/>
                  </a:moveTo>
                  <a:lnTo>
                    <a:pt x="35" y="26"/>
                  </a:lnTo>
                  <a:lnTo>
                    <a:pt x="37" y="24"/>
                  </a:lnTo>
                  <a:lnTo>
                    <a:pt x="38" y="22"/>
                  </a:lnTo>
                  <a:lnTo>
                    <a:pt x="38" y="21"/>
                  </a:lnTo>
                  <a:lnTo>
                    <a:pt x="38" y="19"/>
                  </a:lnTo>
                  <a:lnTo>
                    <a:pt x="38" y="17"/>
                  </a:lnTo>
                  <a:lnTo>
                    <a:pt x="38" y="15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31" y="11"/>
                  </a:lnTo>
                  <a:lnTo>
                    <a:pt x="29" y="13"/>
                  </a:lnTo>
                  <a:lnTo>
                    <a:pt x="27" y="15"/>
                  </a:lnTo>
                  <a:lnTo>
                    <a:pt x="27" y="19"/>
                  </a:lnTo>
                  <a:lnTo>
                    <a:pt x="27" y="22"/>
                  </a:lnTo>
                  <a:lnTo>
                    <a:pt x="29" y="24"/>
                  </a:lnTo>
                  <a:lnTo>
                    <a:pt x="31" y="26"/>
                  </a:lnTo>
                  <a:lnTo>
                    <a:pt x="33" y="26"/>
                  </a:lnTo>
                  <a:close/>
                  <a:moveTo>
                    <a:pt x="46" y="15"/>
                  </a:moveTo>
                  <a:lnTo>
                    <a:pt x="46" y="11"/>
                  </a:lnTo>
                  <a:lnTo>
                    <a:pt x="48" y="9"/>
                  </a:lnTo>
                  <a:lnTo>
                    <a:pt x="49" y="8"/>
                  </a:lnTo>
                  <a:lnTo>
                    <a:pt x="53" y="8"/>
                  </a:lnTo>
                  <a:lnTo>
                    <a:pt x="55" y="8"/>
                  </a:lnTo>
                  <a:lnTo>
                    <a:pt x="57" y="8"/>
                  </a:lnTo>
                  <a:lnTo>
                    <a:pt x="57" y="9"/>
                  </a:lnTo>
                  <a:lnTo>
                    <a:pt x="59" y="9"/>
                  </a:lnTo>
                  <a:lnTo>
                    <a:pt x="61" y="11"/>
                  </a:lnTo>
                  <a:lnTo>
                    <a:pt x="61" y="13"/>
                  </a:lnTo>
                  <a:lnTo>
                    <a:pt x="61" y="24"/>
                  </a:lnTo>
                  <a:lnTo>
                    <a:pt x="61" y="26"/>
                  </a:lnTo>
                  <a:lnTo>
                    <a:pt x="62" y="26"/>
                  </a:lnTo>
                  <a:lnTo>
                    <a:pt x="62" y="28"/>
                  </a:lnTo>
                  <a:lnTo>
                    <a:pt x="61" y="28"/>
                  </a:lnTo>
                  <a:lnTo>
                    <a:pt x="59" y="28"/>
                  </a:lnTo>
                  <a:lnTo>
                    <a:pt x="57" y="26"/>
                  </a:lnTo>
                  <a:lnTo>
                    <a:pt x="55" y="28"/>
                  </a:lnTo>
                  <a:lnTo>
                    <a:pt x="53" y="28"/>
                  </a:lnTo>
                  <a:lnTo>
                    <a:pt x="49" y="28"/>
                  </a:lnTo>
                  <a:lnTo>
                    <a:pt x="48" y="28"/>
                  </a:lnTo>
                  <a:lnTo>
                    <a:pt x="46" y="26"/>
                  </a:lnTo>
                  <a:lnTo>
                    <a:pt x="44" y="24"/>
                  </a:lnTo>
                  <a:lnTo>
                    <a:pt x="44" y="22"/>
                  </a:lnTo>
                  <a:lnTo>
                    <a:pt x="44" y="21"/>
                  </a:lnTo>
                  <a:lnTo>
                    <a:pt x="46" y="19"/>
                  </a:lnTo>
                  <a:lnTo>
                    <a:pt x="48" y="17"/>
                  </a:lnTo>
                  <a:lnTo>
                    <a:pt x="49" y="17"/>
                  </a:lnTo>
                  <a:lnTo>
                    <a:pt x="55" y="15"/>
                  </a:lnTo>
                  <a:lnTo>
                    <a:pt x="57" y="15"/>
                  </a:lnTo>
                  <a:lnTo>
                    <a:pt x="57" y="13"/>
                  </a:lnTo>
                  <a:lnTo>
                    <a:pt x="57" y="11"/>
                  </a:lnTo>
                  <a:lnTo>
                    <a:pt x="53" y="11"/>
                  </a:lnTo>
                  <a:lnTo>
                    <a:pt x="51" y="11"/>
                  </a:lnTo>
                  <a:lnTo>
                    <a:pt x="49" y="11"/>
                  </a:lnTo>
                  <a:lnTo>
                    <a:pt x="48" y="13"/>
                  </a:lnTo>
                  <a:lnTo>
                    <a:pt x="48" y="15"/>
                  </a:lnTo>
                  <a:lnTo>
                    <a:pt x="46" y="15"/>
                  </a:lnTo>
                  <a:close/>
                  <a:moveTo>
                    <a:pt x="57" y="19"/>
                  </a:moveTo>
                  <a:lnTo>
                    <a:pt x="57" y="19"/>
                  </a:lnTo>
                  <a:lnTo>
                    <a:pt x="55" y="19"/>
                  </a:lnTo>
                  <a:lnTo>
                    <a:pt x="53" y="19"/>
                  </a:lnTo>
                  <a:lnTo>
                    <a:pt x="51" y="19"/>
                  </a:lnTo>
                  <a:lnTo>
                    <a:pt x="49" y="19"/>
                  </a:lnTo>
                  <a:lnTo>
                    <a:pt x="49" y="21"/>
                  </a:lnTo>
                  <a:lnTo>
                    <a:pt x="48" y="21"/>
                  </a:lnTo>
                  <a:lnTo>
                    <a:pt x="48" y="22"/>
                  </a:lnTo>
                  <a:lnTo>
                    <a:pt x="48" y="24"/>
                  </a:lnTo>
                  <a:lnTo>
                    <a:pt x="51" y="26"/>
                  </a:lnTo>
                  <a:lnTo>
                    <a:pt x="53" y="26"/>
                  </a:lnTo>
                  <a:lnTo>
                    <a:pt x="53" y="24"/>
                  </a:lnTo>
                  <a:lnTo>
                    <a:pt x="55" y="24"/>
                  </a:lnTo>
                  <a:lnTo>
                    <a:pt x="57" y="24"/>
                  </a:lnTo>
                  <a:lnTo>
                    <a:pt x="57" y="22"/>
                  </a:lnTo>
                  <a:lnTo>
                    <a:pt x="57" y="21"/>
                  </a:lnTo>
                  <a:lnTo>
                    <a:pt x="57" y="19"/>
                  </a:lnTo>
                  <a:close/>
                  <a:moveTo>
                    <a:pt x="79" y="15"/>
                  </a:moveTo>
                  <a:lnTo>
                    <a:pt x="77" y="11"/>
                  </a:lnTo>
                  <a:lnTo>
                    <a:pt x="73" y="11"/>
                  </a:lnTo>
                  <a:lnTo>
                    <a:pt x="72" y="11"/>
                  </a:lnTo>
                  <a:lnTo>
                    <a:pt x="70" y="13"/>
                  </a:lnTo>
                  <a:lnTo>
                    <a:pt x="68" y="15"/>
                  </a:lnTo>
                  <a:lnTo>
                    <a:pt x="68" y="19"/>
                  </a:lnTo>
                  <a:lnTo>
                    <a:pt x="68" y="21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3" y="26"/>
                  </a:lnTo>
                  <a:lnTo>
                    <a:pt x="75" y="26"/>
                  </a:lnTo>
                  <a:lnTo>
                    <a:pt x="77" y="24"/>
                  </a:lnTo>
                  <a:lnTo>
                    <a:pt x="77" y="22"/>
                  </a:lnTo>
                  <a:lnTo>
                    <a:pt x="79" y="21"/>
                  </a:lnTo>
                  <a:lnTo>
                    <a:pt x="81" y="21"/>
                  </a:lnTo>
                  <a:lnTo>
                    <a:pt x="81" y="24"/>
                  </a:lnTo>
                  <a:lnTo>
                    <a:pt x="79" y="26"/>
                  </a:lnTo>
                  <a:lnTo>
                    <a:pt x="77" y="28"/>
                  </a:lnTo>
                  <a:lnTo>
                    <a:pt x="73" y="28"/>
                  </a:lnTo>
                  <a:lnTo>
                    <a:pt x="72" y="28"/>
                  </a:lnTo>
                  <a:lnTo>
                    <a:pt x="68" y="28"/>
                  </a:lnTo>
                  <a:lnTo>
                    <a:pt x="68" y="26"/>
                  </a:lnTo>
                  <a:lnTo>
                    <a:pt x="66" y="24"/>
                  </a:lnTo>
                  <a:lnTo>
                    <a:pt x="64" y="21"/>
                  </a:lnTo>
                  <a:lnTo>
                    <a:pt x="64" y="19"/>
                  </a:lnTo>
                  <a:lnTo>
                    <a:pt x="64" y="15"/>
                  </a:lnTo>
                  <a:lnTo>
                    <a:pt x="66" y="13"/>
                  </a:lnTo>
                  <a:lnTo>
                    <a:pt x="68" y="11"/>
                  </a:lnTo>
                  <a:lnTo>
                    <a:pt x="68" y="9"/>
                  </a:lnTo>
                  <a:lnTo>
                    <a:pt x="72" y="8"/>
                  </a:lnTo>
                  <a:lnTo>
                    <a:pt x="73" y="8"/>
                  </a:lnTo>
                  <a:lnTo>
                    <a:pt x="77" y="8"/>
                  </a:lnTo>
                  <a:lnTo>
                    <a:pt x="79" y="9"/>
                  </a:lnTo>
                  <a:lnTo>
                    <a:pt x="81" y="11"/>
                  </a:lnTo>
                  <a:lnTo>
                    <a:pt x="81" y="13"/>
                  </a:lnTo>
                  <a:lnTo>
                    <a:pt x="81" y="15"/>
                  </a:lnTo>
                  <a:lnTo>
                    <a:pt x="79" y="15"/>
                  </a:lnTo>
                  <a:close/>
                  <a:moveTo>
                    <a:pt x="97" y="8"/>
                  </a:moveTo>
                  <a:lnTo>
                    <a:pt x="101" y="8"/>
                  </a:lnTo>
                  <a:lnTo>
                    <a:pt x="101" y="28"/>
                  </a:lnTo>
                  <a:lnTo>
                    <a:pt x="97" y="28"/>
                  </a:lnTo>
                  <a:lnTo>
                    <a:pt x="97" y="19"/>
                  </a:lnTo>
                  <a:lnTo>
                    <a:pt x="88" y="19"/>
                  </a:lnTo>
                  <a:lnTo>
                    <a:pt x="88" y="28"/>
                  </a:lnTo>
                  <a:lnTo>
                    <a:pt x="85" y="28"/>
                  </a:lnTo>
                  <a:lnTo>
                    <a:pt x="85" y="8"/>
                  </a:lnTo>
                  <a:lnTo>
                    <a:pt x="88" y="8"/>
                  </a:lnTo>
                  <a:lnTo>
                    <a:pt x="88" y="17"/>
                  </a:lnTo>
                  <a:lnTo>
                    <a:pt x="97" y="17"/>
                  </a:lnTo>
                  <a:lnTo>
                    <a:pt x="97" y="8"/>
                  </a:lnTo>
                  <a:close/>
                  <a:moveTo>
                    <a:pt x="114" y="8"/>
                  </a:moveTo>
                  <a:lnTo>
                    <a:pt x="116" y="8"/>
                  </a:lnTo>
                  <a:lnTo>
                    <a:pt x="118" y="9"/>
                  </a:lnTo>
                  <a:lnTo>
                    <a:pt x="120" y="11"/>
                  </a:lnTo>
                  <a:lnTo>
                    <a:pt x="121" y="13"/>
                  </a:lnTo>
                  <a:lnTo>
                    <a:pt x="121" y="15"/>
                  </a:lnTo>
                  <a:lnTo>
                    <a:pt x="123" y="19"/>
                  </a:lnTo>
                  <a:lnTo>
                    <a:pt x="121" y="21"/>
                  </a:lnTo>
                  <a:lnTo>
                    <a:pt x="121" y="22"/>
                  </a:lnTo>
                  <a:lnTo>
                    <a:pt x="120" y="26"/>
                  </a:lnTo>
                  <a:lnTo>
                    <a:pt x="118" y="26"/>
                  </a:lnTo>
                  <a:lnTo>
                    <a:pt x="116" y="28"/>
                  </a:lnTo>
                  <a:lnTo>
                    <a:pt x="114" y="28"/>
                  </a:lnTo>
                  <a:lnTo>
                    <a:pt x="110" y="28"/>
                  </a:lnTo>
                  <a:lnTo>
                    <a:pt x="109" y="26"/>
                  </a:lnTo>
                  <a:lnTo>
                    <a:pt x="107" y="26"/>
                  </a:lnTo>
                  <a:lnTo>
                    <a:pt x="105" y="22"/>
                  </a:lnTo>
                  <a:lnTo>
                    <a:pt x="105" y="21"/>
                  </a:lnTo>
                  <a:lnTo>
                    <a:pt x="105" y="19"/>
                  </a:lnTo>
                  <a:lnTo>
                    <a:pt x="105" y="15"/>
                  </a:lnTo>
                  <a:lnTo>
                    <a:pt x="105" y="13"/>
                  </a:lnTo>
                  <a:lnTo>
                    <a:pt x="107" y="11"/>
                  </a:lnTo>
                  <a:lnTo>
                    <a:pt x="109" y="9"/>
                  </a:lnTo>
                  <a:lnTo>
                    <a:pt x="110" y="8"/>
                  </a:lnTo>
                  <a:lnTo>
                    <a:pt x="114" y="8"/>
                  </a:lnTo>
                  <a:close/>
                  <a:moveTo>
                    <a:pt x="114" y="26"/>
                  </a:moveTo>
                  <a:lnTo>
                    <a:pt x="116" y="26"/>
                  </a:lnTo>
                  <a:lnTo>
                    <a:pt x="118" y="24"/>
                  </a:lnTo>
                  <a:lnTo>
                    <a:pt x="118" y="22"/>
                  </a:lnTo>
                  <a:lnTo>
                    <a:pt x="120" y="21"/>
                  </a:lnTo>
                  <a:lnTo>
                    <a:pt x="120" y="19"/>
                  </a:lnTo>
                  <a:lnTo>
                    <a:pt x="120" y="17"/>
                  </a:lnTo>
                  <a:lnTo>
                    <a:pt x="120" y="15"/>
                  </a:lnTo>
                  <a:lnTo>
                    <a:pt x="118" y="13"/>
                  </a:lnTo>
                  <a:lnTo>
                    <a:pt x="118" y="11"/>
                  </a:lnTo>
                  <a:lnTo>
                    <a:pt x="116" y="11"/>
                  </a:lnTo>
                  <a:lnTo>
                    <a:pt x="114" y="11"/>
                  </a:lnTo>
                  <a:lnTo>
                    <a:pt x="112" y="11"/>
                  </a:lnTo>
                  <a:lnTo>
                    <a:pt x="110" y="11"/>
                  </a:lnTo>
                  <a:lnTo>
                    <a:pt x="109" y="13"/>
                  </a:lnTo>
                  <a:lnTo>
                    <a:pt x="109" y="15"/>
                  </a:lnTo>
                  <a:lnTo>
                    <a:pt x="109" y="17"/>
                  </a:lnTo>
                  <a:lnTo>
                    <a:pt x="109" y="19"/>
                  </a:lnTo>
                  <a:lnTo>
                    <a:pt x="109" y="21"/>
                  </a:lnTo>
                  <a:lnTo>
                    <a:pt x="109" y="22"/>
                  </a:lnTo>
                  <a:lnTo>
                    <a:pt x="110" y="24"/>
                  </a:lnTo>
                  <a:lnTo>
                    <a:pt x="112" y="26"/>
                  </a:lnTo>
                  <a:lnTo>
                    <a:pt x="114" y="26"/>
                  </a:lnTo>
                  <a:close/>
                  <a:moveTo>
                    <a:pt x="127" y="28"/>
                  </a:moveTo>
                  <a:lnTo>
                    <a:pt x="127" y="33"/>
                  </a:lnTo>
                  <a:lnTo>
                    <a:pt x="123" y="33"/>
                  </a:lnTo>
                  <a:lnTo>
                    <a:pt x="123" y="24"/>
                  </a:lnTo>
                  <a:lnTo>
                    <a:pt x="125" y="24"/>
                  </a:lnTo>
                  <a:lnTo>
                    <a:pt x="127" y="24"/>
                  </a:lnTo>
                  <a:lnTo>
                    <a:pt x="127" y="22"/>
                  </a:lnTo>
                  <a:lnTo>
                    <a:pt x="127" y="21"/>
                  </a:lnTo>
                  <a:lnTo>
                    <a:pt x="127" y="8"/>
                  </a:lnTo>
                  <a:lnTo>
                    <a:pt x="140" y="8"/>
                  </a:lnTo>
                  <a:lnTo>
                    <a:pt x="140" y="24"/>
                  </a:lnTo>
                  <a:lnTo>
                    <a:pt x="142" y="24"/>
                  </a:lnTo>
                  <a:lnTo>
                    <a:pt x="142" y="33"/>
                  </a:lnTo>
                  <a:lnTo>
                    <a:pt x="140" y="33"/>
                  </a:lnTo>
                  <a:lnTo>
                    <a:pt x="140" y="28"/>
                  </a:lnTo>
                  <a:lnTo>
                    <a:pt x="127" y="28"/>
                  </a:lnTo>
                  <a:close/>
                  <a:moveTo>
                    <a:pt x="138" y="24"/>
                  </a:moveTo>
                  <a:lnTo>
                    <a:pt x="138" y="11"/>
                  </a:lnTo>
                  <a:lnTo>
                    <a:pt x="129" y="11"/>
                  </a:lnTo>
                  <a:lnTo>
                    <a:pt x="129" y="21"/>
                  </a:lnTo>
                  <a:lnTo>
                    <a:pt x="129" y="24"/>
                  </a:lnTo>
                  <a:lnTo>
                    <a:pt x="138" y="24"/>
                  </a:lnTo>
                  <a:close/>
                  <a:moveTo>
                    <a:pt x="145" y="15"/>
                  </a:moveTo>
                  <a:lnTo>
                    <a:pt x="145" y="11"/>
                  </a:lnTo>
                  <a:lnTo>
                    <a:pt x="147" y="9"/>
                  </a:lnTo>
                  <a:lnTo>
                    <a:pt x="151" y="8"/>
                  </a:lnTo>
                  <a:lnTo>
                    <a:pt x="153" y="8"/>
                  </a:lnTo>
                  <a:lnTo>
                    <a:pt x="155" y="8"/>
                  </a:lnTo>
                  <a:lnTo>
                    <a:pt x="157" y="8"/>
                  </a:lnTo>
                  <a:lnTo>
                    <a:pt x="158" y="9"/>
                  </a:lnTo>
                  <a:lnTo>
                    <a:pt x="160" y="9"/>
                  </a:lnTo>
                  <a:lnTo>
                    <a:pt x="160" y="11"/>
                  </a:lnTo>
                  <a:lnTo>
                    <a:pt x="160" y="13"/>
                  </a:lnTo>
                  <a:lnTo>
                    <a:pt x="160" y="24"/>
                  </a:lnTo>
                  <a:lnTo>
                    <a:pt x="160" y="26"/>
                  </a:lnTo>
                  <a:lnTo>
                    <a:pt x="162" y="26"/>
                  </a:lnTo>
                  <a:lnTo>
                    <a:pt x="164" y="26"/>
                  </a:lnTo>
                  <a:lnTo>
                    <a:pt x="164" y="28"/>
                  </a:lnTo>
                  <a:lnTo>
                    <a:pt x="162" y="28"/>
                  </a:lnTo>
                  <a:lnTo>
                    <a:pt x="160" y="28"/>
                  </a:lnTo>
                  <a:lnTo>
                    <a:pt x="158" y="28"/>
                  </a:lnTo>
                  <a:lnTo>
                    <a:pt x="158" y="26"/>
                  </a:lnTo>
                  <a:lnTo>
                    <a:pt x="157" y="26"/>
                  </a:lnTo>
                  <a:lnTo>
                    <a:pt x="155" y="28"/>
                  </a:lnTo>
                  <a:lnTo>
                    <a:pt x="153" y="28"/>
                  </a:lnTo>
                  <a:lnTo>
                    <a:pt x="151" y="28"/>
                  </a:lnTo>
                  <a:lnTo>
                    <a:pt x="149" y="28"/>
                  </a:lnTo>
                  <a:lnTo>
                    <a:pt x="147" y="28"/>
                  </a:lnTo>
                  <a:lnTo>
                    <a:pt x="145" y="26"/>
                  </a:lnTo>
                  <a:lnTo>
                    <a:pt x="145" y="24"/>
                  </a:lnTo>
                  <a:lnTo>
                    <a:pt x="144" y="22"/>
                  </a:lnTo>
                  <a:lnTo>
                    <a:pt x="145" y="21"/>
                  </a:lnTo>
                  <a:lnTo>
                    <a:pt x="145" y="19"/>
                  </a:lnTo>
                  <a:lnTo>
                    <a:pt x="147" y="17"/>
                  </a:lnTo>
                  <a:lnTo>
                    <a:pt x="151" y="17"/>
                  </a:lnTo>
                  <a:lnTo>
                    <a:pt x="157" y="15"/>
                  </a:lnTo>
                  <a:lnTo>
                    <a:pt x="158" y="13"/>
                  </a:lnTo>
                  <a:lnTo>
                    <a:pt x="157" y="11"/>
                  </a:lnTo>
                  <a:lnTo>
                    <a:pt x="153" y="11"/>
                  </a:lnTo>
                  <a:lnTo>
                    <a:pt x="151" y="11"/>
                  </a:lnTo>
                  <a:lnTo>
                    <a:pt x="149" y="11"/>
                  </a:lnTo>
                  <a:lnTo>
                    <a:pt x="149" y="13"/>
                  </a:lnTo>
                  <a:lnTo>
                    <a:pt x="149" y="15"/>
                  </a:lnTo>
                  <a:lnTo>
                    <a:pt x="145" y="15"/>
                  </a:lnTo>
                  <a:close/>
                  <a:moveTo>
                    <a:pt x="158" y="19"/>
                  </a:moveTo>
                  <a:lnTo>
                    <a:pt x="157" y="19"/>
                  </a:lnTo>
                  <a:lnTo>
                    <a:pt x="155" y="19"/>
                  </a:lnTo>
                  <a:lnTo>
                    <a:pt x="153" y="19"/>
                  </a:lnTo>
                  <a:lnTo>
                    <a:pt x="151" y="19"/>
                  </a:lnTo>
                  <a:lnTo>
                    <a:pt x="149" y="21"/>
                  </a:lnTo>
                  <a:lnTo>
                    <a:pt x="147" y="21"/>
                  </a:lnTo>
                  <a:lnTo>
                    <a:pt x="147" y="22"/>
                  </a:lnTo>
                  <a:lnTo>
                    <a:pt x="149" y="24"/>
                  </a:lnTo>
                  <a:lnTo>
                    <a:pt x="151" y="26"/>
                  </a:lnTo>
                  <a:lnTo>
                    <a:pt x="153" y="26"/>
                  </a:lnTo>
                  <a:lnTo>
                    <a:pt x="155" y="24"/>
                  </a:lnTo>
                  <a:lnTo>
                    <a:pt x="157" y="24"/>
                  </a:lnTo>
                  <a:lnTo>
                    <a:pt x="157" y="22"/>
                  </a:lnTo>
                  <a:lnTo>
                    <a:pt x="158" y="21"/>
                  </a:lnTo>
                  <a:lnTo>
                    <a:pt x="158" y="19"/>
                  </a:lnTo>
                  <a:close/>
                  <a:moveTo>
                    <a:pt x="166" y="8"/>
                  </a:moveTo>
                  <a:lnTo>
                    <a:pt x="170" y="8"/>
                  </a:lnTo>
                  <a:lnTo>
                    <a:pt x="170" y="11"/>
                  </a:lnTo>
                  <a:lnTo>
                    <a:pt x="171" y="9"/>
                  </a:lnTo>
                  <a:lnTo>
                    <a:pt x="173" y="8"/>
                  </a:lnTo>
                  <a:lnTo>
                    <a:pt x="175" y="8"/>
                  </a:lnTo>
                  <a:lnTo>
                    <a:pt x="179" y="8"/>
                  </a:lnTo>
                  <a:lnTo>
                    <a:pt x="181" y="9"/>
                  </a:lnTo>
                  <a:lnTo>
                    <a:pt x="182" y="11"/>
                  </a:lnTo>
                  <a:lnTo>
                    <a:pt x="182" y="13"/>
                  </a:lnTo>
                  <a:lnTo>
                    <a:pt x="184" y="15"/>
                  </a:lnTo>
                  <a:lnTo>
                    <a:pt x="184" y="17"/>
                  </a:lnTo>
                  <a:lnTo>
                    <a:pt x="184" y="21"/>
                  </a:lnTo>
                  <a:lnTo>
                    <a:pt x="182" y="22"/>
                  </a:lnTo>
                  <a:lnTo>
                    <a:pt x="182" y="24"/>
                  </a:lnTo>
                  <a:lnTo>
                    <a:pt x="181" y="26"/>
                  </a:lnTo>
                  <a:lnTo>
                    <a:pt x="179" y="28"/>
                  </a:lnTo>
                  <a:lnTo>
                    <a:pt x="175" y="28"/>
                  </a:lnTo>
                  <a:lnTo>
                    <a:pt x="173" y="28"/>
                  </a:lnTo>
                  <a:lnTo>
                    <a:pt x="171" y="28"/>
                  </a:lnTo>
                  <a:lnTo>
                    <a:pt x="171" y="26"/>
                  </a:lnTo>
                  <a:lnTo>
                    <a:pt x="170" y="26"/>
                  </a:lnTo>
                  <a:lnTo>
                    <a:pt x="170" y="35"/>
                  </a:lnTo>
                  <a:lnTo>
                    <a:pt x="166" y="35"/>
                  </a:lnTo>
                  <a:lnTo>
                    <a:pt x="166" y="8"/>
                  </a:lnTo>
                  <a:close/>
                  <a:moveTo>
                    <a:pt x="175" y="26"/>
                  </a:moveTo>
                  <a:lnTo>
                    <a:pt x="177" y="26"/>
                  </a:lnTo>
                  <a:lnTo>
                    <a:pt x="179" y="24"/>
                  </a:lnTo>
                  <a:lnTo>
                    <a:pt x="181" y="22"/>
                  </a:lnTo>
                  <a:lnTo>
                    <a:pt x="181" y="21"/>
                  </a:lnTo>
                  <a:lnTo>
                    <a:pt x="181" y="19"/>
                  </a:lnTo>
                  <a:lnTo>
                    <a:pt x="181" y="17"/>
                  </a:lnTo>
                  <a:lnTo>
                    <a:pt x="181" y="15"/>
                  </a:lnTo>
                  <a:lnTo>
                    <a:pt x="179" y="13"/>
                  </a:lnTo>
                  <a:lnTo>
                    <a:pt x="179" y="11"/>
                  </a:lnTo>
                  <a:lnTo>
                    <a:pt x="177" y="11"/>
                  </a:lnTo>
                  <a:lnTo>
                    <a:pt x="175" y="11"/>
                  </a:lnTo>
                  <a:lnTo>
                    <a:pt x="173" y="11"/>
                  </a:lnTo>
                  <a:lnTo>
                    <a:pt x="171" y="13"/>
                  </a:lnTo>
                  <a:lnTo>
                    <a:pt x="170" y="15"/>
                  </a:lnTo>
                  <a:lnTo>
                    <a:pt x="170" y="19"/>
                  </a:lnTo>
                  <a:lnTo>
                    <a:pt x="170" y="22"/>
                  </a:lnTo>
                  <a:lnTo>
                    <a:pt x="171" y="24"/>
                  </a:lnTo>
                  <a:lnTo>
                    <a:pt x="173" y="26"/>
                  </a:lnTo>
                  <a:lnTo>
                    <a:pt x="175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47" name="Freeform 138">
              <a:extLst>
                <a:ext uri="{FF2B5EF4-FFF2-40B4-BE49-F238E27FC236}">
                  <a16:creationId xmlns:a16="http://schemas.microsoft.com/office/drawing/2014/main" id="{FB0E2014-5AEA-584A-95C1-5F9511127A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6622" y="4541524"/>
              <a:ext cx="185738" cy="44450"/>
            </a:xfrm>
            <a:custGeom>
              <a:avLst/>
              <a:gdLst>
                <a:gd name="T0" fmla="*/ 32175 w 127"/>
                <a:gd name="T1" fmla="*/ 12700 h 28"/>
                <a:gd name="T2" fmla="*/ 21938 w 127"/>
                <a:gd name="T3" fmla="*/ 41275 h 28"/>
                <a:gd name="T4" fmla="*/ 2925 w 127"/>
                <a:gd name="T5" fmla="*/ 9525 h 28"/>
                <a:gd name="T6" fmla="*/ 0 w 127"/>
                <a:gd name="T7" fmla="*/ 0 h 28"/>
                <a:gd name="T8" fmla="*/ 29250 w 127"/>
                <a:gd name="T9" fmla="*/ 0 h 28"/>
                <a:gd name="T10" fmla="*/ 42413 w 127"/>
                <a:gd name="T11" fmla="*/ 20638 h 28"/>
                <a:gd name="T12" fmla="*/ 57038 w 127"/>
                <a:gd name="T13" fmla="*/ 12700 h 28"/>
                <a:gd name="T14" fmla="*/ 64350 w 127"/>
                <a:gd name="T15" fmla="*/ 15875 h 28"/>
                <a:gd name="T16" fmla="*/ 67275 w 127"/>
                <a:gd name="T17" fmla="*/ 38100 h 28"/>
                <a:gd name="T18" fmla="*/ 70200 w 127"/>
                <a:gd name="T19" fmla="*/ 41275 h 28"/>
                <a:gd name="T20" fmla="*/ 67275 w 127"/>
                <a:gd name="T21" fmla="*/ 44450 h 28"/>
                <a:gd name="T22" fmla="*/ 61425 w 127"/>
                <a:gd name="T23" fmla="*/ 41275 h 28"/>
                <a:gd name="T24" fmla="*/ 57038 w 127"/>
                <a:gd name="T25" fmla="*/ 41275 h 28"/>
                <a:gd name="T26" fmla="*/ 45338 w 127"/>
                <a:gd name="T27" fmla="*/ 41275 h 28"/>
                <a:gd name="T28" fmla="*/ 42413 w 127"/>
                <a:gd name="T29" fmla="*/ 36513 h 28"/>
                <a:gd name="T30" fmla="*/ 51188 w 127"/>
                <a:gd name="T31" fmla="*/ 23812 h 28"/>
                <a:gd name="T32" fmla="*/ 59963 w 127"/>
                <a:gd name="T33" fmla="*/ 15875 h 28"/>
                <a:gd name="T34" fmla="*/ 48263 w 127"/>
                <a:gd name="T35" fmla="*/ 17463 h 28"/>
                <a:gd name="T36" fmla="*/ 59963 w 127"/>
                <a:gd name="T37" fmla="*/ 26988 h 28"/>
                <a:gd name="T38" fmla="*/ 51188 w 127"/>
                <a:gd name="T39" fmla="*/ 30163 h 28"/>
                <a:gd name="T40" fmla="*/ 48263 w 127"/>
                <a:gd name="T41" fmla="*/ 33338 h 28"/>
                <a:gd name="T42" fmla="*/ 54113 w 127"/>
                <a:gd name="T43" fmla="*/ 38100 h 28"/>
                <a:gd name="T44" fmla="*/ 61425 w 127"/>
                <a:gd name="T45" fmla="*/ 33338 h 28"/>
                <a:gd name="T46" fmla="*/ 77513 w 127"/>
                <a:gd name="T47" fmla="*/ 36513 h 28"/>
                <a:gd name="T48" fmla="*/ 92138 w 127"/>
                <a:gd name="T49" fmla="*/ 41275 h 28"/>
                <a:gd name="T50" fmla="*/ 76050 w 127"/>
                <a:gd name="T51" fmla="*/ 41275 h 28"/>
                <a:gd name="T52" fmla="*/ 95063 w 127"/>
                <a:gd name="T53" fmla="*/ 0 h 28"/>
                <a:gd name="T54" fmla="*/ 77513 w 127"/>
                <a:gd name="T55" fmla="*/ 0 h 28"/>
                <a:gd name="T56" fmla="*/ 83363 w 127"/>
                <a:gd name="T57" fmla="*/ 3175 h 28"/>
                <a:gd name="T58" fmla="*/ 92138 w 127"/>
                <a:gd name="T59" fmla="*/ 0 h 28"/>
                <a:gd name="T60" fmla="*/ 121388 w 127"/>
                <a:gd name="T61" fmla="*/ 41275 h 28"/>
                <a:gd name="T62" fmla="*/ 105300 w 127"/>
                <a:gd name="T63" fmla="*/ 41275 h 28"/>
                <a:gd name="T64" fmla="*/ 121388 w 127"/>
                <a:gd name="T65" fmla="*/ 12700 h 28"/>
                <a:gd name="T66" fmla="*/ 143325 w 127"/>
                <a:gd name="T67" fmla="*/ 12700 h 28"/>
                <a:gd name="T68" fmla="*/ 156488 w 127"/>
                <a:gd name="T69" fmla="*/ 17463 h 28"/>
                <a:gd name="T70" fmla="*/ 156488 w 127"/>
                <a:gd name="T71" fmla="*/ 36513 h 28"/>
                <a:gd name="T72" fmla="*/ 143325 w 127"/>
                <a:gd name="T73" fmla="*/ 44450 h 28"/>
                <a:gd name="T74" fmla="*/ 131625 w 127"/>
                <a:gd name="T75" fmla="*/ 36513 h 28"/>
                <a:gd name="T76" fmla="*/ 131625 w 127"/>
                <a:gd name="T77" fmla="*/ 17463 h 28"/>
                <a:gd name="T78" fmla="*/ 143325 w 127"/>
                <a:gd name="T79" fmla="*/ 12700 h 28"/>
                <a:gd name="T80" fmla="*/ 150638 w 127"/>
                <a:gd name="T81" fmla="*/ 36513 h 28"/>
                <a:gd name="T82" fmla="*/ 150638 w 127"/>
                <a:gd name="T83" fmla="*/ 23812 h 28"/>
                <a:gd name="T84" fmla="*/ 146250 w 127"/>
                <a:gd name="T85" fmla="*/ 15875 h 28"/>
                <a:gd name="T86" fmla="*/ 137475 w 127"/>
                <a:gd name="T87" fmla="*/ 17463 h 28"/>
                <a:gd name="T88" fmla="*/ 134550 w 127"/>
                <a:gd name="T89" fmla="*/ 30163 h 28"/>
                <a:gd name="T90" fmla="*/ 140400 w 127"/>
                <a:gd name="T91" fmla="*/ 38100 h 28"/>
                <a:gd name="T92" fmla="*/ 181350 w 127"/>
                <a:gd name="T93" fmla="*/ 41275 h 28"/>
                <a:gd name="T94" fmla="*/ 162338 w 127"/>
                <a:gd name="T95" fmla="*/ 41275 h 2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27"/>
                <a:gd name="T145" fmla="*/ 0 h 28"/>
                <a:gd name="T146" fmla="*/ 127 w 127"/>
                <a:gd name="T147" fmla="*/ 28 h 2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27" h="28">
                  <a:moveTo>
                    <a:pt x="22" y="26"/>
                  </a:moveTo>
                  <a:lnTo>
                    <a:pt x="22" y="11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4" y="4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1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4" y="0"/>
                  </a:lnTo>
                  <a:lnTo>
                    <a:pt x="13" y="23"/>
                  </a:lnTo>
                  <a:lnTo>
                    <a:pt x="20" y="0"/>
                  </a:lnTo>
                  <a:lnTo>
                    <a:pt x="26" y="0"/>
                  </a:lnTo>
                  <a:lnTo>
                    <a:pt x="26" y="26"/>
                  </a:lnTo>
                  <a:lnTo>
                    <a:pt x="22" y="26"/>
                  </a:lnTo>
                  <a:close/>
                  <a:moveTo>
                    <a:pt x="29" y="13"/>
                  </a:moveTo>
                  <a:lnTo>
                    <a:pt x="31" y="10"/>
                  </a:lnTo>
                  <a:lnTo>
                    <a:pt x="31" y="8"/>
                  </a:lnTo>
                  <a:lnTo>
                    <a:pt x="35" y="8"/>
                  </a:lnTo>
                  <a:lnTo>
                    <a:pt x="39" y="8"/>
                  </a:lnTo>
                  <a:lnTo>
                    <a:pt x="41" y="8"/>
                  </a:lnTo>
                  <a:lnTo>
                    <a:pt x="42" y="8"/>
                  </a:lnTo>
                  <a:lnTo>
                    <a:pt x="44" y="10"/>
                  </a:lnTo>
                  <a:lnTo>
                    <a:pt x="46" y="11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48" y="26"/>
                  </a:lnTo>
                  <a:lnTo>
                    <a:pt x="46" y="26"/>
                  </a:lnTo>
                  <a:lnTo>
                    <a:pt x="46" y="28"/>
                  </a:lnTo>
                  <a:lnTo>
                    <a:pt x="44" y="26"/>
                  </a:lnTo>
                  <a:lnTo>
                    <a:pt x="42" y="26"/>
                  </a:lnTo>
                  <a:lnTo>
                    <a:pt x="42" y="24"/>
                  </a:lnTo>
                  <a:lnTo>
                    <a:pt x="41" y="26"/>
                  </a:lnTo>
                  <a:lnTo>
                    <a:pt x="39" y="26"/>
                  </a:lnTo>
                  <a:lnTo>
                    <a:pt x="37" y="28"/>
                  </a:lnTo>
                  <a:lnTo>
                    <a:pt x="35" y="28"/>
                  </a:lnTo>
                  <a:lnTo>
                    <a:pt x="33" y="28"/>
                  </a:lnTo>
                  <a:lnTo>
                    <a:pt x="31" y="26"/>
                  </a:lnTo>
                  <a:lnTo>
                    <a:pt x="29" y="24"/>
                  </a:lnTo>
                  <a:lnTo>
                    <a:pt x="29" y="23"/>
                  </a:lnTo>
                  <a:lnTo>
                    <a:pt x="29" y="21"/>
                  </a:lnTo>
                  <a:lnTo>
                    <a:pt x="29" y="19"/>
                  </a:lnTo>
                  <a:lnTo>
                    <a:pt x="31" y="17"/>
                  </a:lnTo>
                  <a:lnTo>
                    <a:pt x="35" y="15"/>
                  </a:lnTo>
                  <a:lnTo>
                    <a:pt x="41" y="15"/>
                  </a:lnTo>
                  <a:lnTo>
                    <a:pt x="42" y="15"/>
                  </a:lnTo>
                  <a:lnTo>
                    <a:pt x="42" y="13"/>
                  </a:lnTo>
                  <a:lnTo>
                    <a:pt x="41" y="10"/>
                  </a:lnTo>
                  <a:lnTo>
                    <a:pt x="37" y="10"/>
                  </a:lnTo>
                  <a:lnTo>
                    <a:pt x="35" y="10"/>
                  </a:lnTo>
                  <a:lnTo>
                    <a:pt x="33" y="11"/>
                  </a:lnTo>
                  <a:lnTo>
                    <a:pt x="33" y="13"/>
                  </a:lnTo>
                  <a:lnTo>
                    <a:pt x="29" y="13"/>
                  </a:lnTo>
                  <a:close/>
                  <a:moveTo>
                    <a:pt x="42" y="17"/>
                  </a:moveTo>
                  <a:lnTo>
                    <a:pt x="41" y="17"/>
                  </a:lnTo>
                  <a:lnTo>
                    <a:pt x="39" y="17"/>
                  </a:lnTo>
                  <a:lnTo>
                    <a:pt x="37" y="19"/>
                  </a:lnTo>
                  <a:lnTo>
                    <a:pt x="35" y="19"/>
                  </a:lnTo>
                  <a:lnTo>
                    <a:pt x="33" y="19"/>
                  </a:lnTo>
                  <a:lnTo>
                    <a:pt x="33" y="21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41" y="23"/>
                  </a:lnTo>
                  <a:lnTo>
                    <a:pt x="42" y="21"/>
                  </a:lnTo>
                  <a:lnTo>
                    <a:pt x="42" y="17"/>
                  </a:lnTo>
                  <a:close/>
                  <a:moveTo>
                    <a:pt x="53" y="23"/>
                  </a:moveTo>
                  <a:lnTo>
                    <a:pt x="53" y="23"/>
                  </a:lnTo>
                  <a:lnTo>
                    <a:pt x="63" y="8"/>
                  </a:lnTo>
                  <a:lnTo>
                    <a:pt x="66" y="8"/>
                  </a:lnTo>
                  <a:lnTo>
                    <a:pt x="66" y="26"/>
                  </a:lnTo>
                  <a:lnTo>
                    <a:pt x="63" y="26"/>
                  </a:lnTo>
                  <a:lnTo>
                    <a:pt x="63" y="11"/>
                  </a:lnTo>
                  <a:lnTo>
                    <a:pt x="55" y="26"/>
                  </a:lnTo>
                  <a:lnTo>
                    <a:pt x="52" y="26"/>
                  </a:lnTo>
                  <a:lnTo>
                    <a:pt x="52" y="8"/>
                  </a:lnTo>
                  <a:lnTo>
                    <a:pt x="53" y="8"/>
                  </a:lnTo>
                  <a:lnTo>
                    <a:pt x="53" y="23"/>
                  </a:lnTo>
                  <a:close/>
                  <a:moveTo>
                    <a:pt x="65" y="0"/>
                  </a:moveTo>
                  <a:lnTo>
                    <a:pt x="63" y="4"/>
                  </a:lnTo>
                  <a:lnTo>
                    <a:pt x="59" y="4"/>
                  </a:lnTo>
                  <a:lnTo>
                    <a:pt x="55" y="4"/>
                  </a:lnTo>
                  <a:lnTo>
                    <a:pt x="53" y="0"/>
                  </a:lnTo>
                  <a:lnTo>
                    <a:pt x="55" y="0"/>
                  </a:lnTo>
                  <a:lnTo>
                    <a:pt x="55" y="2"/>
                  </a:lnTo>
                  <a:lnTo>
                    <a:pt x="57" y="2"/>
                  </a:lnTo>
                  <a:lnTo>
                    <a:pt x="59" y="2"/>
                  </a:lnTo>
                  <a:lnTo>
                    <a:pt x="61" y="2"/>
                  </a:lnTo>
                  <a:lnTo>
                    <a:pt x="63" y="0"/>
                  </a:lnTo>
                  <a:lnTo>
                    <a:pt x="65" y="0"/>
                  </a:lnTo>
                  <a:close/>
                  <a:moveTo>
                    <a:pt x="89" y="26"/>
                  </a:moveTo>
                  <a:lnTo>
                    <a:pt x="83" y="26"/>
                  </a:lnTo>
                  <a:lnTo>
                    <a:pt x="76" y="17"/>
                  </a:lnTo>
                  <a:lnTo>
                    <a:pt x="76" y="19"/>
                  </a:lnTo>
                  <a:lnTo>
                    <a:pt x="76" y="26"/>
                  </a:lnTo>
                  <a:lnTo>
                    <a:pt x="72" y="26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76" y="15"/>
                  </a:lnTo>
                  <a:lnTo>
                    <a:pt x="83" y="8"/>
                  </a:lnTo>
                  <a:lnTo>
                    <a:pt x="87" y="8"/>
                  </a:lnTo>
                  <a:lnTo>
                    <a:pt x="79" y="15"/>
                  </a:lnTo>
                  <a:lnTo>
                    <a:pt x="89" y="26"/>
                  </a:lnTo>
                  <a:close/>
                  <a:moveTo>
                    <a:pt x="98" y="8"/>
                  </a:moveTo>
                  <a:lnTo>
                    <a:pt x="101" y="8"/>
                  </a:lnTo>
                  <a:lnTo>
                    <a:pt x="103" y="8"/>
                  </a:lnTo>
                  <a:lnTo>
                    <a:pt x="105" y="10"/>
                  </a:lnTo>
                  <a:lnTo>
                    <a:pt x="107" y="11"/>
                  </a:lnTo>
                  <a:lnTo>
                    <a:pt x="107" y="15"/>
                  </a:lnTo>
                  <a:lnTo>
                    <a:pt x="107" y="17"/>
                  </a:lnTo>
                  <a:lnTo>
                    <a:pt x="107" y="19"/>
                  </a:lnTo>
                  <a:lnTo>
                    <a:pt x="107" y="23"/>
                  </a:lnTo>
                  <a:lnTo>
                    <a:pt x="105" y="24"/>
                  </a:lnTo>
                  <a:lnTo>
                    <a:pt x="103" y="26"/>
                  </a:lnTo>
                  <a:lnTo>
                    <a:pt x="101" y="26"/>
                  </a:lnTo>
                  <a:lnTo>
                    <a:pt x="98" y="28"/>
                  </a:lnTo>
                  <a:lnTo>
                    <a:pt x="96" y="26"/>
                  </a:lnTo>
                  <a:lnTo>
                    <a:pt x="94" y="26"/>
                  </a:lnTo>
                  <a:lnTo>
                    <a:pt x="92" y="24"/>
                  </a:lnTo>
                  <a:lnTo>
                    <a:pt x="90" y="23"/>
                  </a:lnTo>
                  <a:lnTo>
                    <a:pt x="89" y="19"/>
                  </a:lnTo>
                  <a:lnTo>
                    <a:pt x="89" y="17"/>
                  </a:lnTo>
                  <a:lnTo>
                    <a:pt x="89" y="15"/>
                  </a:lnTo>
                  <a:lnTo>
                    <a:pt x="90" y="11"/>
                  </a:lnTo>
                  <a:lnTo>
                    <a:pt x="92" y="10"/>
                  </a:lnTo>
                  <a:lnTo>
                    <a:pt x="94" y="8"/>
                  </a:lnTo>
                  <a:lnTo>
                    <a:pt x="96" y="8"/>
                  </a:lnTo>
                  <a:lnTo>
                    <a:pt x="98" y="8"/>
                  </a:lnTo>
                  <a:close/>
                  <a:moveTo>
                    <a:pt x="98" y="24"/>
                  </a:moveTo>
                  <a:lnTo>
                    <a:pt x="100" y="24"/>
                  </a:lnTo>
                  <a:lnTo>
                    <a:pt x="101" y="23"/>
                  </a:lnTo>
                  <a:lnTo>
                    <a:pt x="103" y="23"/>
                  </a:lnTo>
                  <a:lnTo>
                    <a:pt x="103" y="21"/>
                  </a:lnTo>
                  <a:lnTo>
                    <a:pt x="103" y="19"/>
                  </a:lnTo>
                  <a:lnTo>
                    <a:pt x="103" y="17"/>
                  </a:lnTo>
                  <a:lnTo>
                    <a:pt x="103" y="15"/>
                  </a:lnTo>
                  <a:lnTo>
                    <a:pt x="103" y="13"/>
                  </a:lnTo>
                  <a:lnTo>
                    <a:pt x="103" y="11"/>
                  </a:lnTo>
                  <a:lnTo>
                    <a:pt x="101" y="11"/>
                  </a:lnTo>
                  <a:lnTo>
                    <a:pt x="100" y="10"/>
                  </a:lnTo>
                  <a:lnTo>
                    <a:pt x="98" y="10"/>
                  </a:lnTo>
                  <a:lnTo>
                    <a:pt x="96" y="10"/>
                  </a:lnTo>
                  <a:lnTo>
                    <a:pt x="94" y="11"/>
                  </a:lnTo>
                  <a:lnTo>
                    <a:pt x="92" y="13"/>
                  </a:lnTo>
                  <a:lnTo>
                    <a:pt x="92" y="15"/>
                  </a:lnTo>
                  <a:lnTo>
                    <a:pt x="92" y="17"/>
                  </a:lnTo>
                  <a:lnTo>
                    <a:pt x="92" y="19"/>
                  </a:lnTo>
                  <a:lnTo>
                    <a:pt x="92" y="21"/>
                  </a:lnTo>
                  <a:lnTo>
                    <a:pt x="94" y="23"/>
                  </a:lnTo>
                  <a:lnTo>
                    <a:pt x="96" y="24"/>
                  </a:lnTo>
                  <a:lnTo>
                    <a:pt x="98" y="24"/>
                  </a:lnTo>
                  <a:close/>
                  <a:moveTo>
                    <a:pt x="127" y="8"/>
                  </a:moveTo>
                  <a:lnTo>
                    <a:pt x="127" y="26"/>
                  </a:lnTo>
                  <a:lnTo>
                    <a:pt x="124" y="26"/>
                  </a:lnTo>
                  <a:lnTo>
                    <a:pt x="124" y="10"/>
                  </a:lnTo>
                  <a:lnTo>
                    <a:pt x="114" y="10"/>
                  </a:lnTo>
                  <a:lnTo>
                    <a:pt x="114" y="26"/>
                  </a:lnTo>
                  <a:lnTo>
                    <a:pt x="111" y="26"/>
                  </a:lnTo>
                  <a:lnTo>
                    <a:pt x="111" y="8"/>
                  </a:lnTo>
                  <a:lnTo>
                    <a:pt x="127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48" name="Freeform 139">
              <a:extLst>
                <a:ext uri="{FF2B5EF4-FFF2-40B4-BE49-F238E27FC236}">
                  <a16:creationId xmlns:a16="http://schemas.microsoft.com/office/drawing/2014/main" id="{C5CF930D-FF4C-1D42-9FA4-6DCBDF3581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61547" y="4809812"/>
              <a:ext cx="234950" cy="55563"/>
            </a:xfrm>
            <a:custGeom>
              <a:avLst/>
              <a:gdLst>
                <a:gd name="T0" fmla="*/ 24808 w 161"/>
                <a:gd name="T1" fmla="*/ 22225 h 35"/>
                <a:gd name="T2" fmla="*/ 5837 w 161"/>
                <a:gd name="T3" fmla="*/ 25400 h 35"/>
                <a:gd name="T4" fmla="*/ 5837 w 161"/>
                <a:gd name="T5" fmla="*/ 0 h 35"/>
                <a:gd name="T6" fmla="*/ 18971 w 161"/>
                <a:gd name="T7" fmla="*/ 19050 h 35"/>
                <a:gd name="T8" fmla="*/ 61291 w 161"/>
                <a:gd name="T9" fmla="*/ 34925 h 35"/>
                <a:gd name="T10" fmla="*/ 48157 w 161"/>
                <a:gd name="T11" fmla="*/ 42863 h 35"/>
                <a:gd name="T12" fmla="*/ 37942 w 161"/>
                <a:gd name="T13" fmla="*/ 31750 h 35"/>
                <a:gd name="T14" fmla="*/ 42320 w 161"/>
                <a:gd name="T15" fmla="*/ 11113 h 35"/>
                <a:gd name="T16" fmla="*/ 59832 w 161"/>
                <a:gd name="T17" fmla="*/ 14288 h 35"/>
                <a:gd name="T18" fmla="*/ 42320 w 161"/>
                <a:gd name="T19" fmla="*/ 31750 h 35"/>
                <a:gd name="T20" fmla="*/ 53995 w 161"/>
                <a:gd name="T21" fmla="*/ 38100 h 35"/>
                <a:gd name="T22" fmla="*/ 61291 w 161"/>
                <a:gd name="T23" fmla="*/ 31750 h 35"/>
                <a:gd name="T24" fmla="*/ 51076 w 161"/>
                <a:gd name="T25" fmla="*/ 14288 h 35"/>
                <a:gd name="T26" fmla="*/ 42320 w 161"/>
                <a:gd name="T27" fmla="*/ 22225 h 35"/>
                <a:gd name="T28" fmla="*/ 72966 w 161"/>
                <a:gd name="T29" fmla="*/ 14288 h 35"/>
                <a:gd name="T30" fmla="*/ 80262 w 161"/>
                <a:gd name="T31" fmla="*/ 11113 h 35"/>
                <a:gd name="T32" fmla="*/ 94856 w 161"/>
                <a:gd name="T33" fmla="*/ 19050 h 35"/>
                <a:gd name="T34" fmla="*/ 89018 w 161"/>
                <a:gd name="T35" fmla="*/ 39688 h 35"/>
                <a:gd name="T36" fmla="*/ 75884 w 161"/>
                <a:gd name="T37" fmla="*/ 39688 h 35"/>
                <a:gd name="T38" fmla="*/ 67129 w 161"/>
                <a:gd name="T39" fmla="*/ 11113 h 35"/>
                <a:gd name="T40" fmla="*/ 89018 w 161"/>
                <a:gd name="T41" fmla="*/ 31750 h 35"/>
                <a:gd name="T42" fmla="*/ 86100 w 161"/>
                <a:gd name="T43" fmla="*/ 19050 h 35"/>
                <a:gd name="T44" fmla="*/ 75884 w 161"/>
                <a:gd name="T45" fmla="*/ 17463 h 35"/>
                <a:gd name="T46" fmla="*/ 77344 w 161"/>
                <a:gd name="T47" fmla="*/ 38100 h 35"/>
                <a:gd name="T48" fmla="*/ 102152 w 161"/>
                <a:gd name="T49" fmla="*/ 31750 h 35"/>
                <a:gd name="T50" fmla="*/ 102152 w 161"/>
                <a:gd name="T51" fmla="*/ 22225 h 35"/>
                <a:gd name="T52" fmla="*/ 150310 w 161"/>
                <a:gd name="T53" fmla="*/ 31750 h 35"/>
                <a:gd name="T54" fmla="*/ 143013 w 161"/>
                <a:gd name="T55" fmla="*/ 42863 h 35"/>
                <a:gd name="T56" fmla="*/ 126961 w 161"/>
                <a:gd name="T57" fmla="*/ 34925 h 35"/>
                <a:gd name="T58" fmla="*/ 129879 w 161"/>
                <a:gd name="T59" fmla="*/ 14288 h 35"/>
                <a:gd name="T60" fmla="*/ 145932 w 161"/>
                <a:gd name="T61" fmla="*/ 11113 h 35"/>
                <a:gd name="T62" fmla="*/ 129879 w 161"/>
                <a:gd name="T63" fmla="*/ 28575 h 35"/>
                <a:gd name="T64" fmla="*/ 140094 w 161"/>
                <a:gd name="T65" fmla="*/ 38100 h 35"/>
                <a:gd name="T66" fmla="*/ 145932 w 161"/>
                <a:gd name="T67" fmla="*/ 31750 h 35"/>
                <a:gd name="T68" fmla="*/ 140094 w 161"/>
                <a:gd name="T69" fmla="*/ 14288 h 35"/>
                <a:gd name="T70" fmla="*/ 131339 w 161"/>
                <a:gd name="T71" fmla="*/ 19050 h 35"/>
                <a:gd name="T72" fmla="*/ 172199 w 161"/>
                <a:gd name="T73" fmla="*/ 17463 h 35"/>
                <a:gd name="T74" fmla="*/ 159066 w 161"/>
                <a:gd name="T75" fmla="*/ 25400 h 35"/>
                <a:gd name="T76" fmla="*/ 169281 w 161"/>
                <a:gd name="T77" fmla="*/ 38100 h 35"/>
                <a:gd name="T78" fmla="*/ 178037 w 161"/>
                <a:gd name="T79" fmla="*/ 34925 h 35"/>
                <a:gd name="T80" fmla="*/ 161984 w 161"/>
                <a:gd name="T81" fmla="*/ 39688 h 35"/>
                <a:gd name="T82" fmla="*/ 156147 w 161"/>
                <a:gd name="T83" fmla="*/ 22225 h 35"/>
                <a:gd name="T84" fmla="*/ 169281 w 161"/>
                <a:gd name="T85" fmla="*/ 11113 h 35"/>
                <a:gd name="T86" fmla="*/ 178037 w 161"/>
                <a:gd name="T87" fmla="*/ 19050 h 35"/>
                <a:gd name="T88" fmla="*/ 194089 w 161"/>
                <a:gd name="T89" fmla="*/ 14288 h 35"/>
                <a:gd name="T90" fmla="*/ 188252 w 161"/>
                <a:gd name="T91" fmla="*/ 31750 h 35"/>
                <a:gd name="T92" fmla="*/ 199926 w 161"/>
                <a:gd name="T93" fmla="*/ 38100 h 35"/>
                <a:gd name="T94" fmla="*/ 201386 w 161"/>
                <a:gd name="T95" fmla="*/ 39688 h 35"/>
                <a:gd name="T96" fmla="*/ 185333 w 161"/>
                <a:gd name="T97" fmla="*/ 38100 h 35"/>
                <a:gd name="T98" fmla="*/ 183874 w 161"/>
                <a:gd name="T99" fmla="*/ 17463 h 35"/>
                <a:gd name="T100" fmla="*/ 199926 w 161"/>
                <a:gd name="T101" fmla="*/ 11113 h 35"/>
                <a:gd name="T102" fmla="*/ 207223 w 161"/>
                <a:gd name="T103" fmla="*/ 19050 h 35"/>
                <a:gd name="T104" fmla="*/ 215979 w 161"/>
                <a:gd name="T105" fmla="*/ 31750 h 35"/>
                <a:gd name="T106" fmla="*/ 215979 w 161"/>
                <a:gd name="T107" fmla="*/ 22225 h 3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61"/>
                <a:gd name="T163" fmla="*/ 0 h 35"/>
                <a:gd name="T164" fmla="*/ 161 w 161"/>
                <a:gd name="T165" fmla="*/ 35 h 3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61" h="35">
                  <a:moveTo>
                    <a:pt x="17" y="0"/>
                  </a:moveTo>
                  <a:lnTo>
                    <a:pt x="20" y="0"/>
                  </a:lnTo>
                  <a:lnTo>
                    <a:pt x="20" y="27"/>
                  </a:lnTo>
                  <a:lnTo>
                    <a:pt x="17" y="27"/>
                  </a:lnTo>
                  <a:lnTo>
                    <a:pt x="17" y="14"/>
                  </a:lnTo>
                  <a:lnTo>
                    <a:pt x="15" y="14"/>
                  </a:lnTo>
                  <a:lnTo>
                    <a:pt x="13" y="14"/>
                  </a:lnTo>
                  <a:lnTo>
                    <a:pt x="11" y="16"/>
                  </a:lnTo>
                  <a:lnTo>
                    <a:pt x="7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9"/>
                  </a:lnTo>
                  <a:lnTo>
                    <a:pt x="4" y="11"/>
                  </a:lnTo>
                  <a:lnTo>
                    <a:pt x="9" y="12"/>
                  </a:lnTo>
                  <a:lnTo>
                    <a:pt x="11" y="12"/>
                  </a:lnTo>
                  <a:lnTo>
                    <a:pt x="13" y="12"/>
                  </a:lnTo>
                  <a:lnTo>
                    <a:pt x="17" y="11"/>
                  </a:lnTo>
                  <a:lnTo>
                    <a:pt x="17" y="0"/>
                  </a:lnTo>
                  <a:close/>
                  <a:moveTo>
                    <a:pt x="42" y="20"/>
                  </a:moveTo>
                  <a:lnTo>
                    <a:pt x="42" y="22"/>
                  </a:lnTo>
                  <a:lnTo>
                    <a:pt x="42" y="24"/>
                  </a:lnTo>
                  <a:lnTo>
                    <a:pt x="41" y="24"/>
                  </a:lnTo>
                  <a:lnTo>
                    <a:pt x="39" y="25"/>
                  </a:lnTo>
                  <a:lnTo>
                    <a:pt x="37" y="27"/>
                  </a:lnTo>
                  <a:lnTo>
                    <a:pt x="33" y="27"/>
                  </a:lnTo>
                  <a:lnTo>
                    <a:pt x="31" y="27"/>
                  </a:lnTo>
                  <a:lnTo>
                    <a:pt x="29" y="25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4"/>
                  </a:lnTo>
                  <a:lnTo>
                    <a:pt x="26" y="11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31" y="7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2" y="12"/>
                  </a:lnTo>
                  <a:lnTo>
                    <a:pt x="42" y="14"/>
                  </a:lnTo>
                  <a:lnTo>
                    <a:pt x="42" y="18"/>
                  </a:lnTo>
                  <a:lnTo>
                    <a:pt x="29" y="18"/>
                  </a:lnTo>
                  <a:lnTo>
                    <a:pt x="29" y="20"/>
                  </a:lnTo>
                  <a:lnTo>
                    <a:pt x="29" y="22"/>
                  </a:lnTo>
                  <a:lnTo>
                    <a:pt x="31" y="24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39" y="22"/>
                  </a:lnTo>
                  <a:lnTo>
                    <a:pt x="39" y="20"/>
                  </a:lnTo>
                  <a:lnTo>
                    <a:pt x="42" y="20"/>
                  </a:lnTo>
                  <a:close/>
                  <a:moveTo>
                    <a:pt x="39" y="14"/>
                  </a:moveTo>
                  <a:lnTo>
                    <a:pt x="39" y="12"/>
                  </a:lnTo>
                  <a:lnTo>
                    <a:pt x="39" y="11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1" y="11"/>
                  </a:lnTo>
                  <a:lnTo>
                    <a:pt x="29" y="11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39" y="14"/>
                  </a:lnTo>
                  <a:close/>
                  <a:moveTo>
                    <a:pt x="46" y="7"/>
                  </a:moveTo>
                  <a:lnTo>
                    <a:pt x="50" y="7"/>
                  </a:lnTo>
                  <a:lnTo>
                    <a:pt x="50" y="9"/>
                  </a:lnTo>
                  <a:lnTo>
                    <a:pt x="52" y="9"/>
                  </a:lnTo>
                  <a:lnTo>
                    <a:pt x="52" y="7"/>
                  </a:lnTo>
                  <a:lnTo>
                    <a:pt x="53" y="7"/>
                  </a:lnTo>
                  <a:lnTo>
                    <a:pt x="55" y="7"/>
                  </a:lnTo>
                  <a:lnTo>
                    <a:pt x="59" y="7"/>
                  </a:lnTo>
                  <a:lnTo>
                    <a:pt x="61" y="7"/>
                  </a:lnTo>
                  <a:lnTo>
                    <a:pt x="63" y="9"/>
                  </a:lnTo>
                  <a:lnTo>
                    <a:pt x="63" y="11"/>
                  </a:lnTo>
                  <a:lnTo>
                    <a:pt x="65" y="12"/>
                  </a:lnTo>
                  <a:lnTo>
                    <a:pt x="65" y="16"/>
                  </a:lnTo>
                  <a:lnTo>
                    <a:pt x="65" y="18"/>
                  </a:lnTo>
                  <a:lnTo>
                    <a:pt x="63" y="22"/>
                  </a:lnTo>
                  <a:lnTo>
                    <a:pt x="63" y="24"/>
                  </a:lnTo>
                  <a:lnTo>
                    <a:pt x="61" y="25"/>
                  </a:lnTo>
                  <a:lnTo>
                    <a:pt x="59" y="27"/>
                  </a:lnTo>
                  <a:lnTo>
                    <a:pt x="55" y="27"/>
                  </a:lnTo>
                  <a:lnTo>
                    <a:pt x="53" y="27"/>
                  </a:lnTo>
                  <a:lnTo>
                    <a:pt x="52" y="25"/>
                  </a:lnTo>
                  <a:lnTo>
                    <a:pt x="50" y="24"/>
                  </a:lnTo>
                  <a:lnTo>
                    <a:pt x="50" y="35"/>
                  </a:lnTo>
                  <a:lnTo>
                    <a:pt x="46" y="35"/>
                  </a:lnTo>
                  <a:lnTo>
                    <a:pt x="46" y="7"/>
                  </a:lnTo>
                  <a:close/>
                  <a:moveTo>
                    <a:pt x="55" y="24"/>
                  </a:moveTo>
                  <a:lnTo>
                    <a:pt x="57" y="24"/>
                  </a:lnTo>
                  <a:lnTo>
                    <a:pt x="59" y="24"/>
                  </a:lnTo>
                  <a:lnTo>
                    <a:pt x="59" y="22"/>
                  </a:lnTo>
                  <a:lnTo>
                    <a:pt x="61" y="20"/>
                  </a:lnTo>
                  <a:lnTo>
                    <a:pt x="61" y="18"/>
                  </a:lnTo>
                  <a:lnTo>
                    <a:pt x="61" y="16"/>
                  </a:lnTo>
                  <a:lnTo>
                    <a:pt x="61" y="14"/>
                  </a:lnTo>
                  <a:lnTo>
                    <a:pt x="61" y="12"/>
                  </a:lnTo>
                  <a:lnTo>
                    <a:pt x="59" y="12"/>
                  </a:lnTo>
                  <a:lnTo>
                    <a:pt x="59" y="11"/>
                  </a:lnTo>
                  <a:lnTo>
                    <a:pt x="57" y="9"/>
                  </a:lnTo>
                  <a:lnTo>
                    <a:pt x="55" y="9"/>
                  </a:lnTo>
                  <a:lnTo>
                    <a:pt x="53" y="9"/>
                  </a:lnTo>
                  <a:lnTo>
                    <a:pt x="52" y="11"/>
                  </a:lnTo>
                  <a:lnTo>
                    <a:pt x="50" y="14"/>
                  </a:lnTo>
                  <a:lnTo>
                    <a:pt x="50" y="18"/>
                  </a:lnTo>
                  <a:lnTo>
                    <a:pt x="50" y="20"/>
                  </a:lnTo>
                  <a:lnTo>
                    <a:pt x="52" y="22"/>
                  </a:lnTo>
                  <a:lnTo>
                    <a:pt x="53" y="24"/>
                  </a:lnTo>
                  <a:lnTo>
                    <a:pt x="55" y="24"/>
                  </a:lnTo>
                  <a:close/>
                  <a:moveTo>
                    <a:pt x="85" y="27"/>
                  </a:moveTo>
                  <a:lnTo>
                    <a:pt x="79" y="27"/>
                  </a:lnTo>
                  <a:lnTo>
                    <a:pt x="72" y="18"/>
                  </a:lnTo>
                  <a:lnTo>
                    <a:pt x="70" y="20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8" y="7"/>
                  </a:lnTo>
                  <a:lnTo>
                    <a:pt x="70" y="7"/>
                  </a:lnTo>
                  <a:lnTo>
                    <a:pt x="70" y="14"/>
                  </a:lnTo>
                  <a:lnTo>
                    <a:pt x="79" y="7"/>
                  </a:lnTo>
                  <a:lnTo>
                    <a:pt x="83" y="7"/>
                  </a:lnTo>
                  <a:lnTo>
                    <a:pt x="76" y="14"/>
                  </a:lnTo>
                  <a:lnTo>
                    <a:pt x="85" y="27"/>
                  </a:lnTo>
                  <a:close/>
                  <a:moveTo>
                    <a:pt x="103" y="20"/>
                  </a:moveTo>
                  <a:lnTo>
                    <a:pt x="103" y="22"/>
                  </a:lnTo>
                  <a:lnTo>
                    <a:pt x="101" y="24"/>
                  </a:lnTo>
                  <a:lnTo>
                    <a:pt x="100" y="25"/>
                  </a:lnTo>
                  <a:lnTo>
                    <a:pt x="98" y="27"/>
                  </a:lnTo>
                  <a:lnTo>
                    <a:pt x="94" y="27"/>
                  </a:lnTo>
                  <a:lnTo>
                    <a:pt x="92" y="27"/>
                  </a:lnTo>
                  <a:lnTo>
                    <a:pt x="90" y="25"/>
                  </a:lnTo>
                  <a:lnTo>
                    <a:pt x="89" y="24"/>
                  </a:lnTo>
                  <a:lnTo>
                    <a:pt x="87" y="22"/>
                  </a:lnTo>
                  <a:lnTo>
                    <a:pt x="87" y="20"/>
                  </a:lnTo>
                  <a:lnTo>
                    <a:pt x="85" y="18"/>
                  </a:lnTo>
                  <a:lnTo>
                    <a:pt x="87" y="14"/>
                  </a:lnTo>
                  <a:lnTo>
                    <a:pt x="87" y="11"/>
                  </a:lnTo>
                  <a:lnTo>
                    <a:pt x="89" y="9"/>
                  </a:lnTo>
                  <a:lnTo>
                    <a:pt x="90" y="7"/>
                  </a:lnTo>
                  <a:lnTo>
                    <a:pt x="92" y="7"/>
                  </a:lnTo>
                  <a:lnTo>
                    <a:pt x="94" y="7"/>
                  </a:lnTo>
                  <a:lnTo>
                    <a:pt x="98" y="7"/>
                  </a:lnTo>
                  <a:lnTo>
                    <a:pt x="100" y="7"/>
                  </a:lnTo>
                  <a:lnTo>
                    <a:pt x="101" y="9"/>
                  </a:lnTo>
                  <a:lnTo>
                    <a:pt x="103" y="12"/>
                  </a:lnTo>
                  <a:lnTo>
                    <a:pt x="103" y="14"/>
                  </a:lnTo>
                  <a:lnTo>
                    <a:pt x="103" y="18"/>
                  </a:lnTo>
                  <a:lnTo>
                    <a:pt x="89" y="18"/>
                  </a:lnTo>
                  <a:lnTo>
                    <a:pt x="89" y="20"/>
                  </a:lnTo>
                  <a:lnTo>
                    <a:pt x="90" y="22"/>
                  </a:lnTo>
                  <a:lnTo>
                    <a:pt x="92" y="24"/>
                  </a:lnTo>
                  <a:lnTo>
                    <a:pt x="94" y="24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100" y="22"/>
                  </a:lnTo>
                  <a:lnTo>
                    <a:pt x="100" y="20"/>
                  </a:lnTo>
                  <a:lnTo>
                    <a:pt x="103" y="20"/>
                  </a:lnTo>
                  <a:close/>
                  <a:moveTo>
                    <a:pt x="100" y="14"/>
                  </a:moveTo>
                  <a:lnTo>
                    <a:pt x="100" y="12"/>
                  </a:lnTo>
                  <a:lnTo>
                    <a:pt x="98" y="11"/>
                  </a:lnTo>
                  <a:lnTo>
                    <a:pt x="96" y="9"/>
                  </a:lnTo>
                  <a:lnTo>
                    <a:pt x="94" y="9"/>
                  </a:lnTo>
                  <a:lnTo>
                    <a:pt x="92" y="9"/>
                  </a:lnTo>
                  <a:lnTo>
                    <a:pt x="92" y="11"/>
                  </a:lnTo>
                  <a:lnTo>
                    <a:pt x="90" y="11"/>
                  </a:lnTo>
                  <a:lnTo>
                    <a:pt x="90" y="12"/>
                  </a:lnTo>
                  <a:lnTo>
                    <a:pt x="89" y="14"/>
                  </a:lnTo>
                  <a:lnTo>
                    <a:pt x="100" y="14"/>
                  </a:lnTo>
                  <a:close/>
                  <a:moveTo>
                    <a:pt x="120" y="12"/>
                  </a:moveTo>
                  <a:lnTo>
                    <a:pt x="118" y="11"/>
                  </a:lnTo>
                  <a:lnTo>
                    <a:pt x="114" y="9"/>
                  </a:lnTo>
                  <a:lnTo>
                    <a:pt x="113" y="11"/>
                  </a:lnTo>
                  <a:lnTo>
                    <a:pt x="111" y="11"/>
                  </a:lnTo>
                  <a:lnTo>
                    <a:pt x="111" y="14"/>
                  </a:lnTo>
                  <a:lnTo>
                    <a:pt x="109" y="16"/>
                  </a:lnTo>
                  <a:lnTo>
                    <a:pt x="111" y="20"/>
                  </a:lnTo>
                  <a:lnTo>
                    <a:pt x="111" y="22"/>
                  </a:lnTo>
                  <a:lnTo>
                    <a:pt x="113" y="24"/>
                  </a:lnTo>
                  <a:lnTo>
                    <a:pt x="114" y="24"/>
                  </a:lnTo>
                  <a:lnTo>
                    <a:pt x="116" y="24"/>
                  </a:lnTo>
                  <a:lnTo>
                    <a:pt x="118" y="24"/>
                  </a:lnTo>
                  <a:lnTo>
                    <a:pt x="118" y="22"/>
                  </a:lnTo>
                  <a:lnTo>
                    <a:pt x="120" y="20"/>
                  </a:lnTo>
                  <a:lnTo>
                    <a:pt x="124" y="20"/>
                  </a:lnTo>
                  <a:lnTo>
                    <a:pt x="122" y="22"/>
                  </a:lnTo>
                  <a:lnTo>
                    <a:pt x="120" y="25"/>
                  </a:lnTo>
                  <a:lnTo>
                    <a:pt x="118" y="27"/>
                  </a:lnTo>
                  <a:lnTo>
                    <a:pt x="114" y="27"/>
                  </a:lnTo>
                  <a:lnTo>
                    <a:pt x="113" y="27"/>
                  </a:lnTo>
                  <a:lnTo>
                    <a:pt x="111" y="25"/>
                  </a:lnTo>
                  <a:lnTo>
                    <a:pt x="109" y="24"/>
                  </a:lnTo>
                  <a:lnTo>
                    <a:pt x="107" y="22"/>
                  </a:lnTo>
                  <a:lnTo>
                    <a:pt x="107" y="20"/>
                  </a:lnTo>
                  <a:lnTo>
                    <a:pt x="105" y="18"/>
                  </a:lnTo>
                  <a:lnTo>
                    <a:pt x="107" y="14"/>
                  </a:lnTo>
                  <a:lnTo>
                    <a:pt x="107" y="11"/>
                  </a:lnTo>
                  <a:lnTo>
                    <a:pt x="109" y="9"/>
                  </a:lnTo>
                  <a:lnTo>
                    <a:pt x="111" y="7"/>
                  </a:lnTo>
                  <a:lnTo>
                    <a:pt x="113" y="7"/>
                  </a:lnTo>
                  <a:lnTo>
                    <a:pt x="116" y="7"/>
                  </a:lnTo>
                  <a:lnTo>
                    <a:pt x="118" y="7"/>
                  </a:lnTo>
                  <a:lnTo>
                    <a:pt x="120" y="7"/>
                  </a:lnTo>
                  <a:lnTo>
                    <a:pt x="120" y="9"/>
                  </a:lnTo>
                  <a:lnTo>
                    <a:pt x="122" y="11"/>
                  </a:lnTo>
                  <a:lnTo>
                    <a:pt x="122" y="12"/>
                  </a:lnTo>
                  <a:lnTo>
                    <a:pt x="124" y="12"/>
                  </a:lnTo>
                  <a:lnTo>
                    <a:pt x="120" y="12"/>
                  </a:lnTo>
                  <a:close/>
                  <a:moveTo>
                    <a:pt x="138" y="12"/>
                  </a:moveTo>
                  <a:lnTo>
                    <a:pt x="137" y="11"/>
                  </a:lnTo>
                  <a:lnTo>
                    <a:pt x="133" y="9"/>
                  </a:lnTo>
                  <a:lnTo>
                    <a:pt x="131" y="11"/>
                  </a:lnTo>
                  <a:lnTo>
                    <a:pt x="129" y="11"/>
                  </a:lnTo>
                  <a:lnTo>
                    <a:pt x="129" y="14"/>
                  </a:lnTo>
                  <a:lnTo>
                    <a:pt x="127" y="16"/>
                  </a:lnTo>
                  <a:lnTo>
                    <a:pt x="129" y="20"/>
                  </a:lnTo>
                  <a:lnTo>
                    <a:pt x="129" y="22"/>
                  </a:lnTo>
                  <a:lnTo>
                    <a:pt x="131" y="24"/>
                  </a:lnTo>
                  <a:lnTo>
                    <a:pt x="133" y="24"/>
                  </a:lnTo>
                  <a:lnTo>
                    <a:pt x="135" y="24"/>
                  </a:lnTo>
                  <a:lnTo>
                    <a:pt x="137" y="24"/>
                  </a:lnTo>
                  <a:lnTo>
                    <a:pt x="138" y="22"/>
                  </a:lnTo>
                  <a:lnTo>
                    <a:pt x="138" y="20"/>
                  </a:lnTo>
                  <a:lnTo>
                    <a:pt x="142" y="20"/>
                  </a:lnTo>
                  <a:lnTo>
                    <a:pt x="140" y="22"/>
                  </a:lnTo>
                  <a:lnTo>
                    <a:pt x="138" y="25"/>
                  </a:lnTo>
                  <a:lnTo>
                    <a:pt x="137" y="27"/>
                  </a:lnTo>
                  <a:lnTo>
                    <a:pt x="133" y="27"/>
                  </a:lnTo>
                  <a:lnTo>
                    <a:pt x="131" y="27"/>
                  </a:lnTo>
                  <a:lnTo>
                    <a:pt x="129" y="25"/>
                  </a:lnTo>
                  <a:lnTo>
                    <a:pt x="127" y="24"/>
                  </a:lnTo>
                  <a:lnTo>
                    <a:pt x="126" y="22"/>
                  </a:lnTo>
                  <a:lnTo>
                    <a:pt x="126" y="20"/>
                  </a:lnTo>
                  <a:lnTo>
                    <a:pt x="126" y="18"/>
                  </a:lnTo>
                  <a:lnTo>
                    <a:pt x="126" y="14"/>
                  </a:lnTo>
                  <a:lnTo>
                    <a:pt x="126" y="11"/>
                  </a:lnTo>
                  <a:lnTo>
                    <a:pt x="127" y="9"/>
                  </a:lnTo>
                  <a:lnTo>
                    <a:pt x="129" y="7"/>
                  </a:lnTo>
                  <a:lnTo>
                    <a:pt x="131" y="7"/>
                  </a:lnTo>
                  <a:lnTo>
                    <a:pt x="135" y="7"/>
                  </a:lnTo>
                  <a:lnTo>
                    <a:pt x="137" y="7"/>
                  </a:lnTo>
                  <a:lnTo>
                    <a:pt x="138" y="7"/>
                  </a:lnTo>
                  <a:lnTo>
                    <a:pt x="140" y="9"/>
                  </a:lnTo>
                  <a:lnTo>
                    <a:pt x="140" y="11"/>
                  </a:lnTo>
                  <a:lnTo>
                    <a:pt x="140" y="12"/>
                  </a:lnTo>
                  <a:lnTo>
                    <a:pt x="142" y="12"/>
                  </a:lnTo>
                  <a:lnTo>
                    <a:pt x="138" y="12"/>
                  </a:lnTo>
                  <a:close/>
                  <a:moveTo>
                    <a:pt x="161" y="27"/>
                  </a:moveTo>
                  <a:lnTo>
                    <a:pt x="157" y="27"/>
                  </a:lnTo>
                  <a:lnTo>
                    <a:pt x="150" y="18"/>
                  </a:lnTo>
                  <a:lnTo>
                    <a:pt x="148" y="20"/>
                  </a:lnTo>
                  <a:lnTo>
                    <a:pt x="148" y="27"/>
                  </a:lnTo>
                  <a:lnTo>
                    <a:pt x="144" y="27"/>
                  </a:lnTo>
                  <a:lnTo>
                    <a:pt x="144" y="7"/>
                  </a:lnTo>
                  <a:lnTo>
                    <a:pt x="148" y="7"/>
                  </a:lnTo>
                  <a:lnTo>
                    <a:pt x="148" y="14"/>
                  </a:lnTo>
                  <a:lnTo>
                    <a:pt x="157" y="7"/>
                  </a:lnTo>
                  <a:lnTo>
                    <a:pt x="161" y="7"/>
                  </a:lnTo>
                  <a:lnTo>
                    <a:pt x="151" y="14"/>
                  </a:lnTo>
                  <a:lnTo>
                    <a:pt x="161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49" name="Freeform 140">
              <a:extLst>
                <a:ext uri="{FF2B5EF4-FFF2-40B4-BE49-F238E27FC236}">
                  <a16:creationId xmlns:a16="http://schemas.microsoft.com/office/drawing/2014/main" id="{9C22C361-74F9-444A-91ED-C23635AB74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80623" y="5063811"/>
              <a:ext cx="150813" cy="44450"/>
            </a:xfrm>
            <a:custGeom>
              <a:avLst/>
              <a:gdLst>
                <a:gd name="T0" fmla="*/ 32212 w 103"/>
                <a:gd name="T1" fmla="*/ 12700 h 28"/>
                <a:gd name="T2" fmla="*/ 20499 w 103"/>
                <a:gd name="T3" fmla="*/ 41275 h 28"/>
                <a:gd name="T4" fmla="*/ 4393 w 103"/>
                <a:gd name="T5" fmla="*/ 9525 h 28"/>
                <a:gd name="T6" fmla="*/ 0 w 103"/>
                <a:gd name="T7" fmla="*/ 0 h 28"/>
                <a:gd name="T8" fmla="*/ 29284 w 103"/>
                <a:gd name="T9" fmla="*/ 0 h 28"/>
                <a:gd name="T10" fmla="*/ 45390 w 103"/>
                <a:gd name="T11" fmla="*/ 20638 h 28"/>
                <a:gd name="T12" fmla="*/ 55640 w 103"/>
                <a:gd name="T13" fmla="*/ 9525 h 28"/>
                <a:gd name="T14" fmla="*/ 64425 w 103"/>
                <a:gd name="T15" fmla="*/ 15875 h 28"/>
                <a:gd name="T16" fmla="*/ 67353 w 103"/>
                <a:gd name="T17" fmla="*/ 38100 h 28"/>
                <a:gd name="T18" fmla="*/ 70282 w 103"/>
                <a:gd name="T19" fmla="*/ 41275 h 28"/>
                <a:gd name="T20" fmla="*/ 67353 w 103"/>
                <a:gd name="T21" fmla="*/ 44450 h 28"/>
                <a:gd name="T22" fmla="*/ 64425 w 103"/>
                <a:gd name="T23" fmla="*/ 41275 h 28"/>
                <a:gd name="T24" fmla="*/ 58568 w 103"/>
                <a:gd name="T25" fmla="*/ 41275 h 28"/>
                <a:gd name="T26" fmla="*/ 48319 w 103"/>
                <a:gd name="T27" fmla="*/ 41275 h 28"/>
                <a:gd name="T28" fmla="*/ 42462 w 103"/>
                <a:gd name="T29" fmla="*/ 34925 h 28"/>
                <a:gd name="T30" fmla="*/ 51247 w 103"/>
                <a:gd name="T31" fmla="*/ 23812 h 28"/>
                <a:gd name="T32" fmla="*/ 61497 w 103"/>
                <a:gd name="T33" fmla="*/ 15875 h 28"/>
                <a:gd name="T34" fmla="*/ 48319 w 103"/>
                <a:gd name="T35" fmla="*/ 17463 h 28"/>
                <a:gd name="T36" fmla="*/ 61497 w 103"/>
                <a:gd name="T37" fmla="*/ 26988 h 28"/>
                <a:gd name="T38" fmla="*/ 52711 w 103"/>
                <a:gd name="T39" fmla="*/ 30163 h 28"/>
                <a:gd name="T40" fmla="*/ 48319 w 103"/>
                <a:gd name="T41" fmla="*/ 33338 h 28"/>
                <a:gd name="T42" fmla="*/ 55640 w 103"/>
                <a:gd name="T43" fmla="*/ 38100 h 28"/>
                <a:gd name="T44" fmla="*/ 61497 w 103"/>
                <a:gd name="T45" fmla="*/ 33338 h 28"/>
                <a:gd name="T46" fmla="*/ 80531 w 103"/>
                <a:gd name="T47" fmla="*/ 41275 h 28"/>
                <a:gd name="T48" fmla="*/ 93709 w 103"/>
                <a:gd name="T49" fmla="*/ 15875 h 28"/>
                <a:gd name="T50" fmla="*/ 99566 w 103"/>
                <a:gd name="T51" fmla="*/ 12700 h 28"/>
                <a:gd name="T52" fmla="*/ 112744 w 103"/>
                <a:gd name="T53" fmla="*/ 12700 h 28"/>
                <a:gd name="T54" fmla="*/ 118601 w 103"/>
                <a:gd name="T55" fmla="*/ 17463 h 28"/>
                <a:gd name="T56" fmla="*/ 121529 w 103"/>
                <a:gd name="T57" fmla="*/ 38100 h 28"/>
                <a:gd name="T58" fmla="*/ 121529 w 103"/>
                <a:gd name="T59" fmla="*/ 41275 h 28"/>
                <a:gd name="T60" fmla="*/ 121529 w 103"/>
                <a:gd name="T61" fmla="*/ 44450 h 28"/>
                <a:gd name="T62" fmla="*/ 115672 w 103"/>
                <a:gd name="T63" fmla="*/ 38100 h 28"/>
                <a:gd name="T64" fmla="*/ 105423 w 103"/>
                <a:gd name="T65" fmla="*/ 44450 h 28"/>
                <a:gd name="T66" fmla="*/ 96637 w 103"/>
                <a:gd name="T67" fmla="*/ 38100 h 28"/>
                <a:gd name="T68" fmla="*/ 96637 w 103"/>
                <a:gd name="T69" fmla="*/ 30163 h 28"/>
                <a:gd name="T70" fmla="*/ 112744 w 103"/>
                <a:gd name="T71" fmla="*/ 23812 h 28"/>
                <a:gd name="T72" fmla="*/ 105423 w 103"/>
                <a:gd name="T73" fmla="*/ 15875 h 28"/>
                <a:gd name="T74" fmla="*/ 96637 w 103"/>
                <a:gd name="T75" fmla="*/ 20638 h 28"/>
                <a:gd name="T76" fmla="*/ 109815 w 103"/>
                <a:gd name="T77" fmla="*/ 26988 h 28"/>
                <a:gd name="T78" fmla="*/ 102494 w 103"/>
                <a:gd name="T79" fmla="*/ 30163 h 28"/>
                <a:gd name="T80" fmla="*/ 102494 w 103"/>
                <a:gd name="T81" fmla="*/ 38100 h 28"/>
                <a:gd name="T82" fmla="*/ 112744 w 103"/>
                <a:gd name="T83" fmla="*/ 34925 h 28"/>
                <a:gd name="T84" fmla="*/ 115672 w 103"/>
                <a:gd name="T85" fmla="*/ 26988 h 28"/>
                <a:gd name="T86" fmla="*/ 134707 w 103"/>
                <a:gd name="T87" fmla="*/ 15875 h 28"/>
                <a:gd name="T88" fmla="*/ 131778 w 103"/>
                <a:gd name="T89" fmla="*/ 33338 h 28"/>
                <a:gd name="T90" fmla="*/ 140564 w 103"/>
                <a:gd name="T91" fmla="*/ 38100 h 28"/>
                <a:gd name="T92" fmla="*/ 150813 w 103"/>
                <a:gd name="T93" fmla="*/ 33338 h 28"/>
                <a:gd name="T94" fmla="*/ 137635 w 103"/>
                <a:gd name="T95" fmla="*/ 44450 h 28"/>
                <a:gd name="T96" fmla="*/ 125922 w 103"/>
                <a:gd name="T97" fmla="*/ 34925 h 28"/>
                <a:gd name="T98" fmla="*/ 125922 w 103"/>
                <a:gd name="T99" fmla="*/ 17463 h 28"/>
                <a:gd name="T100" fmla="*/ 140564 w 103"/>
                <a:gd name="T101" fmla="*/ 9525 h 28"/>
                <a:gd name="T102" fmla="*/ 147885 w 103"/>
                <a:gd name="T103" fmla="*/ 15875 h 2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3"/>
                <a:gd name="T157" fmla="*/ 0 h 28"/>
                <a:gd name="T158" fmla="*/ 103 w 103"/>
                <a:gd name="T159" fmla="*/ 28 h 2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3" h="28">
                  <a:moveTo>
                    <a:pt x="22" y="26"/>
                  </a:moveTo>
                  <a:lnTo>
                    <a:pt x="22" y="11"/>
                  </a:lnTo>
                  <a:lnTo>
                    <a:pt x="22" y="10"/>
                  </a:lnTo>
                  <a:lnTo>
                    <a:pt x="22" y="8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14" y="26"/>
                  </a:lnTo>
                  <a:lnTo>
                    <a:pt x="11" y="26"/>
                  </a:lnTo>
                  <a:lnTo>
                    <a:pt x="3" y="4"/>
                  </a:lnTo>
                  <a:lnTo>
                    <a:pt x="3" y="6"/>
                  </a:lnTo>
                  <a:lnTo>
                    <a:pt x="3" y="11"/>
                  </a:lnTo>
                  <a:lnTo>
                    <a:pt x="3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5" y="0"/>
                  </a:lnTo>
                  <a:lnTo>
                    <a:pt x="12" y="22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25" y="26"/>
                  </a:lnTo>
                  <a:lnTo>
                    <a:pt x="22" y="26"/>
                  </a:lnTo>
                  <a:close/>
                  <a:moveTo>
                    <a:pt x="31" y="13"/>
                  </a:moveTo>
                  <a:lnTo>
                    <a:pt x="31" y="10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8" y="6"/>
                  </a:lnTo>
                  <a:lnTo>
                    <a:pt x="40" y="6"/>
                  </a:lnTo>
                  <a:lnTo>
                    <a:pt x="42" y="8"/>
                  </a:lnTo>
                  <a:lnTo>
                    <a:pt x="44" y="10"/>
                  </a:lnTo>
                  <a:lnTo>
                    <a:pt x="46" y="10"/>
                  </a:lnTo>
                  <a:lnTo>
                    <a:pt x="46" y="11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48" y="26"/>
                  </a:lnTo>
                  <a:lnTo>
                    <a:pt x="46" y="28"/>
                  </a:lnTo>
                  <a:lnTo>
                    <a:pt x="44" y="26"/>
                  </a:lnTo>
                  <a:lnTo>
                    <a:pt x="42" y="26"/>
                  </a:lnTo>
                  <a:lnTo>
                    <a:pt x="42" y="24"/>
                  </a:lnTo>
                  <a:lnTo>
                    <a:pt x="40" y="26"/>
                  </a:lnTo>
                  <a:lnTo>
                    <a:pt x="38" y="28"/>
                  </a:lnTo>
                  <a:lnTo>
                    <a:pt x="35" y="28"/>
                  </a:lnTo>
                  <a:lnTo>
                    <a:pt x="33" y="28"/>
                  </a:lnTo>
                  <a:lnTo>
                    <a:pt x="33" y="26"/>
                  </a:lnTo>
                  <a:lnTo>
                    <a:pt x="31" y="26"/>
                  </a:lnTo>
                  <a:lnTo>
                    <a:pt x="29" y="24"/>
                  </a:lnTo>
                  <a:lnTo>
                    <a:pt x="29" y="22"/>
                  </a:lnTo>
                  <a:lnTo>
                    <a:pt x="29" y="21"/>
                  </a:lnTo>
                  <a:lnTo>
                    <a:pt x="31" y="19"/>
                  </a:lnTo>
                  <a:lnTo>
                    <a:pt x="33" y="17"/>
                  </a:lnTo>
                  <a:lnTo>
                    <a:pt x="35" y="15"/>
                  </a:lnTo>
                  <a:lnTo>
                    <a:pt x="40" y="15"/>
                  </a:lnTo>
                  <a:lnTo>
                    <a:pt x="42" y="15"/>
                  </a:lnTo>
                  <a:lnTo>
                    <a:pt x="42" y="13"/>
                  </a:lnTo>
                  <a:lnTo>
                    <a:pt x="42" y="10"/>
                  </a:lnTo>
                  <a:lnTo>
                    <a:pt x="38" y="10"/>
                  </a:lnTo>
                  <a:lnTo>
                    <a:pt x="36" y="10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33" y="13"/>
                  </a:lnTo>
                  <a:lnTo>
                    <a:pt x="31" y="13"/>
                  </a:lnTo>
                  <a:close/>
                  <a:moveTo>
                    <a:pt x="42" y="17"/>
                  </a:moveTo>
                  <a:lnTo>
                    <a:pt x="42" y="17"/>
                  </a:lnTo>
                  <a:lnTo>
                    <a:pt x="40" y="17"/>
                  </a:lnTo>
                  <a:lnTo>
                    <a:pt x="38" y="17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33" y="19"/>
                  </a:lnTo>
                  <a:lnTo>
                    <a:pt x="33" y="21"/>
                  </a:lnTo>
                  <a:lnTo>
                    <a:pt x="33" y="24"/>
                  </a:lnTo>
                  <a:lnTo>
                    <a:pt x="36" y="24"/>
                  </a:lnTo>
                  <a:lnTo>
                    <a:pt x="38" y="24"/>
                  </a:lnTo>
                  <a:lnTo>
                    <a:pt x="40" y="22"/>
                  </a:lnTo>
                  <a:lnTo>
                    <a:pt x="42" y="22"/>
                  </a:lnTo>
                  <a:lnTo>
                    <a:pt x="42" y="21"/>
                  </a:lnTo>
                  <a:lnTo>
                    <a:pt x="42" y="17"/>
                  </a:lnTo>
                  <a:close/>
                  <a:moveTo>
                    <a:pt x="55" y="10"/>
                  </a:moveTo>
                  <a:lnTo>
                    <a:pt x="55" y="26"/>
                  </a:lnTo>
                  <a:lnTo>
                    <a:pt x="51" y="26"/>
                  </a:lnTo>
                  <a:lnTo>
                    <a:pt x="51" y="8"/>
                  </a:lnTo>
                  <a:lnTo>
                    <a:pt x="64" y="8"/>
                  </a:lnTo>
                  <a:lnTo>
                    <a:pt x="64" y="10"/>
                  </a:lnTo>
                  <a:lnTo>
                    <a:pt x="55" y="10"/>
                  </a:lnTo>
                  <a:close/>
                  <a:moveTo>
                    <a:pt x="66" y="13"/>
                  </a:moveTo>
                  <a:lnTo>
                    <a:pt x="66" y="10"/>
                  </a:lnTo>
                  <a:lnTo>
                    <a:pt x="68" y="8"/>
                  </a:lnTo>
                  <a:lnTo>
                    <a:pt x="72" y="8"/>
                  </a:lnTo>
                  <a:lnTo>
                    <a:pt x="73" y="6"/>
                  </a:lnTo>
                  <a:lnTo>
                    <a:pt x="75" y="6"/>
                  </a:lnTo>
                  <a:lnTo>
                    <a:pt x="77" y="8"/>
                  </a:lnTo>
                  <a:lnTo>
                    <a:pt x="79" y="8"/>
                  </a:lnTo>
                  <a:lnTo>
                    <a:pt x="81" y="10"/>
                  </a:lnTo>
                  <a:lnTo>
                    <a:pt x="81" y="11"/>
                  </a:lnTo>
                  <a:lnTo>
                    <a:pt x="81" y="24"/>
                  </a:lnTo>
                  <a:lnTo>
                    <a:pt x="83" y="24"/>
                  </a:lnTo>
                  <a:lnTo>
                    <a:pt x="84" y="24"/>
                  </a:lnTo>
                  <a:lnTo>
                    <a:pt x="84" y="26"/>
                  </a:lnTo>
                  <a:lnTo>
                    <a:pt x="83" y="26"/>
                  </a:lnTo>
                  <a:lnTo>
                    <a:pt x="83" y="28"/>
                  </a:lnTo>
                  <a:lnTo>
                    <a:pt x="81" y="26"/>
                  </a:lnTo>
                  <a:lnTo>
                    <a:pt x="79" y="26"/>
                  </a:lnTo>
                  <a:lnTo>
                    <a:pt x="79" y="24"/>
                  </a:lnTo>
                  <a:lnTo>
                    <a:pt x="77" y="26"/>
                  </a:lnTo>
                  <a:lnTo>
                    <a:pt x="75" y="26"/>
                  </a:lnTo>
                  <a:lnTo>
                    <a:pt x="73" y="28"/>
                  </a:lnTo>
                  <a:lnTo>
                    <a:pt x="72" y="28"/>
                  </a:lnTo>
                  <a:lnTo>
                    <a:pt x="70" y="28"/>
                  </a:lnTo>
                  <a:lnTo>
                    <a:pt x="68" y="26"/>
                  </a:lnTo>
                  <a:lnTo>
                    <a:pt x="66" y="26"/>
                  </a:lnTo>
                  <a:lnTo>
                    <a:pt x="66" y="24"/>
                  </a:lnTo>
                  <a:lnTo>
                    <a:pt x="66" y="22"/>
                  </a:lnTo>
                  <a:lnTo>
                    <a:pt x="66" y="21"/>
                  </a:lnTo>
                  <a:lnTo>
                    <a:pt x="66" y="19"/>
                  </a:lnTo>
                  <a:lnTo>
                    <a:pt x="68" y="17"/>
                  </a:lnTo>
                  <a:lnTo>
                    <a:pt x="72" y="15"/>
                  </a:lnTo>
                  <a:lnTo>
                    <a:pt x="77" y="15"/>
                  </a:lnTo>
                  <a:lnTo>
                    <a:pt x="79" y="13"/>
                  </a:lnTo>
                  <a:lnTo>
                    <a:pt x="77" y="10"/>
                  </a:lnTo>
                  <a:lnTo>
                    <a:pt x="73" y="10"/>
                  </a:lnTo>
                  <a:lnTo>
                    <a:pt x="72" y="10"/>
                  </a:lnTo>
                  <a:lnTo>
                    <a:pt x="70" y="11"/>
                  </a:lnTo>
                  <a:lnTo>
                    <a:pt x="70" y="13"/>
                  </a:lnTo>
                  <a:lnTo>
                    <a:pt x="66" y="13"/>
                  </a:lnTo>
                  <a:close/>
                  <a:moveTo>
                    <a:pt x="79" y="17"/>
                  </a:moveTo>
                  <a:lnTo>
                    <a:pt x="77" y="17"/>
                  </a:lnTo>
                  <a:lnTo>
                    <a:pt x="75" y="17"/>
                  </a:lnTo>
                  <a:lnTo>
                    <a:pt x="73" y="19"/>
                  </a:lnTo>
                  <a:lnTo>
                    <a:pt x="72" y="19"/>
                  </a:lnTo>
                  <a:lnTo>
                    <a:pt x="70" y="19"/>
                  </a:lnTo>
                  <a:lnTo>
                    <a:pt x="68" y="21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3" y="24"/>
                  </a:lnTo>
                  <a:lnTo>
                    <a:pt x="75" y="24"/>
                  </a:lnTo>
                  <a:lnTo>
                    <a:pt x="77" y="22"/>
                  </a:lnTo>
                  <a:lnTo>
                    <a:pt x="77" y="21"/>
                  </a:lnTo>
                  <a:lnTo>
                    <a:pt x="79" y="21"/>
                  </a:lnTo>
                  <a:lnTo>
                    <a:pt x="79" y="17"/>
                  </a:lnTo>
                  <a:close/>
                  <a:moveTo>
                    <a:pt x="99" y="13"/>
                  </a:moveTo>
                  <a:lnTo>
                    <a:pt x="97" y="11"/>
                  </a:lnTo>
                  <a:lnTo>
                    <a:pt x="96" y="10"/>
                  </a:lnTo>
                  <a:lnTo>
                    <a:pt x="92" y="10"/>
                  </a:lnTo>
                  <a:lnTo>
                    <a:pt x="90" y="11"/>
                  </a:lnTo>
                  <a:lnTo>
                    <a:pt x="90" y="15"/>
                  </a:lnTo>
                  <a:lnTo>
                    <a:pt x="90" y="17"/>
                  </a:lnTo>
                  <a:lnTo>
                    <a:pt x="90" y="21"/>
                  </a:lnTo>
                  <a:lnTo>
                    <a:pt x="90" y="22"/>
                  </a:lnTo>
                  <a:lnTo>
                    <a:pt x="92" y="24"/>
                  </a:lnTo>
                  <a:lnTo>
                    <a:pt x="96" y="24"/>
                  </a:lnTo>
                  <a:lnTo>
                    <a:pt x="97" y="22"/>
                  </a:lnTo>
                  <a:lnTo>
                    <a:pt x="99" y="22"/>
                  </a:lnTo>
                  <a:lnTo>
                    <a:pt x="99" y="21"/>
                  </a:lnTo>
                  <a:lnTo>
                    <a:pt x="103" y="21"/>
                  </a:lnTo>
                  <a:lnTo>
                    <a:pt x="101" y="22"/>
                  </a:lnTo>
                  <a:lnTo>
                    <a:pt x="101" y="24"/>
                  </a:lnTo>
                  <a:lnTo>
                    <a:pt x="97" y="26"/>
                  </a:lnTo>
                  <a:lnTo>
                    <a:pt x="94" y="28"/>
                  </a:lnTo>
                  <a:lnTo>
                    <a:pt x="92" y="26"/>
                  </a:lnTo>
                  <a:lnTo>
                    <a:pt x="90" y="26"/>
                  </a:lnTo>
                  <a:lnTo>
                    <a:pt x="88" y="24"/>
                  </a:lnTo>
                  <a:lnTo>
                    <a:pt x="86" y="22"/>
                  </a:lnTo>
                  <a:lnTo>
                    <a:pt x="86" y="21"/>
                  </a:lnTo>
                  <a:lnTo>
                    <a:pt x="86" y="17"/>
                  </a:lnTo>
                  <a:lnTo>
                    <a:pt x="86" y="15"/>
                  </a:lnTo>
                  <a:lnTo>
                    <a:pt x="86" y="11"/>
                  </a:lnTo>
                  <a:lnTo>
                    <a:pt x="88" y="10"/>
                  </a:lnTo>
                  <a:lnTo>
                    <a:pt x="90" y="8"/>
                  </a:lnTo>
                  <a:lnTo>
                    <a:pt x="92" y="8"/>
                  </a:lnTo>
                  <a:lnTo>
                    <a:pt x="96" y="6"/>
                  </a:lnTo>
                  <a:lnTo>
                    <a:pt x="97" y="8"/>
                  </a:lnTo>
                  <a:lnTo>
                    <a:pt x="99" y="8"/>
                  </a:lnTo>
                  <a:lnTo>
                    <a:pt x="101" y="10"/>
                  </a:lnTo>
                  <a:lnTo>
                    <a:pt x="103" y="11"/>
                  </a:lnTo>
                  <a:lnTo>
                    <a:pt x="103" y="13"/>
                  </a:lnTo>
                  <a:lnTo>
                    <a:pt x="99" y="1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50" name="Freeform 141">
              <a:extLst>
                <a:ext uri="{FF2B5EF4-FFF2-40B4-BE49-F238E27FC236}">
                  <a16:creationId xmlns:a16="http://schemas.microsoft.com/office/drawing/2014/main" id="{CB59FDE0-BF8D-144F-BAA3-3F10CDBA38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7435" y="4641537"/>
              <a:ext cx="298450" cy="55563"/>
            </a:xfrm>
            <a:custGeom>
              <a:avLst/>
              <a:gdLst>
                <a:gd name="T0" fmla="*/ 16093 w 204"/>
                <a:gd name="T1" fmla="*/ 6350 h 35"/>
                <a:gd name="T2" fmla="*/ 8778 w 204"/>
                <a:gd name="T3" fmla="*/ 30163 h 35"/>
                <a:gd name="T4" fmla="*/ 24871 w 204"/>
                <a:gd name="T5" fmla="*/ 38100 h 35"/>
                <a:gd name="T6" fmla="*/ 32186 w 204"/>
                <a:gd name="T7" fmla="*/ 41275 h 35"/>
                <a:gd name="T8" fmla="*/ 11704 w 204"/>
                <a:gd name="T9" fmla="*/ 44450 h 35"/>
                <a:gd name="T10" fmla="*/ 0 w 204"/>
                <a:gd name="T11" fmla="*/ 23813 h 35"/>
                <a:gd name="T12" fmla="*/ 11704 w 204"/>
                <a:gd name="T13" fmla="*/ 3175 h 35"/>
                <a:gd name="T14" fmla="*/ 32186 w 204"/>
                <a:gd name="T15" fmla="*/ 9525 h 35"/>
                <a:gd name="T16" fmla="*/ 49742 w 204"/>
                <a:gd name="T17" fmla="*/ 44450 h 35"/>
                <a:gd name="T18" fmla="*/ 51205 w 204"/>
                <a:gd name="T19" fmla="*/ 17463 h 35"/>
                <a:gd name="T20" fmla="*/ 79001 w 204"/>
                <a:gd name="T21" fmla="*/ 12700 h 35"/>
                <a:gd name="T22" fmla="*/ 89242 w 204"/>
                <a:gd name="T23" fmla="*/ 38100 h 35"/>
                <a:gd name="T24" fmla="*/ 92168 w 204"/>
                <a:gd name="T25" fmla="*/ 44450 h 35"/>
                <a:gd name="T26" fmla="*/ 86316 w 204"/>
                <a:gd name="T27" fmla="*/ 44450 h 35"/>
                <a:gd name="T28" fmla="*/ 76075 w 204"/>
                <a:gd name="T29" fmla="*/ 44450 h 35"/>
                <a:gd name="T30" fmla="*/ 65835 w 204"/>
                <a:gd name="T31" fmla="*/ 38100 h 35"/>
                <a:gd name="T32" fmla="*/ 81927 w 204"/>
                <a:gd name="T33" fmla="*/ 26988 h 35"/>
                <a:gd name="T34" fmla="*/ 73150 w 204"/>
                <a:gd name="T35" fmla="*/ 17463 h 35"/>
                <a:gd name="T36" fmla="*/ 81927 w 204"/>
                <a:gd name="T37" fmla="*/ 30163 h 35"/>
                <a:gd name="T38" fmla="*/ 70224 w 204"/>
                <a:gd name="T39" fmla="*/ 33338 h 35"/>
                <a:gd name="T40" fmla="*/ 79001 w 204"/>
                <a:gd name="T41" fmla="*/ 41275 h 35"/>
                <a:gd name="T42" fmla="*/ 98020 w 204"/>
                <a:gd name="T43" fmla="*/ 14288 h 35"/>
                <a:gd name="T44" fmla="*/ 119965 w 204"/>
                <a:gd name="T45" fmla="*/ 23813 h 35"/>
                <a:gd name="T46" fmla="*/ 119965 w 204"/>
                <a:gd name="T47" fmla="*/ 33338 h 35"/>
                <a:gd name="T48" fmla="*/ 114113 w 204"/>
                <a:gd name="T49" fmla="*/ 44450 h 35"/>
                <a:gd name="T50" fmla="*/ 111187 w 204"/>
                <a:gd name="T51" fmla="*/ 26988 h 35"/>
                <a:gd name="T52" fmla="*/ 114113 w 204"/>
                <a:gd name="T53" fmla="*/ 20638 h 35"/>
                <a:gd name="T54" fmla="*/ 100946 w 204"/>
                <a:gd name="T55" fmla="*/ 41275 h 35"/>
                <a:gd name="T56" fmla="*/ 117039 w 204"/>
                <a:gd name="T57" fmla="*/ 33338 h 35"/>
                <a:gd name="T58" fmla="*/ 127280 w 204"/>
                <a:gd name="T59" fmla="*/ 14288 h 35"/>
                <a:gd name="T60" fmla="*/ 138984 w 204"/>
                <a:gd name="T61" fmla="*/ 12700 h 35"/>
                <a:gd name="T62" fmla="*/ 152151 w 204"/>
                <a:gd name="T63" fmla="*/ 23813 h 35"/>
                <a:gd name="T64" fmla="*/ 143373 w 204"/>
                <a:gd name="T65" fmla="*/ 44450 h 35"/>
                <a:gd name="T66" fmla="*/ 133132 w 204"/>
                <a:gd name="T67" fmla="*/ 41275 h 35"/>
                <a:gd name="T68" fmla="*/ 143373 w 204"/>
                <a:gd name="T69" fmla="*/ 38100 h 35"/>
                <a:gd name="T70" fmla="*/ 146299 w 204"/>
                <a:gd name="T71" fmla="*/ 23813 h 35"/>
                <a:gd name="T72" fmla="*/ 133132 w 204"/>
                <a:gd name="T73" fmla="*/ 20638 h 35"/>
                <a:gd name="T74" fmla="*/ 138984 w 204"/>
                <a:gd name="T75" fmla="*/ 41275 h 35"/>
                <a:gd name="T76" fmla="*/ 181411 w 204"/>
                <a:gd name="T77" fmla="*/ 26988 h 35"/>
                <a:gd name="T78" fmla="*/ 174096 w 204"/>
                <a:gd name="T79" fmla="*/ 44450 h 35"/>
                <a:gd name="T80" fmla="*/ 156540 w 204"/>
                <a:gd name="T81" fmla="*/ 33338 h 35"/>
                <a:gd name="T82" fmla="*/ 165318 w 204"/>
                <a:gd name="T83" fmla="*/ 14288 h 35"/>
                <a:gd name="T84" fmla="*/ 175559 w 204"/>
                <a:gd name="T85" fmla="*/ 34925 h 35"/>
                <a:gd name="T86" fmla="*/ 174096 w 204"/>
                <a:gd name="T87" fmla="*/ 20638 h 35"/>
                <a:gd name="T88" fmla="*/ 162392 w 204"/>
                <a:gd name="T89" fmla="*/ 23813 h 35"/>
                <a:gd name="T90" fmla="*/ 165318 w 204"/>
                <a:gd name="T91" fmla="*/ 38100 h 35"/>
                <a:gd name="T92" fmla="*/ 206282 w 204"/>
                <a:gd name="T93" fmla="*/ 17463 h 35"/>
                <a:gd name="T94" fmla="*/ 229689 w 204"/>
                <a:gd name="T95" fmla="*/ 12700 h 35"/>
                <a:gd name="T96" fmla="*/ 244319 w 204"/>
                <a:gd name="T97" fmla="*/ 30163 h 35"/>
                <a:gd name="T98" fmla="*/ 229689 w 204"/>
                <a:gd name="T99" fmla="*/ 47625 h 35"/>
                <a:gd name="T100" fmla="*/ 216523 w 204"/>
                <a:gd name="T101" fmla="*/ 30163 h 35"/>
                <a:gd name="T102" fmla="*/ 229689 w 204"/>
                <a:gd name="T103" fmla="*/ 12700 h 35"/>
                <a:gd name="T104" fmla="*/ 238467 w 204"/>
                <a:gd name="T105" fmla="*/ 33338 h 35"/>
                <a:gd name="T106" fmla="*/ 232615 w 204"/>
                <a:gd name="T107" fmla="*/ 17463 h 35"/>
                <a:gd name="T108" fmla="*/ 222375 w 204"/>
                <a:gd name="T109" fmla="*/ 26988 h 35"/>
                <a:gd name="T110" fmla="*/ 226764 w 204"/>
                <a:gd name="T111" fmla="*/ 41275 h 35"/>
                <a:gd name="T112" fmla="*/ 248708 w 204"/>
                <a:gd name="T113" fmla="*/ 44450 h 35"/>
                <a:gd name="T114" fmla="*/ 248708 w 204"/>
                <a:gd name="T115" fmla="*/ 34925 h 35"/>
                <a:gd name="T116" fmla="*/ 254560 w 204"/>
                <a:gd name="T117" fmla="*/ 17463 h 35"/>
                <a:gd name="T118" fmla="*/ 292598 w 204"/>
                <a:gd name="T119" fmla="*/ 44450 h 35"/>
                <a:gd name="T120" fmla="*/ 286746 w 204"/>
                <a:gd name="T121" fmla="*/ 26988 h 35"/>
                <a:gd name="T122" fmla="*/ 286746 w 204"/>
                <a:gd name="T123" fmla="*/ 41275 h 35"/>
                <a:gd name="T124" fmla="*/ 292598 w 204"/>
                <a:gd name="T125" fmla="*/ 33338 h 3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04"/>
                <a:gd name="T190" fmla="*/ 0 h 35"/>
                <a:gd name="T191" fmla="*/ 204 w 204"/>
                <a:gd name="T192" fmla="*/ 35 h 3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04" h="35">
                  <a:moveTo>
                    <a:pt x="21" y="9"/>
                  </a:moveTo>
                  <a:lnTo>
                    <a:pt x="21" y="8"/>
                  </a:lnTo>
                  <a:lnTo>
                    <a:pt x="19" y="6"/>
                  </a:lnTo>
                  <a:lnTo>
                    <a:pt x="15" y="4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10" y="6"/>
                  </a:lnTo>
                  <a:lnTo>
                    <a:pt x="8" y="8"/>
                  </a:lnTo>
                  <a:lnTo>
                    <a:pt x="6" y="9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6" y="19"/>
                  </a:lnTo>
                  <a:lnTo>
                    <a:pt x="6" y="22"/>
                  </a:lnTo>
                  <a:lnTo>
                    <a:pt x="10" y="24"/>
                  </a:lnTo>
                  <a:lnTo>
                    <a:pt x="13" y="26"/>
                  </a:lnTo>
                  <a:lnTo>
                    <a:pt x="15" y="26"/>
                  </a:lnTo>
                  <a:lnTo>
                    <a:pt x="17" y="26"/>
                  </a:lnTo>
                  <a:lnTo>
                    <a:pt x="17" y="24"/>
                  </a:lnTo>
                  <a:lnTo>
                    <a:pt x="19" y="22"/>
                  </a:lnTo>
                  <a:lnTo>
                    <a:pt x="21" y="21"/>
                  </a:lnTo>
                  <a:lnTo>
                    <a:pt x="21" y="19"/>
                  </a:lnTo>
                  <a:lnTo>
                    <a:pt x="24" y="19"/>
                  </a:lnTo>
                  <a:lnTo>
                    <a:pt x="24" y="22"/>
                  </a:lnTo>
                  <a:lnTo>
                    <a:pt x="22" y="26"/>
                  </a:lnTo>
                  <a:lnTo>
                    <a:pt x="19" y="28"/>
                  </a:lnTo>
                  <a:lnTo>
                    <a:pt x="17" y="28"/>
                  </a:lnTo>
                  <a:lnTo>
                    <a:pt x="15" y="30"/>
                  </a:lnTo>
                  <a:lnTo>
                    <a:pt x="13" y="30"/>
                  </a:lnTo>
                  <a:lnTo>
                    <a:pt x="11" y="30"/>
                  </a:lnTo>
                  <a:lnTo>
                    <a:pt x="8" y="28"/>
                  </a:lnTo>
                  <a:lnTo>
                    <a:pt x="6" y="28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2" y="6"/>
                  </a:lnTo>
                  <a:lnTo>
                    <a:pt x="24" y="8"/>
                  </a:lnTo>
                  <a:lnTo>
                    <a:pt x="24" y="9"/>
                  </a:lnTo>
                  <a:lnTo>
                    <a:pt x="21" y="9"/>
                  </a:lnTo>
                  <a:close/>
                  <a:moveTo>
                    <a:pt x="35" y="11"/>
                  </a:moveTo>
                  <a:lnTo>
                    <a:pt x="35" y="28"/>
                  </a:lnTo>
                  <a:lnTo>
                    <a:pt x="34" y="28"/>
                  </a:lnTo>
                  <a:lnTo>
                    <a:pt x="34" y="11"/>
                  </a:lnTo>
                  <a:lnTo>
                    <a:pt x="26" y="11"/>
                  </a:lnTo>
                  <a:lnTo>
                    <a:pt x="26" y="9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35" y="11"/>
                  </a:lnTo>
                  <a:close/>
                  <a:moveTo>
                    <a:pt x="45" y="15"/>
                  </a:moveTo>
                  <a:lnTo>
                    <a:pt x="47" y="11"/>
                  </a:lnTo>
                  <a:lnTo>
                    <a:pt x="47" y="9"/>
                  </a:lnTo>
                  <a:lnTo>
                    <a:pt x="50" y="9"/>
                  </a:lnTo>
                  <a:lnTo>
                    <a:pt x="54" y="8"/>
                  </a:lnTo>
                  <a:lnTo>
                    <a:pt x="56" y="9"/>
                  </a:lnTo>
                  <a:lnTo>
                    <a:pt x="58" y="9"/>
                  </a:lnTo>
                  <a:lnTo>
                    <a:pt x="59" y="9"/>
                  </a:lnTo>
                  <a:lnTo>
                    <a:pt x="59" y="11"/>
                  </a:lnTo>
                  <a:lnTo>
                    <a:pt x="61" y="13"/>
                  </a:lnTo>
                  <a:lnTo>
                    <a:pt x="61" y="24"/>
                  </a:lnTo>
                  <a:lnTo>
                    <a:pt x="61" y="26"/>
                  </a:lnTo>
                  <a:lnTo>
                    <a:pt x="63" y="26"/>
                  </a:lnTo>
                  <a:lnTo>
                    <a:pt x="63" y="28"/>
                  </a:lnTo>
                  <a:lnTo>
                    <a:pt x="61" y="28"/>
                  </a:lnTo>
                  <a:lnTo>
                    <a:pt x="59" y="28"/>
                  </a:lnTo>
                  <a:lnTo>
                    <a:pt x="58" y="28"/>
                  </a:lnTo>
                  <a:lnTo>
                    <a:pt x="58" y="26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50" y="30"/>
                  </a:lnTo>
                  <a:lnTo>
                    <a:pt x="48" y="28"/>
                  </a:lnTo>
                  <a:lnTo>
                    <a:pt x="47" y="28"/>
                  </a:lnTo>
                  <a:lnTo>
                    <a:pt x="45" y="26"/>
                  </a:lnTo>
                  <a:lnTo>
                    <a:pt x="45" y="24"/>
                  </a:lnTo>
                  <a:lnTo>
                    <a:pt x="45" y="22"/>
                  </a:lnTo>
                  <a:lnTo>
                    <a:pt x="45" y="21"/>
                  </a:lnTo>
                  <a:lnTo>
                    <a:pt x="45" y="19"/>
                  </a:lnTo>
                  <a:lnTo>
                    <a:pt x="47" y="19"/>
                  </a:lnTo>
                  <a:lnTo>
                    <a:pt x="50" y="17"/>
                  </a:lnTo>
                  <a:lnTo>
                    <a:pt x="56" y="17"/>
                  </a:lnTo>
                  <a:lnTo>
                    <a:pt x="58" y="15"/>
                  </a:lnTo>
                  <a:lnTo>
                    <a:pt x="56" y="11"/>
                  </a:lnTo>
                  <a:lnTo>
                    <a:pt x="52" y="11"/>
                  </a:lnTo>
                  <a:lnTo>
                    <a:pt x="50" y="11"/>
                  </a:lnTo>
                  <a:lnTo>
                    <a:pt x="48" y="13"/>
                  </a:lnTo>
                  <a:lnTo>
                    <a:pt x="48" y="15"/>
                  </a:lnTo>
                  <a:lnTo>
                    <a:pt x="45" y="15"/>
                  </a:lnTo>
                  <a:close/>
                  <a:moveTo>
                    <a:pt x="58" y="19"/>
                  </a:moveTo>
                  <a:lnTo>
                    <a:pt x="56" y="19"/>
                  </a:lnTo>
                  <a:lnTo>
                    <a:pt x="54" y="19"/>
                  </a:lnTo>
                  <a:lnTo>
                    <a:pt x="52" y="21"/>
                  </a:lnTo>
                  <a:lnTo>
                    <a:pt x="50" y="21"/>
                  </a:lnTo>
                  <a:lnTo>
                    <a:pt x="48" y="21"/>
                  </a:lnTo>
                  <a:lnTo>
                    <a:pt x="48" y="22"/>
                  </a:lnTo>
                  <a:lnTo>
                    <a:pt x="48" y="26"/>
                  </a:lnTo>
                  <a:lnTo>
                    <a:pt x="52" y="26"/>
                  </a:lnTo>
                  <a:lnTo>
                    <a:pt x="54" y="26"/>
                  </a:lnTo>
                  <a:lnTo>
                    <a:pt x="56" y="24"/>
                  </a:lnTo>
                  <a:lnTo>
                    <a:pt x="58" y="22"/>
                  </a:lnTo>
                  <a:lnTo>
                    <a:pt x="58" y="19"/>
                  </a:lnTo>
                  <a:close/>
                  <a:moveTo>
                    <a:pt x="67" y="9"/>
                  </a:moveTo>
                  <a:lnTo>
                    <a:pt x="76" y="9"/>
                  </a:lnTo>
                  <a:lnTo>
                    <a:pt x="78" y="9"/>
                  </a:lnTo>
                  <a:lnTo>
                    <a:pt x="80" y="9"/>
                  </a:lnTo>
                  <a:lnTo>
                    <a:pt x="82" y="11"/>
                  </a:lnTo>
                  <a:lnTo>
                    <a:pt x="82" y="13"/>
                  </a:lnTo>
                  <a:lnTo>
                    <a:pt x="82" y="15"/>
                  </a:lnTo>
                  <a:lnTo>
                    <a:pt x="82" y="17"/>
                  </a:lnTo>
                  <a:lnTo>
                    <a:pt x="80" y="17"/>
                  </a:lnTo>
                  <a:lnTo>
                    <a:pt x="78" y="19"/>
                  </a:lnTo>
                  <a:lnTo>
                    <a:pt x="80" y="19"/>
                  </a:lnTo>
                  <a:lnTo>
                    <a:pt x="82" y="19"/>
                  </a:lnTo>
                  <a:lnTo>
                    <a:pt x="82" y="21"/>
                  </a:lnTo>
                  <a:lnTo>
                    <a:pt x="83" y="22"/>
                  </a:lnTo>
                  <a:lnTo>
                    <a:pt x="83" y="24"/>
                  </a:lnTo>
                  <a:lnTo>
                    <a:pt x="82" y="26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76" y="28"/>
                  </a:lnTo>
                  <a:lnTo>
                    <a:pt x="67" y="28"/>
                  </a:lnTo>
                  <a:lnTo>
                    <a:pt x="67" y="9"/>
                  </a:lnTo>
                  <a:close/>
                  <a:moveTo>
                    <a:pt x="69" y="17"/>
                  </a:moveTo>
                  <a:lnTo>
                    <a:pt x="74" y="17"/>
                  </a:lnTo>
                  <a:lnTo>
                    <a:pt x="76" y="17"/>
                  </a:lnTo>
                  <a:lnTo>
                    <a:pt x="78" y="17"/>
                  </a:lnTo>
                  <a:lnTo>
                    <a:pt x="78" y="15"/>
                  </a:lnTo>
                  <a:lnTo>
                    <a:pt x="78" y="13"/>
                  </a:lnTo>
                  <a:lnTo>
                    <a:pt x="78" y="11"/>
                  </a:lnTo>
                  <a:lnTo>
                    <a:pt x="76" y="11"/>
                  </a:lnTo>
                  <a:lnTo>
                    <a:pt x="74" y="11"/>
                  </a:lnTo>
                  <a:lnTo>
                    <a:pt x="69" y="11"/>
                  </a:lnTo>
                  <a:lnTo>
                    <a:pt x="69" y="17"/>
                  </a:lnTo>
                  <a:close/>
                  <a:moveTo>
                    <a:pt x="69" y="26"/>
                  </a:moveTo>
                  <a:lnTo>
                    <a:pt x="76" y="26"/>
                  </a:lnTo>
                  <a:lnTo>
                    <a:pt x="78" y="26"/>
                  </a:lnTo>
                  <a:lnTo>
                    <a:pt x="78" y="24"/>
                  </a:lnTo>
                  <a:lnTo>
                    <a:pt x="80" y="24"/>
                  </a:lnTo>
                  <a:lnTo>
                    <a:pt x="80" y="22"/>
                  </a:lnTo>
                  <a:lnTo>
                    <a:pt x="80" y="21"/>
                  </a:lnTo>
                  <a:lnTo>
                    <a:pt x="78" y="21"/>
                  </a:lnTo>
                  <a:lnTo>
                    <a:pt x="74" y="21"/>
                  </a:lnTo>
                  <a:lnTo>
                    <a:pt x="69" y="21"/>
                  </a:lnTo>
                  <a:lnTo>
                    <a:pt x="69" y="26"/>
                  </a:lnTo>
                  <a:close/>
                  <a:moveTo>
                    <a:pt x="87" y="9"/>
                  </a:moveTo>
                  <a:lnTo>
                    <a:pt x="89" y="9"/>
                  </a:lnTo>
                  <a:lnTo>
                    <a:pt x="89" y="11"/>
                  </a:lnTo>
                  <a:lnTo>
                    <a:pt x="91" y="11"/>
                  </a:lnTo>
                  <a:lnTo>
                    <a:pt x="91" y="9"/>
                  </a:lnTo>
                  <a:lnTo>
                    <a:pt x="93" y="9"/>
                  </a:lnTo>
                  <a:lnTo>
                    <a:pt x="95" y="8"/>
                  </a:lnTo>
                  <a:lnTo>
                    <a:pt x="96" y="8"/>
                  </a:lnTo>
                  <a:lnTo>
                    <a:pt x="98" y="9"/>
                  </a:lnTo>
                  <a:lnTo>
                    <a:pt x="100" y="9"/>
                  </a:lnTo>
                  <a:lnTo>
                    <a:pt x="102" y="11"/>
                  </a:lnTo>
                  <a:lnTo>
                    <a:pt x="104" y="13"/>
                  </a:lnTo>
                  <a:lnTo>
                    <a:pt x="104" y="15"/>
                  </a:lnTo>
                  <a:lnTo>
                    <a:pt x="104" y="19"/>
                  </a:lnTo>
                  <a:lnTo>
                    <a:pt x="104" y="21"/>
                  </a:lnTo>
                  <a:lnTo>
                    <a:pt x="104" y="22"/>
                  </a:lnTo>
                  <a:lnTo>
                    <a:pt x="102" y="26"/>
                  </a:lnTo>
                  <a:lnTo>
                    <a:pt x="100" y="28"/>
                  </a:lnTo>
                  <a:lnTo>
                    <a:pt x="98" y="28"/>
                  </a:lnTo>
                  <a:lnTo>
                    <a:pt x="95" y="30"/>
                  </a:lnTo>
                  <a:lnTo>
                    <a:pt x="95" y="28"/>
                  </a:lnTo>
                  <a:lnTo>
                    <a:pt x="93" y="28"/>
                  </a:lnTo>
                  <a:lnTo>
                    <a:pt x="91" y="28"/>
                  </a:lnTo>
                  <a:lnTo>
                    <a:pt x="91" y="26"/>
                  </a:lnTo>
                  <a:lnTo>
                    <a:pt x="91" y="35"/>
                  </a:lnTo>
                  <a:lnTo>
                    <a:pt x="87" y="35"/>
                  </a:lnTo>
                  <a:lnTo>
                    <a:pt x="87" y="9"/>
                  </a:lnTo>
                  <a:close/>
                  <a:moveTo>
                    <a:pt x="95" y="26"/>
                  </a:moveTo>
                  <a:lnTo>
                    <a:pt x="96" y="26"/>
                  </a:lnTo>
                  <a:lnTo>
                    <a:pt x="98" y="24"/>
                  </a:lnTo>
                  <a:lnTo>
                    <a:pt x="100" y="24"/>
                  </a:lnTo>
                  <a:lnTo>
                    <a:pt x="100" y="22"/>
                  </a:lnTo>
                  <a:lnTo>
                    <a:pt x="100" y="21"/>
                  </a:lnTo>
                  <a:lnTo>
                    <a:pt x="100" y="19"/>
                  </a:lnTo>
                  <a:lnTo>
                    <a:pt x="100" y="17"/>
                  </a:lnTo>
                  <a:lnTo>
                    <a:pt x="100" y="15"/>
                  </a:lnTo>
                  <a:lnTo>
                    <a:pt x="100" y="13"/>
                  </a:lnTo>
                  <a:lnTo>
                    <a:pt x="98" y="13"/>
                  </a:lnTo>
                  <a:lnTo>
                    <a:pt x="96" y="11"/>
                  </a:lnTo>
                  <a:lnTo>
                    <a:pt x="95" y="11"/>
                  </a:lnTo>
                  <a:lnTo>
                    <a:pt x="93" y="11"/>
                  </a:lnTo>
                  <a:lnTo>
                    <a:pt x="91" y="13"/>
                  </a:lnTo>
                  <a:lnTo>
                    <a:pt x="91" y="15"/>
                  </a:lnTo>
                  <a:lnTo>
                    <a:pt x="91" y="19"/>
                  </a:lnTo>
                  <a:lnTo>
                    <a:pt x="91" y="22"/>
                  </a:lnTo>
                  <a:lnTo>
                    <a:pt x="91" y="24"/>
                  </a:lnTo>
                  <a:lnTo>
                    <a:pt x="93" y="26"/>
                  </a:lnTo>
                  <a:lnTo>
                    <a:pt x="95" y="26"/>
                  </a:lnTo>
                  <a:close/>
                  <a:moveTo>
                    <a:pt x="115" y="8"/>
                  </a:moveTo>
                  <a:lnTo>
                    <a:pt x="119" y="9"/>
                  </a:lnTo>
                  <a:lnTo>
                    <a:pt x="120" y="9"/>
                  </a:lnTo>
                  <a:lnTo>
                    <a:pt x="122" y="11"/>
                  </a:lnTo>
                  <a:lnTo>
                    <a:pt x="124" y="13"/>
                  </a:lnTo>
                  <a:lnTo>
                    <a:pt x="124" y="17"/>
                  </a:lnTo>
                  <a:lnTo>
                    <a:pt x="124" y="19"/>
                  </a:lnTo>
                  <a:lnTo>
                    <a:pt x="124" y="21"/>
                  </a:lnTo>
                  <a:lnTo>
                    <a:pt x="124" y="24"/>
                  </a:lnTo>
                  <a:lnTo>
                    <a:pt x="122" y="26"/>
                  </a:lnTo>
                  <a:lnTo>
                    <a:pt x="120" y="28"/>
                  </a:lnTo>
                  <a:lnTo>
                    <a:pt x="119" y="28"/>
                  </a:lnTo>
                  <a:lnTo>
                    <a:pt x="115" y="30"/>
                  </a:lnTo>
                  <a:lnTo>
                    <a:pt x="113" y="28"/>
                  </a:lnTo>
                  <a:lnTo>
                    <a:pt x="111" y="28"/>
                  </a:lnTo>
                  <a:lnTo>
                    <a:pt x="109" y="26"/>
                  </a:lnTo>
                  <a:lnTo>
                    <a:pt x="107" y="24"/>
                  </a:lnTo>
                  <a:lnTo>
                    <a:pt x="107" y="21"/>
                  </a:lnTo>
                  <a:lnTo>
                    <a:pt x="106" y="19"/>
                  </a:lnTo>
                  <a:lnTo>
                    <a:pt x="107" y="17"/>
                  </a:lnTo>
                  <a:lnTo>
                    <a:pt x="107" y="13"/>
                  </a:lnTo>
                  <a:lnTo>
                    <a:pt x="109" y="11"/>
                  </a:lnTo>
                  <a:lnTo>
                    <a:pt x="111" y="9"/>
                  </a:lnTo>
                  <a:lnTo>
                    <a:pt x="113" y="9"/>
                  </a:lnTo>
                  <a:lnTo>
                    <a:pt x="115" y="8"/>
                  </a:lnTo>
                  <a:close/>
                  <a:moveTo>
                    <a:pt x="115" y="26"/>
                  </a:moveTo>
                  <a:lnTo>
                    <a:pt x="117" y="26"/>
                  </a:lnTo>
                  <a:lnTo>
                    <a:pt x="119" y="24"/>
                  </a:lnTo>
                  <a:lnTo>
                    <a:pt x="120" y="24"/>
                  </a:lnTo>
                  <a:lnTo>
                    <a:pt x="120" y="22"/>
                  </a:lnTo>
                  <a:lnTo>
                    <a:pt x="120" y="21"/>
                  </a:lnTo>
                  <a:lnTo>
                    <a:pt x="120" y="19"/>
                  </a:lnTo>
                  <a:lnTo>
                    <a:pt x="120" y="17"/>
                  </a:lnTo>
                  <a:lnTo>
                    <a:pt x="120" y="15"/>
                  </a:lnTo>
                  <a:lnTo>
                    <a:pt x="120" y="13"/>
                  </a:lnTo>
                  <a:lnTo>
                    <a:pt x="119" y="13"/>
                  </a:lnTo>
                  <a:lnTo>
                    <a:pt x="117" y="11"/>
                  </a:lnTo>
                  <a:lnTo>
                    <a:pt x="115" y="11"/>
                  </a:lnTo>
                  <a:lnTo>
                    <a:pt x="113" y="11"/>
                  </a:lnTo>
                  <a:lnTo>
                    <a:pt x="113" y="13"/>
                  </a:lnTo>
                  <a:lnTo>
                    <a:pt x="111" y="13"/>
                  </a:lnTo>
                  <a:lnTo>
                    <a:pt x="111" y="15"/>
                  </a:lnTo>
                  <a:lnTo>
                    <a:pt x="109" y="17"/>
                  </a:lnTo>
                  <a:lnTo>
                    <a:pt x="109" y="19"/>
                  </a:lnTo>
                  <a:lnTo>
                    <a:pt x="109" y="21"/>
                  </a:lnTo>
                  <a:lnTo>
                    <a:pt x="111" y="22"/>
                  </a:lnTo>
                  <a:lnTo>
                    <a:pt x="111" y="24"/>
                  </a:lnTo>
                  <a:lnTo>
                    <a:pt x="113" y="24"/>
                  </a:lnTo>
                  <a:lnTo>
                    <a:pt x="113" y="26"/>
                  </a:lnTo>
                  <a:lnTo>
                    <a:pt x="115" y="26"/>
                  </a:lnTo>
                  <a:close/>
                  <a:moveTo>
                    <a:pt x="144" y="9"/>
                  </a:moveTo>
                  <a:lnTo>
                    <a:pt x="144" y="28"/>
                  </a:lnTo>
                  <a:lnTo>
                    <a:pt x="141" y="28"/>
                  </a:lnTo>
                  <a:lnTo>
                    <a:pt x="141" y="11"/>
                  </a:lnTo>
                  <a:lnTo>
                    <a:pt x="131" y="11"/>
                  </a:lnTo>
                  <a:lnTo>
                    <a:pt x="131" y="28"/>
                  </a:lnTo>
                  <a:lnTo>
                    <a:pt x="128" y="28"/>
                  </a:lnTo>
                  <a:lnTo>
                    <a:pt x="128" y="9"/>
                  </a:lnTo>
                  <a:lnTo>
                    <a:pt x="144" y="9"/>
                  </a:lnTo>
                  <a:close/>
                  <a:moveTo>
                    <a:pt x="157" y="8"/>
                  </a:moveTo>
                  <a:lnTo>
                    <a:pt x="159" y="9"/>
                  </a:lnTo>
                  <a:lnTo>
                    <a:pt x="163" y="9"/>
                  </a:lnTo>
                  <a:lnTo>
                    <a:pt x="165" y="11"/>
                  </a:lnTo>
                  <a:lnTo>
                    <a:pt x="165" y="13"/>
                  </a:lnTo>
                  <a:lnTo>
                    <a:pt x="167" y="17"/>
                  </a:lnTo>
                  <a:lnTo>
                    <a:pt x="167" y="19"/>
                  </a:lnTo>
                  <a:lnTo>
                    <a:pt x="167" y="21"/>
                  </a:lnTo>
                  <a:lnTo>
                    <a:pt x="165" y="24"/>
                  </a:lnTo>
                  <a:lnTo>
                    <a:pt x="165" y="26"/>
                  </a:lnTo>
                  <a:lnTo>
                    <a:pt x="163" y="28"/>
                  </a:lnTo>
                  <a:lnTo>
                    <a:pt x="159" y="28"/>
                  </a:lnTo>
                  <a:lnTo>
                    <a:pt x="157" y="30"/>
                  </a:lnTo>
                  <a:lnTo>
                    <a:pt x="154" y="28"/>
                  </a:lnTo>
                  <a:lnTo>
                    <a:pt x="152" y="28"/>
                  </a:lnTo>
                  <a:lnTo>
                    <a:pt x="150" y="26"/>
                  </a:lnTo>
                  <a:lnTo>
                    <a:pt x="150" y="24"/>
                  </a:lnTo>
                  <a:lnTo>
                    <a:pt x="148" y="21"/>
                  </a:lnTo>
                  <a:lnTo>
                    <a:pt x="148" y="19"/>
                  </a:lnTo>
                  <a:lnTo>
                    <a:pt x="148" y="17"/>
                  </a:lnTo>
                  <a:lnTo>
                    <a:pt x="150" y="13"/>
                  </a:lnTo>
                  <a:lnTo>
                    <a:pt x="150" y="11"/>
                  </a:lnTo>
                  <a:lnTo>
                    <a:pt x="152" y="9"/>
                  </a:lnTo>
                  <a:lnTo>
                    <a:pt x="154" y="9"/>
                  </a:lnTo>
                  <a:lnTo>
                    <a:pt x="157" y="8"/>
                  </a:lnTo>
                  <a:close/>
                  <a:moveTo>
                    <a:pt x="157" y="26"/>
                  </a:moveTo>
                  <a:lnTo>
                    <a:pt x="159" y="26"/>
                  </a:lnTo>
                  <a:lnTo>
                    <a:pt x="161" y="24"/>
                  </a:lnTo>
                  <a:lnTo>
                    <a:pt x="163" y="22"/>
                  </a:lnTo>
                  <a:lnTo>
                    <a:pt x="163" y="21"/>
                  </a:lnTo>
                  <a:lnTo>
                    <a:pt x="163" y="19"/>
                  </a:lnTo>
                  <a:lnTo>
                    <a:pt x="163" y="17"/>
                  </a:lnTo>
                  <a:lnTo>
                    <a:pt x="163" y="15"/>
                  </a:lnTo>
                  <a:lnTo>
                    <a:pt x="161" y="13"/>
                  </a:lnTo>
                  <a:lnTo>
                    <a:pt x="159" y="11"/>
                  </a:lnTo>
                  <a:lnTo>
                    <a:pt x="157" y="11"/>
                  </a:lnTo>
                  <a:lnTo>
                    <a:pt x="155" y="11"/>
                  </a:lnTo>
                  <a:lnTo>
                    <a:pt x="154" y="13"/>
                  </a:lnTo>
                  <a:lnTo>
                    <a:pt x="152" y="13"/>
                  </a:lnTo>
                  <a:lnTo>
                    <a:pt x="152" y="15"/>
                  </a:lnTo>
                  <a:lnTo>
                    <a:pt x="152" y="17"/>
                  </a:lnTo>
                  <a:lnTo>
                    <a:pt x="152" y="19"/>
                  </a:lnTo>
                  <a:lnTo>
                    <a:pt x="152" y="21"/>
                  </a:lnTo>
                  <a:lnTo>
                    <a:pt x="152" y="22"/>
                  </a:lnTo>
                  <a:lnTo>
                    <a:pt x="152" y="24"/>
                  </a:lnTo>
                  <a:lnTo>
                    <a:pt x="154" y="24"/>
                  </a:lnTo>
                  <a:lnTo>
                    <a:pt x="155" y="26"/>
                  </a:lnTo>
                  <a:lnTo>
                    <a:pt x="157" y="26"/>
                  </a:lnTo>
                  <a:close/>
                  <a:moveTo>
                    <a:pt x="174" y="11"/>
                  </a:moveTo>
                  <a:lnTo>
                    <a:pt x="174" y="22"/>
                  </a:lnTo>
                  <a:lnTo>
                    <a:pt x="174" y="24"/>
                  </a:lnTo>
                  <a:lnTo>
                    <a:pt x="172" y="26"/>
                  </a:lnTo>
                  <a:lnTo>
                    <a:pt x="170" y="28"/>
                  </a:lnTo>
                  <a:lnTo>
                    <a:pt x="168" y="28"/>
                  </a:lnTo>
                  <a:lnTo>
                    <a:pt x="168" y="26"/>
                  </a:lnTo>
                  <a:lnTo>
                    <a:pt x="170" y="24"/>
                  </a:lnTo>
                  <a:lnTo>
                    <a:pt x="170" y="22"/>
                  </a:lnTo>
                  <a:lnTo>
                    <a:pt x="170" y="9"/>
                  </a:lnTo>
                  <a:lnTo>
                    <a:pt x="185" y="9"/>
                  </a:lnTo>
                  <a:lnTo>
                    <a:pt x="185" y="28"/>
                  </a:lnTo>
                  <a:lnTo>
                    <a:pt x="181" y="28"/>
                  </a:lnTo>
                  <a:lnTo>
                    <a:pt x="181" y="11"/>
                  </a:lnTo>
                  <a:lnTo>
                    <a:pt x="174" y="11"/>
                  </a:lnTo>
                  <a:close/>
                  <a:moveTo>
                    <a:pt x="204" y="22"/>
                  </a:moveTo>
                  <a:lnTo>
                    <a:pt x="204" y="24"/>
                  </a:lnTo>
                  <a:lnTo>
                    <a:pt x="204" y="26"/>
                  </a:lnTo>
                  <a:lnTo>
                    <a:pt x="202" y="26"/>
                  </a:lnTo>
                  <a:lnTo>
                    <a:pt x="202" y="28"/>
                  </a:lnTo>
                  <a:lnTo>
                    <a:pt x="200" y="28"/>
                  </a:lnTo>
                  <a:lnTo>
                    <a:pt x="196" y="28"/>
                  </a:lnTo>
                  <a:lnTo>
                    <a:pt x="189" y="28"/>
                  </a:lnTo>
                  <a:lnTo>
                    <a:pt x="189" y="9"/>
                  </a:lnTo>
                  <a:lnTo>
                    <a:pt x="192" y="9"/>
                  </a:lnTo>
                  <a:lnTo>
                    <a:pt x="192" y="17"/>
                  </a:lnTo>
                  <a:lnTo>
                    <a:pt x="196" y="17"/>
                  </a:lnTo>
                  <a:lnTo>
                    <a:pt x="200" y="17"/>
                  </a:lnTo>
                  <a:lnTo>
                    <a:pt x="202" y="19"/>
                  </a:lnTo>
                  <a:lnTo>
                    <a:pt x="204" y="21"/>
                  </a:lnTo>
                  <a:lnTo>
                    <a:pt x="204" y="22"/>
                  </a:lnTo>
                  <a:close/>
                  <a:moveTo>
                    <a:pt x="192" y="26"/>
                  </a:moveTo>
                  <a:lnTo>
                    <a:pt x="196" y="26"/>
                  </a:lnTo>
                  <a:lnTo>
                    <a:pt x="198" y="26"/>
                  </a:lnTo>
                  <a:lnTo>
                    <a:pt x="200" y="24"/>
                  </a:lnTo>
                  <a:lnTo>
                    <a:pt x="202" y="22"/>
                  </a:lnTo>
                  <a:lnTo>
                    <a:pt x="200" y="21"/>
                  </a:lnTo>
                  <a:lnTo>
                    <a:pt x="198" y="21"/>
                  </a:lnTo>
                  <a:lnTo>
                    <a:pt x="196" y="21"/>
                  </a:lnTo>
                  <a:lnTo>
                    <a:pt x="192" y="21"/>
                  </a:lnTo>
                  <a:lnTo>
                    <a:pt x="192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51" name="Freeform 142">
              <a:extLst>
                <a:ext uri="{FF2B5EF4-FFF2-40B4-BE49-F238E27FC236}">
                  <a16:creationId xmlns:a16="http://schemas.microsoft.com/office/drawing/2014/main" id="{2BE1EF34-065A-BC41-9707-9CEE1FE09C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56798" y="5001899"/>
              <a:ext cx="320675" cy="50800"/>
            </a:xfrm>
            <a:custGeom>
              <a:avLst/>
              <a:gdLst>
                <a:gd name="T0" fmla="*/ 29285 w 219"/>
                <a:gd name="T1" fmla="*/ 9525 h 32"/>
                <a:gd name="T2" fmla="*/ 32214 w 219"/>
                <a:gd name="T3" fmla="*/ 30162 h 32"/>
                <a:gd name="T4" fmla="*/ 0 w 219"/>
                <a:gd name="T5" fmla="*/ 44450 h 32"/>
                <a:gd name="T6" fmla="*/ 23428 w 219"/>
                <a:gd name="T7" fmla="*/ 12700 h 32"/>
                <a:gd name="T8" fmla="*/ 4393 w 219"/>
                <a:gd name="T9" fmla="*/ 38100 h 32"/>
                <a:gd name="T10" fmla="*/ 16107 w 219"/>
                <a:gd name="T11" fmla="*/ 23812 h 32"/>
                <a:gd name="T12" fmla="*/ 36607 w 219"/>
                <a:gd name="T13" fmla="*/ 44450 h 32"/>
                <a:gd name="T14" fmla="*/ 36607 w 219"/>
                <a:gd name="T15" fmla="*/ 12700 h 32"/>
                <a:gd name="T16" fmla="*/ 64428 w 219"/>
                <a:gd name="T17" fmla="*/ 19050 h 32"/>
                <a:gd name="T18" fmla="*/ 86392 w 219"/>
                <a:gd name="T19" fmla="*/ 15875 h 32"/>
                <a:gd name="T20" fmla="*/ 90785 w 219"/>
                <a:gd name="T21" fmla="*/ 38100 h 32"/>
                <a:gd name="T22" fmla="*/ 89320 w 219"/>
                <a:gd name="T23" fmla="*/ 44450 h 32"/>
                <a:gd name="T24" fmla="*/ 74678 w 219"/>
                <a:gd name="T25" fmla="*/ 44450 h 32"/>
                <a:gd name="T26" fmla="*/ 64428 w 219"/>
                <a:gd name="T27" fmla="*/ 36512 h 32"/>
                <a:gd name="T28" fmla="*/ 83463 w 219"/>
                <a:gd name="T29" fmla="*/ 20637 h 32"/>
                <a:gd name="T30" fmla="*/ 64428 w 219"/>
                <a:gd name="T31" fmla="*/ 20637 h 32"/>
                <a:gd name="T32" fmla="*/ 71749 w 219"/>
                <a:gd name="T33" fmla="*/ 30162 h 32"/>
                <a:gd name="T34" fmla="*/ 74678 w 219"/>
                <a:gd name="T35" fmla="*/ 38100 h 32"/>
                <a:gd name="T36" fmla="*/ 96642 w 219"/>
                <a:gd name="T37" fmla="*/ 44450 h 32"/>
                <a:gd name="T38" fmla="*/ 93713 w 219"/>
                <a:gd name="T39" fmla="*/ 36512 h 32"/>
                <a:gd name="T40" fmla="*/ 112749 w 219"/>
                <a:gd name="T41" fmla="*/ 50800 h 32"/>
                <a:gd name="T42" fmla="*/ 99570 w 219"/>
                <a:gd name="T43" fmla="*/ 36512 h 32"/>
                <a:gd name="T44" fmla="*/ 144963 w 219"/>
                <a:gd name="T45" fmla="*/ 44450 h 32"/>
                <a:gd name="T46" fmla="*/ 128856 w 219"/>
                <a:gd name="T47" fmla="*/ 12700 h 32"/>
                <a:gd name="T48" fmla="*/ 153748 w 219"/>
                <a:gd name="T49" fmla="*/ 44450 h 32"/>
                <a:gd name="T50" fmla="*/ 177177 w 219"/>
                <a:gd name="T51" fmla="*/ 44450 h 32"/>
                <a:gd name="T52" fmla="*/ 196212 w 219"/>
                <a:gd name="T53" fmla="*/ 12700 h 32"/>
                <a:gd name="T54" fmla="*/ 204998 w 219"/>
                <a:gd name="T55" fmla="*/ 41275 h 32"/>
                <a:gd name="T56" fmla="*/ 204998 w 219"/>
                <a:gd name="T57" fmla="*/ 44450 h 32"/>
                <a:gd name="T58" fmla="*/ 196212 w 219"/>
                <a:gd name="T59" fmla="*/ 41275 h 32"/>
                <a:gd name="T60" fmla="*/ 180105 w 219"/>
                <a:gd name="T61" fmla="*/ 41275 h 32"/>
                <a:gd name="T62" fmla="*/ 196212 w 219"/>
                <a:gd name="T63" fmla="*/ 23812 h 32"/>
                <a:gd name="T64" fmla="*/ 185962 w 219"/>
                <a:gd name="T65" fmla="*/ 20637 h 32"/>
                <a:gd name="T66" fmla="*/ 191819 w 219"/>
                <a:gd name="T67" fmla="*/ 30162 h 32"/>
                <a:gd name="T68" fmla="*/ 185962 w 219"/>
                <a:gd name="T69" fmla="*/ 38100 h 32"/>
                <a:gd name="T70" fmla="*/ 199141 w 219"/>
                <a:gd name="T71" fmla="*/ 33337 h 32"/>
                <a:gd name="T72" fmla="*/ 234283 w 219"/>
                <a:gd name="T73" fmla="*/ 20637 h 32"/>
                <a:gd name="T74" fmla="*/ 234283 w 219"/>
                <a:gd name="T75" fmla="*/ 33337 h 32"/>
                <a:gd name="T76" fmla="*/ 226962 w 219"/>
                <a:gd name="T77" fmla="*/ 44450 h 32"/>
                <a:gd name="T78" fmla="*/ 229890 w 219"/>
                <a:gd name="T79" fmla="*/ 23812 h 32"/>
                <a:gd name="T80" fmla="*/ 224033 w 219"/>
                <a:gd name="T81" fmla="*/ 19050 h 32"/>
                <a:gd name="T82" fmla="*/ 231355 w 219"/>
                <a:gd name="T83" fmla="*/ 36512 h 32"/>
                <a:gd name="T84" fmla="*/ 215248 w 219"/>
                <a:gd name="T85" fmla="*/ 38100 h 32"/>
                <a:gd name="T86" fmla="*/ 243069 w 219"/>
                <a:gd name="T87" fmla="*/ 12700 h 32"/>
                <a:gd name="T88" fmla="*/ 269426 w 219"/>
                <a:gd name="T89" fmla="*/ 20637 h 32"/>
                <a:gd name="T90" fmla="*/ 288461 w 219"/>
                <a:gd name="T91" fmla="*/ 12700 h 32"/>
                <a:gd name="T92" fmla="*/ 294318 w 219"/>
                <a:gd name="T93" fmla="*/ 41275 h 32"/>
                <a:gd name="T94" fmla="*/ 291390 w 219"/>
                <a:gd name="T95" fmla="*/ 44450 h 32"/>
                <a:gd name="T96" fmla="*/ 284068 w 219"/>
                <a:gd name="T97" fmla="*/ 44450 h 32"/>
                <a:gd name="T98" fmla="*/ 266497 w 219"/>
                <a:gd name="T99" fmla="*/ 38100 h 32"/>
                <a:gd name="T100" fmla="*/ 285533 w 219"/>
                <a:gd name="T101" fmla="*/ 23812 h 32"/>
                <a:gd name="T102" fmla="*/ 272354 w 219"/>
                <a:gd name="T103" fmla="*/ 20637 h 32"/>
                <a:gd name="T104" fmla="*/ 278211 w 219"/>
                <a:gd name="T105" fmla="*/ 30162 h 32"/>
                <a:gd name="T106" fmla="*/ 278211 w 219"/>
                <a:gd name="T107" fmla="*/ 41275 h 32"/>
                <a:gd name="T108" fmla="*/ 285533 w 219"/>
                <a:gd name="T109" fmla="*/ 26987 h 32"/>
                <a:gd name="T110" fmla="*/ 310425 w 219"/>
                <a:gd name="T111" fmla="*/ 15875 h 32"/>
                <a:gd name="T112" fmla="*/ 301640 w 219"/>
                <a:gd name="T113" fmla="*/ 12700 h 32"/>
                <a:gd name="T114" fmla="*/ 320675 w 219"/>
                <a:gd name="T115" fmla="*/ 19050 h 32"/>
                <a:gd name="T116" fmla="*/ 320675 w 219"/>
                <a:gd name="T117" fmla="*/ 36512 h 32"/>
                <a:gd name="T118" fmla="*/ 304568 w 219"/>
                <a:gd name="T119" fmla="*/ 44450 h 32"/>
                <a:gd name="T120" fmla="*/ 301640 w 219"/>
                <a:gd name="T121" fmla="*/ 36512 h 32"/>
                <a:gd name="T122" fmla="*/ 316282 w 219"/>
                <a:gd name="T123" fmla="*/ 36512 h 32"/>
                <a:gd name="T124" fmla="*/ 307497 w 219"/>
                <a:gd name="T125" fmla="*/ 30162 h 3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19"/>
                <a:gd name="T190" fmla="*/ 0 h 32"/>
                <a:gd name="T191" fmla="*/ 219 w 219"/>
                <a:gd name="T192" fmla="*/ 32 h 3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19" h="32">
                  <a:moveTo>
                    <a:pt x="0" y="0"/>
                  </a:moveTo>
                  <a:lnTo>
                    <a:pt x="12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20" y="6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3"/>
                  </a:lnTo>
                  <a:lnTo>
                    <a:pt x="18" y="13"/>
                  </a:lnTo>
                  <a:lnTo>
                    <a:pt x="20" y="15"/>
                  </a:lnTo>
                  <a:lnTo>
                    <a:pt x="20" y="17"/>
                  </a:lnTo>
                  <a:lnTo>
                    <a:pt x="22" y="19"/>
                  </a:lnTo>
                  <a:lnTo>
                    <a:pt x="20" y="23"/>
                  </a:lnTo>
                  <a:lnTo>
                    <a:pt x="20" y="24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2" y="28"/>
                  </a:lnTo>
                  <a:lnTo>
                    <a:pt x="0" y="28"/>
                  </a:lnTo>
                  <a:lnTo>
                    <a:pt x="0" y="0"/>
                  </a:lnTo>
                  <a:close/>
                  <a:moveTo>
                    <a:pt x="3" y="12"/>
                  </a:moveTo>
                  <a:lnTo>
                    <a:pt x="11" y="12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2" y="4"/>
                  </a:lnTo>
                  <a:lnTo>
                    <a:pt x="11" y="4"/>
                  </a:lnTo>
                  <a:lnTo>
                    <a:pt x="3" y="4"/>
                  </a:lnTo>
                  <a:lnTo>
                    <a:pt x="3" y="12"/>
                  </a:lnTo>
                  <a:close/>
                  <a:moveTo>
                    <a:pt x="3" y="24"/>
                  </a:moveTo>
                  <a:lnTo>
                    <a:pt x="12" y="24"/>
                  </a:lnTo>
                  <a:lnTo>
                    <a:pt x="14" y="24"/>
                  </a:lnTo>
                  <a:lnTo>
                    <a:pt x="16" y="23"/>
                  </a:lnTo>
                  <a:lnTo>
                    <a:pt x="18" y="19"/>
                  </a:lnTo>
                  <a:lnTo>
                    <a:pt x="16" y="17"/>
                  </a:lnTo>
                  <a:lnTo>
                    <a:pt x="11" y="15"/>
                  </a:lnTo>
                  <a:lnTo>
                    <a:pt x="3" y="15"/>
                  </a:lnTo>
                  <a:lnTo>
                    <a:pt x="3" y="24"/>
                  </a:lnTo>
                  <a:close/>
                  <a:moveTo>
                    <a:pt x="29" y="12"/>
                  </a:moveTo>
                  <a:lnTo>
                    <a:pt x="29" y="23"/>
                  </a:lnTo>
                  <a:lnTo>
                    <a:pt x="27" y="24"/>
                  </a:lnTo>
                  <a:lnTo>
                    <a:pt x="27" y="26"/>
                  </a:lnTo>
                  <a:lnTo>
                    <a:pt x="25" y="28"/>
                  </a:lnTo>
                  <a:lnTo>
                    <a:pt x="24" y="28"/>
                  </a:lnTo>
                  <a:lnTo>
                    <a:pt x="24" y="24"/>
                  </a:lnTo>
                  <a:lnTo>
                    <a:pt x="25" y="24"/>
                  </a:lnTo>
                  <a:lnTo>
                    <a:pt x="25" y="23"/>
                  </a:lnTo>
                  <a:lnTo>
                    <a:pt x="25" y="8"/>
                  </a:lnTo>
                  <a:lnTo>
                    <a:pt x="38" y="8"/>
                  </a:lnTo>
                  <a:lnTo>
                    <a:pt x="38" y="28"/>
                  </a:lnTo>
                  <a:lnTo>
                    <a:pt x="36" y="28"/>
                  </a:lnTo>
                  <a:lnTo>
                    <a:pt x="36" y="12"/>
                  </a:lnTo>
                  <a:lnTo>
                    <a:pt x="29" y="12"/>
                  </a:lnTo>
                  <a:close/>
                  <a:moveTo>
                    <a:pt x="44" y="13"/>
                  </a:moveTo>
                  <a:lnTo>
                    <a:pt x="44" y="12"/>
                  </a:lnTo>
                  <a:lnTo>
                    <a:pt x="46" y="10"/>
                  </a:lnTo>
                  <a:lnTo>
                    <a:pt x="49" y="8"/>
                  </a:lnTo>
                  <a:lnTo>
                    <a:pt x="51" y="8"/>
                  </a:lnTo>
                  <a:lnTo>
                    <a:pt x="53" y="8"/>
                  </a:lnTo>
                  <a:lnTo>
                    <a:pt x="55" y="8"/>
                  </a:lnTo>
                  <a:lnTo>
                    <a:pt x="57" y="8"/>
                  </a:lnTo>
                  <a:lnTo>
                    <a:pt x="59" y="10"/>
                  </a:lnTo>
                  <a:lnTo>
                    <a:pt x="59" y="12"/>
                  </a:lnTo>
                  <a:lnTo>
                    <a:pt x="59" y="13"/>
                  </a:lnTo>
                  <a:lnTo>
                    <a:pt x="59" y="24"/>
                  </a:lnTo>
                  <a:lnTo>
                    <a:pt x="61" y="26"/>
                  </a:lnTo>
                  <a:lnTo>
                    <a:pt x="62" y="24"/>
                  </a:lnTo>
                  <a:lnTo>
                    <a:pt x="62" y="28"/>
                  </a:lnTo>
                  <a:lnTo>
                    <a:pt x="61" y="28"/>
                  </a:lnTo>
                  <a:lnTo>
                    <a:pt x="59" y="28"/>
                  </a:lnTo>
                  <a:lnTo>
                    <a:pt x="57" y="28"/>
                  </a:lnTo>
                  <a:lnTo>
                    <a:pt x="57" y="26"/>
                  </a:lnTo>
                  <a:lnTo>
                    <a:pt x="57" y="24"/>
                  </a:lnTo>
                  <a:lnTo>
                    <a:pt x="55" y="26"/>
                  </a:lnTo>
                  <a:lnTo>
                    <a:pt x="53" y="28"/>
                  </a:lnTo>
                  <a:lnTo>
                    <a:pt x="51" y="28"/>
                  </a:lnTo>
                  <a:lnTo>
                    <a:pt x="49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4" y="26"/>
                  </a:lnTo>
                  <a:lnTo>
                    <a:pt x="44" y="24"/>
                  </a:lnTo>
                  <a:lnTo>
                    <a:pt x="44" y="23"/>
                  </a:lnTo>
                  <a:lnTo>
                    <a:pt x="44" y="21"/>
                  </a:lnTo>
                  <a:lnTo>
                    <a:pt x="44" y="19"/>
                  </a:lnTo>
                  <a:lnTo>
                    <a:pt x="46" y="17"/>
                  </a:lnTo>
                  <a:lnTo>
                    <a:pt x="49" y="17"/>
                  </a:lnTo>
                  <a:lnTo>
                    <a:pt x="55" y="15"/>
                  </a:lnTo>
                  <a:lnTo>
                    <a:pt x="57" y="13"/>
                  </a:lnTo>
                  <a:lnTo>
                    <a:pt x="55" y="12"/>
                  </a:lnTo>
                  <a:lnTo>
                    <a:pt x="51" y="10"/>
                  </a:lnTo>
                  <a:lnTo>
                    <a:pt x="49" y="10"/>
                  </a:lnTo>
                  <a:lnTo>
                    <a:pt x="48" y="12"/>
                  </a:lnTo>
                  <a:lnTo>
                    <a:pt x="48" y="13"/>
                  </a:lnTo>
                  <a:lnTo>
                    <a:pt x="44" y="13"/>
                  </a:lnTo>
                  <a:close/>
                  <a:moveTo>
                    <a:pt x="57" y="17"/>
                  </a:moveTo>
                  <a:lnTo>
                    <a:pt x="55" y="19"/>
                  </a:lnTo>
                  <a:lnTo>
                    <a:pt x="53" y="19"/>
                  </a:lnTo>
                  <a:lnTo>
                    <a:pt x="51" y="19"/>
                  </a:lnTo>
                  <a:lnTo>
                    <a:pt x="49" y="19"/>
                  </a:lnTo>
                  <a:lnTo>
                    <a:pt x="48" y="19"/>
                  </a:lnTo>
                  <a:lnTo>
                    <a:pt x="48" y="21"/>
                  </a:lnTo>
                  <a:lnTo>
                    <a:pt x="46" y="21"/>
                  </a:lnTo>
                  <a:lnTo>
                    <a:pt x="46" y="23"/>
                  </a:lnTo>
                  <a:lnTo>
                    <a:pt x="48" y="24"/>
                  </a:lnTo>
                  <a:lnTo>
                    <a:pt x="49" y="26"/>
                  </a:lnTo>
                  <a:lnTo>
                    <a:pt x="51" y="24"/>
                  </a:lnTo>
                  <a:lnTo>
                    <a:pt x="53" y="24"/>
                  </a:lnTo>
                  <a:lnTo>
                    <a:pt x="55" y="24"/>
                  </a:lnTo>
                  <a:lnTo>
                    <a:pt x="55" y="23"/>
                  </a:lnTo>
                  <a:lnTo>
                    <a:pt x="57" y="21"/>
                  </a:lnTo>
                  <a:lnTo>
                    <a:pt x="57" y="17"/>
                  </a:lnTo>
                  <a:close/>
                  <a:moveTo>
                    <a:pt x="66" y="28"/>
                  </a:moveTo>
                  <a:lnTo>
                    <a:pt x="66" y="32"/>
                  </a:lnTo>
                  <a:lnTo>
                    <a:pt x="62" y="32"/>
                  </a:lnTo>
                  <a:lnTo>
                    <a:pt x="62" y="24"/>
                  </a:lnTo>
                  <a:lnTo>
                    <a:pt x="64" y="24"/>
                  </a:lnTo>
                  <a:lnTo>
                    <a:pt x="64" y="23"/>
                  </a:lnTo>
                  <a:lnTo>
                    <a:pt x="66" y="21"/>
                  </a:lnTo>
                  <a:lnTo>
                    <a:pt x="66" y="8"/>
                  </a:lnTo>
                  <a:lnTo>
                    <a:pt x="79" y="8"/>
                  </a:lnTo>
                  <a:lnTo>
                    <a:pt x="79" y="24"/>
                  </a:lnTo>
                  <a:lnTo>
                    <a:pt x="81" y="24"/>
                  </a:lnTo>
                  <a:lnTo>
                    <a:pt x="81" y="32"/>
                  </a:lnTo>
                  <a:lnTo>
                    <a:pt x="77" y="32"/>
                  </a:lnTo>
                  <a:lnTo>
                    <a:pt x="77" y="28"/>
                  </a:lnTo>
                  <a:lnTo>
                    <a:pt x="66" y="28"/>
                  </a:lnTo>
                  <a:close/>
                  <a:moveTo>
                    <a:pt x="75" y="24"/>
                  </a:moveTo>
                  <a:lnTo>
                    <a:pt x="75" y="12"/>
                  </a:lnTo>
                  <a:lnTo>
                    <a:pt x="68" y="12"/>
                  </a:lnTo>
                  <a:lnTo>
                    <a:pt x="68" y="21"/>
                  </a:lnTo>
                  <a:lnTo>
                    <a:pt x="68" y="23"/>
                  </a:lnTo>
                  <a:lnTo>
                    <a:pt x="68" y="24"/>
                  </a:lnTo>
                  <a:lnTo>
                    <a:pt x="75" y="24"/>
                  </a:lnTo>
                  <a:close/>
                  <a:moveTo>
                    <a:pt x="88" y="23"/>
                  </a:moveTo>
                  <a:lnTo>
                    <a:pt x="88" y="23"/>
                  </a:lnTo>
                  <a:lnTo>
                    <a:pt x="96" y="8"/>
                  </a:lnTo>
                  <a:lnTo>
                    <a:pt x="99" y="8"/>
                  </a:lnTo>
                  <a:lnTo>
                    <a:pt x="99" y="28"/>
                  </a:lnTo>
                  <a:lnTo>
                    <a:pt x="97" y="28"/>
                  </a:lnTo>
                  <a:lnTo>
                    <a:pt x="97" y="13"/>
                  </a:lnTo>
                  <a:lnTo>
                    <a:pt x="88" y="28"/>
                  </a:lnTo>
                  <a:lnTo>
                    <a:pt x="85" y="28"/>
                  </a:lnTo>
                  <a:lnTo>
                    <a:pt x="85" y="8"/>
                  </a:lnTo>
                  <a:lnTo>
                    <a:pt x="88" y="8"/>
                  </a:lnTo>
                  <a:lnTo>
                    <a:pt x="88" y="23"/>
                  </a:lnTo>
                  <a:close/>
                  <a:moveTo>
                    <a:pt x="121" y="28"/>
                  </a:moveTo>
                  <a:lnTo>
                    <a:pt x="118" y="28"/>
                  </a:lnTo>
                  <a:lnTo>
                    <a:pt x="110" y="19"/>
                  </a:lnTo>
                  <a:lnTo>
                    <a:pt x="109" y="21"/>
                  </a:lnTo>
                  <a:lnTo>
                    <a:pt x="109" y="28"/>
                  </a:lnTo>
                  <a:lnTo>
                    <a:pt x="105" y="28"/>
                  </a:lnTo>
                  <a:lnTo>
                    <a:pt x="105" y="8"/>
                  </a:lnTo>
                  <a:lnTo>
                    <a:pt x="109" y="8"/>
                  </a:lnTo>
                  <a:lnTo>
                    <a:pt x="109" y="17"/>
                  </a:lnTo>
                  <a:lnTo>
                    <a:pt x="116" y="8"/>
                  </a:lnTo>
                  <a:lnTo>
                    <a:pt x="121" y="8"/>
                  </a:lnTo>
                  <a:lnTo>
                    <a:pt x="112" y="17"/>
                  </a:lnTo>
                  <a:lnTo>
                    <a:pt x="121" y="28"/>
                  </a:lnTo>
                  <a:close/>
                  <a:moveTo>
                    <a:pt x="123" y="13"/>
                  </a:moveTo>
                  <a:lnTo>
                    <a:pt x="123" y="12"/>
                  </a:lnTo>
                  <a:lnTo>
                    <a:pt x="125" y="10"/>
                  </a:lnTo>
                  <a:lnTo>
                    <a:pt x="129" y="8"/>
                  </a:lnTo>
                  <a:lnTo>
                    <a:pt x="133" y="8"/>
                  </a:lnTo>
                  <a:lnTo>
                    <a:pt x="134" y="8"/>
                  </a:lnTo>
                  <a:lnTo>
                    <a:pt x="136" y="8"/>
                  </a:lnTo>
                  <a:lnTo>
                    <a:pt x="138" y="10"/>
                  </a:lnTo>
                  <a:lnTo>
                    <a:pt x="138" y="12"/>
                  </a:lnTo>
                  <a:lnTo>
                    <a:pt x="138" y="13"/>
                  </a:lnTo>
                  <a:lnTo>
                    <a:pt x="138" y="24"/>
                  </a:lnTo>
                  <a:lnTo>
                    <a:pt x="140" y="24"/>
                  </a:lnTo>
                  <a:lnTo>
                    <a:pt x="140" y="26"/>
                  </a:lnTo>
                  <a:lnTo>
                    <a:pt x="142" y="24"/>
                  </a:lnTo>
                  <a:lnTo>
                    <a:pt x="142" y="28"/>
                  </a:lnTo>
                  <a:lnTo>
                    <a:pt x="140" y="28"/>
                  </a:lnTo>
                  <a:lnTo>
                    <a:pt x="138" y="28"/>
                  </a:lnTo>
                  <a:lnTo>
                    <a:pt x="136" y="28"/>
                  </a:lnTo>
                  <a:lnTo>
                    <a:pt x="136" y="26"/>
                  </a:lnTo>
                  <a:lnTo>
                    <a:pt x="136" y="24"/>
                  </a:lnTo>
                  <a:lnTo>
                    <a:pt x="134" y="26"/>
                  </a:lnTo>
                  <a:lnTo>
                    <a:pt x="133" y="28"/>
                  </a:lnTo>
                  <a:lnTo>
                    <a:pt x="131" y="28"/>
                  </a:lnTo>
                  <a:lnTo>
                    <a:pt x="129" y="28"/>
                  </a:lnTo>
                  <a:lnTo>
                    <a:pt x="127" y="28"/>
                  </a:lnTo>
                  <a:lnTo>
                    <a:pt x="125" y="28"/>
                  </a:lnTo>
                  <a:lnTo>
                    <a:pt x="125" y="26"/>
                  </a:lnTo>
                  <a:lnTo>
                    <a:pt x="123" y="26"/>
                  </a:lnTo>
                  <a:lnTo>
                    <a:pt x="123" y="24"/>
                  </a:lnTo>
                  <a:lnTo>
                    <a:pt x="123" y="23"/>
                  </a:lnTo>
                  <a:lnTo>
                    <a:pt x="123" y="21"/>
                  </a:lnTo>
                  <a:lnTo>
                    <a:pt x="123" y="19"/>
                  </a:lnTo>
                  <a:lnTo>
                    <a:pt x="125" y="17"/>
                  </a:lnTo>
                  <a:lnTo>
                    <a:pt x="129" y="17"/>
                  </a:lnTo>
                  <a:lnTo>
                    <a:pt x="134" y="15"/>
                  </a:lnTo>
                  <a:lnTo>
                    <a:pt x="136" y="15"/>
                  </a:lnTo>
                  <a:lnTo>
                    <a:pt x="136" y="13"/>
                  </a:lnTo>
                  <a:lnTo>
                    <a:pt x="134" y="12"/>
                  </a:lnTo>
                  <a:lnTo>
                    <a:pt x="131" y="10"/>
                  </a:lnTo>
                  <a:lnTo>
                    <a:pt x="129" y="10"/>
                  </a:lnTo>
                  <a:lnTo>
                    <a:pt x="127" y="12"/>
                  </a:lnTo>
                  <a:lnTo>
                    <a:pt x="127" y="13"/>
                  </a:lnTo>
                  <a:lnTo>
                    <a:pt x="123" y="13"/>
                  </a:lnTo>
                  <a:close/>
                  <a:moveTo>
                    <a:pt x="136" y="17"/>
                  </a:moveTo>
                  <a:lnTo>
                    <a:pt x="134" y="19"/>
                  </a:lnTo>
                  <a:lnTo>
                    <a:pt x="133" y="19"/>
                  </a:lnTo>
                  <a:lnTo>
                    <a:pt x="131" y="19"/>
                  </a:lnTo>
                  <a:lnTo>
                    <a:pt x="129" y="19"/>
                  </a:lnTo>
                  <a:lnTo>
                    <a:pt x="127" y="19"/>
                  </a:lnTo>
                  <a:lnTo>
                    <a:pt x="127" y="21"/>
                  </a:lnTo>
                  <a:lnTo>
                    <a:pt x="125" y="23"/>
                  </a:lnTo>
                  <a:lnTo>
                    <a:pt x="127" y="24"/>
                  </a:lnTo>
                  <a:lnTo>
                    <a:pt x="129" y="26"/>
                  </a:lnTo>
                  <a:lnTo>
                    <a:pt x="131" y="24"/>
                  </a:lnTo>
                  <a:lnTo>
                    <a:pt x="133" y="24"/>
                  </a:lnTo>
                  <a:lnTo>
                    <a:pt x="134" y="24"/>
                  </a:lnTo>
                  <a:lnTo>
                    <a:pt x="134" y="23"/>
                  </a:lnTo>
                  <a:lnTo>
                    <a:pt x="136" y="23"/>
                  </a:lnTo>
                  <a:lnTo>
                    <a:pt x="136" y="21"/>
                  </a:lnTo>
                  <a:lnTo>
                    <a:pt x="136" y="17"/>
                  </a:lnTo>
                  <a:close/>
                  <a:moveTo>
                    <a:pt x="145" y="8"/>
                  </a:moveTo>
                  <a:lnTo>
                    <a:pt x="155" y="8"/>
                  </a:lnTo>
                  <a:lnTo>
                    <a:pt x="157" y="8"/>
                  </a:lnTo>
                  <a:lnTo>
                    <a:pt x="158" y="10"/>
                  </a:lnTo>
                  <a:lnTo>
                    <a:pt x="160" y="12"/>
                  </a:lnTo>
                  <a:lnTo>
                    <a:pt x="160" y="13"/>
                  </a:lnTo>
                  <a:lnTo>
                    <a:pt x="160" y="15"/>
                  </a:lnTo>
                  <a:lnTo>
                    <a:pt x="158" y="17"/>
                  </a:lnTo>
                  <a:lnTo>
                    <a:pt x="157" y="17"/>
                  </a:lnTo>
                  <a:lnTo>
                    <a:pt x="158" y="17"/>
                  </a:lnTo>
                  <a:lnTo>
                    <a:pt x="160" y="19"/>
                  </a:lnTo>
                  <a:lnTo>
                    <a:pt x="160" y="21"/>
                  </a:lnTo>
                  <a:lnTo>
                    <a:pt x="162" y="23"/>
                  </a:lnTo>
                  <a:lnTo>
                    <a:pt x="160" y="23"/>
                  </a:lnTo>
                  <a:lnTo>
                    <a:pt x="160" y="24"/>
                  </a:lnTo>
                  <a:lnTo>
                    <a:pt x="160" y="26"/>
                  </a:lnTo>
                  <a:lnTo>
                    <a:pt x="158" y="26"/>
                  </a:lnTo>
                  <a:lnTo>
                    <a:pt x="157" y="28"/>
                  </a:lnTo>
                  <a:lnTo>
                    <a:pt x="155" y="28"/>
                  </a:lnTo>
                  <a:lnTo>
                    <a:pt x="145" y="28"/>
                  </a:lnTo>
                  <a:lnTo>
                    <a:pt x="145" y="8"/>
                  </a:lnTo>
                  <a:close/>
                  <a:moveTo>
                    <a:pt x="147" y="17"/>
                  </a:moveTo>
                  <a:lnTo>
                    <a:pt x="153" y="17"/>
                  </a:lnTo>
                  <a:lnTo>
                    <a:pt x="155" y="17"/>
                  </a:lnTo>
                  <a:lnTo>
                    <a:pt x="155" y="15"/>
                  </a:lnTo>
                  <a:lnTo>
                    <a:pt x="157" y="15"/>
                  </a:lnTo>
                  <a:lnTo>
                    <a:pt x="157" y="13"/>
                  </a:lnTo>
                  <a:lnTo>
                    <a:pt x="157" y="12"/>
                  </a:lnTo>
                  <a:lnTo>
                    <a:pt x="155" y="12"/>
                  </a:lnTo>
                  <a:lnTo>
                    <a:pt x="153" y="12"/>
                  </a:lnTo>
                  <a:lnTo>
                    <a:pt x="147" y="12"/>
                  </a:lnTo>
                  <a:lnTo>
                    <a:pt x="147" y="17"/>
                  </a:lnTo>
                  <a:close/>
                  <a:moveTo>
                    <a:pt x="147" y="24"/>
                  </a:moveTo>
                  <a:lnTo>
                    <a:pt x="155" y="24"/>
                  </a:lnTo>
                  <a:lnTo>
                    <a:pt x="157" y="24"/>
                  </a:lnTo>
                  <a:lnTo>
                    <a:pt x="158" y="23"/>
                  </a:lnTo>
                  <a:lnTo>
                    <a:pt x="158" y="21"/>
                  </a:lnTo>
                  <a:lnTo>
                    <a:pt x="157" y="19"/>
                  </a:lnTo>
                  <a:lnTo>
                    <a:pt x="155" y="19"/>
                  </a:lnTo>
                  <a:lnTo>
                    <a:pt x="153" y="19"/>
                  </a:lnTo>
                  <a:lnTo>
                    <a:pt x="147" y="19"/>
                  </a:lnTo>
                  <a:lnTo>
                    <a:pt x="147" y="24"/>
                  </a:lnTo>
                  <a:close/>
                  <a:moveTo>
                    <a:pt x="182" y="28"/>
                  </a:moveTo>
                  <a:lnTo>
                    <a:pt x="177" y="28"/>
                  </a:lnTo>
                  <a:lnTo>
                    <a:pt x="169" y="19"/>
                  </a:lnTo>
                  <a:lnTo>
                    <a:pt x="168" y="21"/>
                  </a:lnTo>
                  <a:lnTo>
                    <a:pt x="168" y="28"/>
                  </a:lnTo>
                  <a:lnTo>
                    <a:pt x="166" y="28"/>
                  </a:lnTo>
                  <a:lnTo>
                    <a:pt x="166" y="8"/>
                  </a:lnTo>
                  <a:lnTo>
                    <a:pt x="168" y="8"/>
                  </a:lnTo>
                  <a:lnTo>
                    <a:pt x="168" y="17"/>
                  </a:lnTo>
                  <a:lnTo>
                    <a:pt x="177" y="8"/>
                  </a:lnTo>
                  <a:lnTo>
                    <a:pt x="181" y="8"/>
                  </a:lnTo>
                  <a:lnTo>
                    <a:pt x="173" y="17"/>
                  </a:lnTo>
                  <a:lnTo>
                    <a:pt x="182" y="28"/>
                  </a:lnTo>
                  <a:close/>
                  <a:moveTo>
                    <a:pt x="184" y="13"/>
                  </a:moveTo>
                  <a:lnTo>
                    <a:pt x="184" y="12"/>
                  </a:lnTo>
                  <a:lnTo>
                    <a:pt x="186" y="10"/>
                  </a:lnTo>
                  <a:lnTo>
                    <a:pt x="188" y="8"/>
                  </a:lnTo>
                  <a:lnTo>
                    <a:pt x="192" y="8"/>
                  </a:lnTo>
                  <a:lnTo>
                    <a:pt x="194" y="8"/>
                  </a:lnTo>
                  <a:lnTo>
                    <a:pt x="195" y="8"/>
                  </a:lnTo>
                  <a:lnTo>
                    <a:pt x="197" y="8"/>
                  </a:lnTo>
                  <a:lnTo>
                    <a:pt x="197" y="10"/>
                  </a:lnTo>
                  <a:lnTo>
                    <a:pt x="199" y="12"/>
                  </a:lnTo>
                  <a:lnTo>
                    <a:pt x="199" y="13"/>
                  </a:lnTo>
                  <a:lnTo>
                    <a:pt x="199" y="24"/>
                  </a:lnTo>
                  <a:lnTo>
                    <a:pt x="201" y="26"/>
                  </a:lnTo>
                  <a:lnTo>
                    <a:pt x="201" y="24"/>
                  </a:lnTo>
                  <a:lnTo>
                    <a:pt x="201" y="28"/>
                  </a:lnTo>
                  <a:lnTo>
                    <a:pt x="199" y="28"/>
                  </a:lnTo>
                  <a:lnTo>
                    <a:pt x="197" y="28"/>
                  </a:lnTo>
                  <a:lnTo>
                    <a:pt x="197" y="26"/>
                  </a:lnTo>
                  <a:lnTo>
                    <a:pt x="195" y="24"/>
                  </a:lnTo>
                  <a:lnTo>
                    <a:pt x="195" y="26"/>
                  </a:lnTo>
                  <a:lnTo>
                    <a:pt x="194" y="28"/>
                  </a:lnTo>
                  <a:lnTo>
                    <a:pt x="192" y="28"/>
                  </a:lnTo>
                  <a:lnTo>
                    <a:pt x="190" y="28"/>
                  </a:lnTo>
                  <a:lnTo>
                    <a:pt x="188" y="28"/>
                  </a:lnTo>
                  <a:lnTo>
                    <a:pt x="186" y="28"/>
                  </a:lnTo>
                  <a:lnTo>
                    <a:pt x="184" y="26"/>
                  </a:lnTo>
                  <a:lnTo>
                    <a:pt x="182" y="24"/>
                  </a:lnTo>
                  <a:lnTo>
                    <a:pt x="182" y="23"/>
                  </a:lnTo>
                  <a:lnTo>
                    <a:pt x="182" y="21"/>
                  </a:lnTo>
                  <a:lnTo>
                    <a:pt x="184" y="19"/>
                  </a:lnTo>
                  <a:lnTo>
                    <a:pt x="186" y="17"/>
                  </a:lnTo>
                  <a:lnTo>
                    <a:pt x="188" y="17"/>
                  </a:lnTo>
                  <a:lnTo>
                    <a:pt x="194" y="15"/>
                  </a:lnTo>
                  <a:lnTo>
                    <a:pt x="195" y="15"/>
                  </a:lnTo>
                  <a:lnTo>
                    <a:pt x="195" y="13"/>
                  </a:lnTo>
                  <a:lnTo>
                    <a:pt x="195" y="12"/>
                  </a:lnTo>
                  <a:lnTo>
                    <a:pt x="192" y="10"/>
                  </a:lnTo>
                  <a:lnTo>
                    <a:pt x="190" y="10"/>
                  </a:lnTo>
                  <a:lnTo>
                    <a:pt x="188" y="12"/>
                  </a:lnTo>
                  <a:lnTo>
                    <a:pt x="188" y="13"/>
                  </a:lnTo>
                  <a:lnTo>
                    <a:pt x="186" y="13"/>
                  </a:lnTo>
                  <a:lnTo>
                    <a:pt x="184" y="13"/>
                  </a:lnTo>
                  <a:close/>
                  <a:moveTo>
                    <a:pt x="195" y="17"/>
                  </a:moveTo>
                  <a:lnTo>
                    <a:pt x="195" y="19"/>
                  </a:lnTo>
                  <a:lnTo>
                    <a:pt x="194" y="19"/>
                  </a:lnTo>
                  <a:lnTo>
                    <a:pt x="190" y="19"/>
                  </a:lnTo>
                  <a:lnTo>
                    <a:pt x="188" y="19"/>
                  </a:lnTo>
                  <a:lnTo>
                    <a:pt x="186" y="21"/>
                  </a:lnTo>
                  <a:lnTo>
                    <a:pt x="186" y="23"/>
                  </a:lnTo>
                  <a:lnTo>
                    <a:pt x="188" y="24"/>
                  </a:lnTo>
                  <a:lnTo>
                    <a:pt x="190" y="26"/>
                  </a:lnTo>
                  <a:lnTo>
                    <a:pt x="192" y="24"/>
                  </a:lnTo>
                  <a:lnTo>
                    <a:pt x="194" y="24"/>
                  </a:lnTo>
                  <a:lnTo>
                    <a:pt x="195" y="23"/>
                  </a:lnTo>
                  <a:lnTo>
                    <a:pt x="195" y="21"/>
                  </a:lnTo>
                  <a:lnTo>
                    <a:pt x="195" y="17"/>
                  </a:lnTo>
                  <a:close/>
                  <a:moveTo>
                    <a:pt x="212" y="17"/>
                  </a:moveTo>
                  <a:lnTo>
                    <a:pt x="214" y="15"/>
                  </a:lnTo>
                  <a:lnTo>
                    <a:pt x="216" y="15"/>
                  </a:lnTo>
                  <a:lnTo>
                    <a:pt x="216" y="13"/>
                  </a:lnTo>
                  <a:lnTo>
                    <a:pt x="214" y="12"/>
                  </a:lnTo>
                  <a:lnTo>
                    <a:pt x="212" y="10"/>
                  </a:lnTo>
                  <a:lnTo>
                    <a:pt x="208" y="12"/>
                  </a:lnTo>
                  <a:lnTo>
                    <a:pt x="206" y="13"/>
                  </a:lnTo>
                  <a:lnTo>
                    <a:pt x="205" y="13"/>
                  </a:lnTo>
                  <a:lnTo>
                    <a:pt x="205" y="12"/>
                  </a:lnTo>
                  <a:lnTo>
                    <a:pt x="205" y="10"/>
                  </a:lnTo>
                  <a:lnTo>
                    <a:pt x="206" y="8"/>
                  </a:lnTo>
                  <a:lnTo>
                    <a:pt x="208" y="8"/>
                  </a:lnTo>
                  <a:lnTo>
                    <a:pt x="212" y="8"/>
                  </a:lnTo>
                  <a:lnTo>
                    <a:pt x="214" y="8"/>
                  </a:lnTo>
                  <a:lnTo>
                    <a:pt x="216" y="8"/>
                  </a:lnTo>
                  <a:lnTo>
                    <a:pt x="218" y="10"/>
                  </a:lnTo>
                  <a:lnTo>
                    <a:pt x="219" y="12"/>
                  </a:lnTo>
                  <a:lnTo>
                    <a:pt x="219" y="13"/>
                  </a:lnTo>
                  <a:lnTo>
                    <a:pt x="219" y="15"/>
                  </a:lnTo>
                  <a:lnTo>
                    <a:pt x="218" y="15"/>
                  </a:lnTo>
                  <a:lnTo>
                    <a:pt x="218" y="17"/>
                  </a:lnTo>
                  <a:lnTo>
                    <a:pt x="216" y="17"/>
                  </a:lnTo>
                  <a:lnTo>
                    <a:pt x="219" y="19"/>
                  </a:lnTo>
                  <a:lnTo>
                    <a:pt x="219" y="23"/>
                  </a:lnTo>
                  <a:lnTo>
                    <a:pt x="219" y="24"/>
                  </a:lnTo>
                  <a:lnTo>
                    <a:pt x="218" y="26"/>
                  </a:lnTo>
                  <a:lnTo>
                    <a:pt x="216" y="28"/>
                  </a:lnTo>
                  <a:lnTo>
                    <a:pt x="214" y="28"/>
                  </a:lnTo>
                  <a:lnTo>
                    <a:pt x="212" y="28"/>
                  </a:lnTo>
                  <a:lnTo>
                    <a:pt x="208" y="28"/>
                  </a:lnTo>
                  <a:lnTo>
                    <a:pt x="206" y="26"/>
                  </a:lnTo>
                  <a:lnTo>
                    <a:pt x="205" y="26"/>
                  </a:lnTo>
                  <a:lnTo>
                    <a:pt x="205" y="24"/>
                  </a:lnTo>
                  <a:lnTo>
                    <a:pt x="205" y="23"/>
                  </a:lnTo>
                  <a:lnTo>
                    <a:pt x="203" y="21"/>
                  </a:lnTo>
                  <a:lnTo>
                    <a:pt x="206" y="21"/>
                  </a:lnTo>
                  <a:lnTo>
                    <a:pt x="206" y="23"/>
                  </a:lnTo>
                  <a:lnTo>
                    <a:pt x="206" y="24"/>
                  </a:lnTo>
                  <a:lnTo>
                    <a:pt x="208" y="24"/>
                  </a:lnTo>
                  <a:lnTo>
                    <a:pt x="210" y="26"/>
                  </a:lnTo>
                  <a:lnTo>
                    <a:pt x="212" y="26"/>
                  </a:lnTo>
                  <a:lnTo>
                    <a:pt x="216" y="24"/>
                  </a:lnTo>
                  <a:lnTo>
                    <a:pt x="216" y="23"/>
                  </a:lnTo>
                  <a:lnTo>
                    <a:pt x="216" y="21"/>
                  </a:lnTo>
                  <a:lnTo>
                    <a:pt x="216" y="19"/>
                  </a:lnTo>
                  <a:lnTo>
                    <a:pt x="214" y="19"/>
                  </a:lnTo>
                  <a:lnTo>
                    <a:pt x="212" y="19"/>
                  </a:lnTo>
                  <a:lnTo>
                    <a:pt x="210" y="19"/>
                  </a:lnTo>
                  <a:lnTo>
                    <a:pt x="208" y="19"/>
                  </a:lnTo>
                  <a:lnTo>
                    <a:pt x="208" y="17"/>
                  </a:lnTo>
                  <a:lnTo>
                    <a:pt x="210" y="17"/>
                  </a:lnTo>
                  <a:lnTo>
                    <a:pt x="212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52" name="Freeform 143">
              <a:extLst>
                <a:ext uri="{FF2B5EF4-FFF2-40B4-BE49-F238E27FC236}">
                  <a16:creationId xmlns:a16="http://schemas.microsoft.com/office/drawing/2014/main" id="{1FF9E308-B97A-5B4E-AEA7-511F8BDA4C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28235" y="5146362"/>
              <a:ext cx="209550" cy="55563"/>
            </a:xfrm>
            <a:custGeom>
              <a:avLst/>
              <a:gdLst>
                <a:gd name="T0" fmla="*/ 24912 w 143"/>
                <a:gd name="T1" fmla="*/ 0 h 35"/>
                <a:gd name="T2" fmla="*/ 27842 w 143"/>
                <a:gd name="T3" fmla="*/ 11113 h 35"/>
                <a:gd name="T4" fmla="*/ 33704 w 143"/>
                <a:gd name="T5" fmla="*/ 14288 h 35"/>
                <a:gd name="T6" fmla="*/ 43962 w 143"/>
                <a:gd name="T7" fmla="*/ 11113 h 35"/>
                <a:gd name="T8" fmla="*/ 52754 w 143"/>
                <a:gd name="T9" fmla="*/ 23813 h 35"/>
                <a:gd name="T10" fmla="*/ 49823 w 143"/>
                <a:gd name="T11" fmla="*/ 38100 h 35"/>
                <a:gd name="T12" fmla="*/ 38100 w 143"/>
                <a:gd name="T13" fmla="*/ 44450 h 35"/>
                <a:gd name="T14" fmla="*/ 33704 w 143"/>
                <a:gd name="T15" fmla="*/ 41275 h 35"/>
                <a:gd name="T16" fmla="*/ 38100 w 143"/>
                <a:gd name="T17" fmla="*/ 41275 h 35"/>
                <a:gd name="T18" fmla="*/ 46892 w 143"/>
                <a:gd name="T19" fmla="*/ 34925 h 35"/>
                <a:gd name="T20" fmla="*/ 46892 w 143"/>
                <a:gd name="T21" fmla="*/ 23813 h 35"/>
                <a:gd name="T22" fmla="*/ 38100 w 143"/>
                <a:gd name="T23" fmla="*/ 14288 h 35"/>
                <a:gd name="T24" fmla="*/ 33704 w 143"/>
                <a:gd name="T25" fmla="*/ 28575 h 35"/>
                <a:gd name="T26" fmla="*/ 38100 w 143"/>
                <a:gd name="T27" fmla="*/ 41275 h 35"/>
                <a:gd name="T28" fmla="*/ 79131 w 143"/>
                <a:gd name="T29" fmla="*/ 17463 h 35"/>
                <a:gd name="T30" fmla="*/ 82062 w 143"/>
                <a:gd name="T31" fmla="*/ 31750 h 35"/>
                <a:gd name="T32" fmla="*/ 73269 w 143"/>
                <a:gd name="T33" fmla="*/ 44450 h 35"/>
                <a:gd name="T34" fmla="*/ 60081 w 143"/>
                <a:gd name="T35" fmla="*/ 38100 h 35"/>
                <a:gd name="T36" fmla="*/ 57150 w 143"/>
                <a:gd name="T37" fmla="*/ 23813 h 35"/>
                <a:gd name="T38" fmla="*/ 65942 w 143"/>
                <a:gd name="T39" fmla="*/ 11113 h 35"/>
                <a:gd name="T40" fmla="*/ 73269 w 143"/>
                <a:gd name="T41" fmla="*/ 38100 h 35"/>
                <a:gd name="T42" fmla="*/ 79131 w 143"/>
                <a:gd name="T43" fmla="*/ 26988 h 35"/>
                <a:gd name="T44" fmla="*/ 73269 w 143"/>
                <a:gd name="T45" fmla="*/ 17463 h 35"/>
                <a:gd name="T46" fmla="*/ 65942 w 143"/>
                <a:gd name="T47" fmla="*/ 17463 h 35"/>
                <a:gd name="T48" fmla="*/ 60081 w 143"/>
                <a:gd name="T49" fmla="*/ 26988 h 35"/>
                <a:gd name="T50" fmla="*/ 65942 w 143"/>
                <a:gd name="T51" fmla="*/ 38100 h 35"/>
                <a:gd name="T52" fmla="*/ 101112 w 143"/>
                <a:gd name="T53" fmla="*/ 23813 h 35"/>
                <a:gd name="T54" fmla="*/ 104042 w 143"/>
                <a:gd name="T55" fmla="*/ 17463 h 35"/>
                <a:gd name="T56" fmla="*/ 87923 w 143"/>
                <a:gd name="T57" fmla="*/ 20638 h 35"/>
                <a:gd name="T58" fmla="*/ 92319 w 143"/>
                <a:gd name="T59" fmla="*/ 11113 h 35"/>
                <a:gd name="T60" fmla="*/ 104042 w 143"/>
                <a:gd name="T61" fmla="*/ 11113 h 35"/>
                <a:gd name="T62" fmla="*/ 108438 w 143"/>
                <a:gd name="T63" fmla="*/ 20638 h 35"/>
                <a:gd name="T64" fmla="*/ 104042 w 143"/>
                <a:gd name="T65" fmla="*/ 26988 h 35"/>
                <a:gd name="T66" fmla="*/ 108438 w 143"/>
                <a:gd name="T67" fmla="*/ 38100 h 35"/>
                <a:gd name="T68" fmla="*/ 98181 w 143"/>
                <a:gd name="T69" fmla="*/ 44450 h 35"/>
                <a:gd name="T70" fmla="*/ 87923 w 143"/>
                <a:gd name="T71" fmla="*/ 38100 h 35"/>
                <a:gd name="T72" fmla="*/ 89388 w 143"/>
                <a:gd name="T73" fmla="*/ 34925 h 35"/>
                <a:gd name="T74" fmla="*/ 95250 w 143"/>
                <a:gd name="T75" fmla="*/ 41275 h 35"/>
                <a:gd name="T76" fmla="*/ 105508 w 143"/>
                <a:gd name="T77" fmla="*/ 31750 h 35"/>
                <a:gd name="T78" fmla="*/ 98181 w 143"/>
                <a:gd name="T79" fmla="*/ 28575 h 35"/>
                <a:gd name="T80" fmla="*/ 95250 w 143"/>
                <a:gd name="T81" fmla="*/ 26988 h 35"/>
                <a:gd name="T82" fmla="*/ 98181 w 143"/>
                <a:gd name="T83" fmla="*/ 26988 h 35"/>
                <a:gd name="T84" fmla="*/ 133350 w 143"/>
                <a:gd name="T85" fmla="*/ 44450 h 35"/>
                <a:gd name="T86" fmla="*/ 117231 w 143"/>
                <a:gd name="T87" fmla="*/ 44450 h 35"/>
                <a:gd name="T88" fmla="*/ 133350 w 143"/>
                <a:gd name="T89" fmla="*/ 26988 h 35"/>
                <a:gd name="T90" fmla="*/ 174381 w 143"/>
                <a:gd name="T91" fmla="*/ 11113 h 35"/>
                <a:gd name="T92" fmla="*/ 168519 w 143"/>
                <a:gd name="T93" fmla="*/ 34925 h 35"/>
                <a:gd name="T94" fmla="*/ 159727 w 143"/>
                <a:gd name="T95" fmla="*/ 44450 h 35"/>
                <a:gd name="T96" fmla="*/ 152400 w 143"/>
                <a:gd name="T97" fmla="*/ 11113 h 35"/>
                <a:gd name="T98" fmla="*/ 165588 w 143"/>
                <a:gd name="T99" fmla="*/ 26988 h 35"/>
                <a:gd name="T100" fmla="*/ 158262 w 143"/>
                <a:gd name="T101" fmla="*/ 38100 h 35"/>
                <a:gd name="T102" fmla="*/ 162658 w 143"/>
                <a:gd name="T103" fmla="*/ 34925 h 35"/>
                <a:gd name="T104" fmla="*/ 158262 w 143"/>
                <a:gd name="T105" fmla="*/ 28575 h 35"/>
                <a:gd name="T106" fmla="*/ 190500 w 143"/>
                <a:gd name="T107" fmla="*/ 34925 h 35"/>
                <a:gd name="T108" fmla="*/ 203688 w 143"/>
                <a:gd name="T109" fmla="*/ 44450 h 35"/>
                <a:gd name="T110" fmla="*/ 184638 w 143"/>
                <a:gd name="T111" fmla="*/ 44450 h 35"/>
                <a:gd name="T112" fmla="*/ 206619 w 143"/>
                <a:gd name="T113" fmla="*/ 0 h 35"/>
                <a:gd name="T114" fmla="*/ 187569 w 143"/>
                <a:gd name="T115" fmla="*/ 0 h 35"/>
                <a:gd name="T116" fmla="*/ 193431 w 143"/>
                <a:gd name="T117" fmla="*/ 3175 h 35"/>
                <a:gd name="T118" fmla="*/ 200758 w 143"/>
                <a:gd name="T119" fmla="*/ 3175 h 3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3"/>
                <a:gd name="T181" fmla="*/ 0 h 35"/>
                <a:gd name="T182" fmla="*/ 143 w 143"/>
                <a:gd name="T183" fmla="*/ 35 h 3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3" h="35">
                  <a:moveTo>
                    <a:pt x="4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4"/>
                  </a:lnTo>
                  <a:lnTo>
                    <a:pt x="4" y="4"/>
                  </a:lnTo>
                  <a:lnTo>
                    <a:pt x="4" y="28"/>
                  </a:lnTo>
                  <a:close/>
                  <a:moveTo>
                    <a:pt x="19" y="7"/>
                  </a:moveTo>
                  <a:lnTo>
                    <a:pt x="23" y="7"/>
                  </a:lnTo>
                  <a:lnTo>
                    <a:pt x="23" y="11"/>
                  </a:lnTo>
                  <a:lnTo>
                    <a:pt x="23" y="9"/>
                  </a:lnTo>
                  <a:lnTo>
                    <a:pt x="24" y="7"/>
                  </a:lnTo>
                  <a:lnTo>
                    <a:pt x="26" y="7"/>
                  </a:lnTo>
                  <a:lnTo>
                    <a:pt x="28" y="7"/>
                  </a:lnTo>
                  <a:lnTo>
                    <a:pt x="30" y="7"/>
                  </a:lnTo>
                  <a:lnTo>
                    <a:pt x="32" y="9"/>
                  </a:lnTo>
                  <a:lnTo>
                    <a:pt x="34" y="9"/>
                  </a:lnTo>
                  <a:lnTo>
                    <a:pt x="36" y="11"/>
                  </a:lnTo>
                  <a:lnTo>
                    <a:pt x="36" y="15"/>
                  </a:lnTo>
                  <a:lnTo>
                    <a:pt x="36" y="17"/>
                  </a:lnTo>
                  <a:lnTo>
                    <a:pt x="36" y="20"/>
                  </a:lnTo>
                  <a:lnTo>
                    <a:pt x="36" y="22"/>
                  </a:lnTo>
                  <a:lnTo>
                    <a:pt x="34" y="24"/>
                  </a:lnTo>
                  <a:lnTo>
                    <a:pt x="32" y="26"/>
                  </a:lnTo>
                  <a:lnTo>
                    <a:pt x="30" y="28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4" y="28"/>
                  </a:lnTo>
                  <a:lnTo>
                    <a:pt x="23" y="26"/>
                  </a:lnTo>
                  <a:lnTo>
                    <a:pt x="23" y="35"/>
                  </a:lnTo>
                  <a:lnTo>
                    <a:pt x="19" y="35"/>
                  </a:lnTo>
                  <a:lnTo>
                    <a:pt x="19" y="7"/>
                  </a:lnTo>
                  <a:close/>
                  <a:moveTo>
                    <a:pt x="26" y="26"/>
                  </a:moveTo>
                  <a:lnTo>
                    <a:pt x="28" y="24"/>
                  </a:lnTo>
                  <a:lnTo>
                    <a:pt x="30" y="24"/>
                  </a:lnTo>
                  <a:lnTo>
                    <a:pt x="32" y="22"/>
                  </a:lnTo>
                  <a:lnTo>
                    <a:pt x="32" y="20"/>
                  </a:lnTo>
                  <a:lnTo>
                    <a:pt x="32" y="17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0" y="11"/>
                  </a:lnTo>
                  <a:lnTo>
                    <a:pt x="26" y="9"/>
                  </a:lnTo>
                  <a:lnTo>
                    <a:pt x="24" y="11"/>
                  </a:lnTo>
                  <a:lnTo>
                    <a:pt x="23" y="13"/>
                  </a:lnTo>
                  <a:lnTo>
                    <a:pt x="23" y="15"/>
                  </a:lnTo>
                  <a:lnTo>
                    <a:pt x="23" y="18"/>
                  </a:lnTo>
                  <a:lnTo>
                    <a:pt x="23" y="22"/>
                  </a:lnTo>
                  <a:lnTo>
                    <a:pt x="23" y="24"/>
                  </a:lnTo>
                  <a:lnTo>
                    <a:pt x="24" y="24"/>
                  </a:lnTo>
                  <a:lnTo>
                    <a:pt x="26" y="26"/>
                  </a:lnTo>
                  <a:close/>
                  <a:moveTo>
                    <a:pt x="47" y="7"/>
                  </a:moveTo>
                  <a:lnTo>
                    <a:pt x="50" y="7"/>
                  </a:lnTo>
                  <a:lnTo>
                    <a:pt x="52" y="9"/>
                  </a:lnTo>
                  <a:lnTo>
                    <a:pt x="54" y="11"/>
                  </a:lnTo>
                  <a:lnTo>
                    <a:pt x="56" y="13"/>
                  </a:lnTo>
                  <a:lnTo>
                    <a:pt x="56" y="15"/>
                  </a:lnTo>
                  <a:lnTo>
                    <a:pt x="56" y="17"/>
                  </a:lnTo>
                  <a:lnTo>
                    <a:pt x="56" y="20"/>
                  </a:lnTo>
                  <a:lnTo>
                    <a:pt x="56" y="22"/>
                  </a:lnTo>
                  <a:lnTo>
                    <a:pt x="54" y="24"/>
                  </a:lnTo>
                  <a:lnTo>
                    <a:pt x="52" y="26"/>
                  </a:lnTo>
                  <a:lnTo>
                    <a:pt x="50" y="28"/>
                  </a:lnTo>
                  <a:lnTo>
                    <a:pt x="47" y="28"/>
                  </a:lnTo>
                  <a:lnTo>
                    <a:pt x="45" y="28"/>
                  </a:lnTo>
                  <a:lnTo>
                    <a:pt x="43" y="26"/>
                  </a:lnTo>
                  <a:lnTo>
                    <a:pt x="41" y="24"/>
                  </a:lnTo>
                  <a:lnTo>
                    <a:pt x="39" y="22"/>
                  </a:lnTo>
                  <a:lnTo>
                    <a:pt x="39" y="20"/>
                  </a:lnTo>
                  <a:lnTo>
                    <a:pt x="39" y="17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41" y="11"/>
                  </a:lnTo>
                  <a:lnTo>
                    <a:pt x="43" y="9"/>
                  </a:lnTo>
                  <a:lnTo>
                    <a:pt x="45" y="7"/>
                  </a:lnTo>
                  <a:lnTo>
                    <a:pt x="47" y="7"/>
                  </a:lnTo>
                  <a:close/>
                  <a:moveTo>
                    <a:pt x="47" y="24"/>
                  </a:moveTo>
                  <a:lnTo>
                    <a:pt x="48" y="24"/>
                  </a:lnTo>
                  <a:lnTo>
                    <a:pt x="50" y="24"/>
                  </a:lnTo>
                  <a:lnTo>
                    <a:pt x="52" y="22"/>
                  </a:lnTo>
                  <a:lnTo>
                    <a:pt x="52" y="20"/>
                  </a:lnTo>
                  <a:lnTo>
                    <a:pt x="52" y="18"/>
                  </a:lnTo>
                  <a:lnTo>
                    <a:pt x="54" y="17"/>
                  </a:lnTo>
                  <a:lnTo>
                    <a:pt x="52" y="17"/>
                  </a:lnTo>
                  <a:lnTo>
                    <a:pt x="52" y="15"/>
                  </a:lnTo>
                  <a:lnTo>
                    <a:pt x="52" y="13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7" y="9"/>
                  </a:lnTo>
                  <a:lnTo>
                    <a:pt x="45" y="11"/>
                  </a:lnTo>
                  <a:lnTo>
                    <a:pt x="43" y="13"/>
                  </a:lnTo>
                  <a:lnTo>
                    <a:pt x="43" y="15"/>
                  </a:lnTo>
                  <a:lnTo>
                    <a:pt x="41" y="17"/>
                  </a:lnTo>
                  <a:lnTo>
                    <a:pt x="41" y="18"/>
                  </a:lnTo>
                  <a:lnTo>
                    <a:pt x="43" y="20"/>
                  </a:lnTo>
                  <a:lnTo>
                    <a:pt x="43" y="22"/>
                  </a:lnTo>
                  <a:lnTo>
                    <a:pt x="45" y="24"/>
                  </a:lnTo>
                  <a:lnTo>
                    <a:pt x="47" y="24"/>
                  </a:lnTo>
                  <a:close/>
                  <a:moveTo>
                    <a:pt x="67" y="17"/>
                  </a:moveTo>
                  <a:lnTo>
                    <a:pt x="69" y="15"/>
                  </a:lnTo>
                  <a:lnTo>
                    <a:pt x="71" y="15"/>
                  </a:lnTo>
                  <a:lnTo>
                    <a:pt x="71" y="13"/>
                  </a:lnTo>
                  <a:lnTo>
                    <a:pt x="71" y="11"/>
                  </a:lnTo>
                  <a:lnTo>
                    <a:pt x="67" y="9"/>
                  </a:lnTo>
                  <a:lnTo>
                    <a:pt x="63" y="11"/>
                  </a:lnTo>
                  <a:lnTo>
                    <a:pt x="63" y="13"/>
                  </a:lnTo>
                  <a:lnTo>
                    <a:pt x="60" y="13"/>
                  </a:lnTo>
                  <a:lnTo>
                    <a:pt x="60" y="11"/>
                  </a:lnTo>
                  <a:lnTo>
                    <a:pt x="61" y="9"/>
                  </a:lnTo>
                  <a:lnTo>
                    <a:pt x="63" y="7"/>
                  </a:lnTo>
                  <a:lnTo>
                    <a:pt x="65" y="7"/>
                  </a:lnTo>
                  <a:lnTo>
                    <a:pt x="67" y="7"/>
                  </a:lnTo>
                  <a:lnTo>
                    <a:pt x="69" y="7"/>
                  </a:lnTo>
                  <a:lnTo>
                    <a:pt x="71" y="7"/>
                  </a:lnTo>
                  <a:lnTo>
                    <a:pt x="72" y="9"/>
                  </a:lnTo>
                  <a:lnTo>
                    <a:pt x="74" y="9"/>
                  </a:lnTo>
                  <a:lnTo>
                    <a:pt x="74" y="11"/>
                  </a:lnTo>
                  <a:lnTo>
                    <a:pt x="74" y="13"/>
                  </a:lnTo>
                  <a:lnTo>
                    <a:pt x="74" y="15"/>
                  </a:lnTo>
                  <a:lnTo>
                    <a:pt x="72" y="15"/>
                  </a:lnTo>
                  <a:lnTo>
                    <a:pt x="72" y="17"/>
                  </a:lnTo>
                  <a:lnTo>
                    <a:pt x="71" y="17"/>
                  </a:lnTo>
                  <a:lnTo>
                    <a:pt x="74" y="18"/>
                  </a:lnTo>
                  <a:lnTo>
                    <a:pt x="76" y="22"/>
                  </a:lnTo>
                  <a:lnTo>
                    <a:pt x="74" y="24"/>
                  </a:lnTo>
                  <a:lnTo>
                    <a:pt x="72" y="26"/>
                  </a:lnTo>
                  <a:lnTo>
                    <a:pt x="71" y="28"/>
                  </a:lnTo>
                  <a:lnTo>
                    <a:pt x="69" y="28"/>
                  </a:lnTo>
                  <a:lnTo>
                    <a:pt x="67" y="28"/>
                  </a:lnTo>
                  <a:lnTo>
                    <a:pt x="65" y="28"/>
                  </a:lnTo>
                  <a:lnTo>
                    <a:pt x="61" y="26"/>
                  </a:lnTo>
                  <a:lnTo>
                    <a:pt x="60" y="24"/>
                  </a:lnTo>
                  <a:lnTo>
                    <a:pt x="60" y="22"/>
                  </a:lnTo>
                  <a:lnTo>
                    <a:pt x="60" y="20"/>
                  </a:lnTo>
                  <a:lnTo>
                    <a:pt x="61" y="20"/>
                  </a:lnTo>
                  <a:lnTo>
                    <a:pt x="61" y="22"/>
                  </a:lnTo>
                  <a:lnTo>
                    <a:pt x="63" y="24"/>
                  </a:lnTo>
                  <a:lnTo>
                    <a:pt x="65" y="24"/>
                  </a:lnTo>
                  <a:lnTo>
                    <a:pt x="65" y="26"/>
                  </a:lnTo>
                  <a:lnTo>
                    <a:pt x="67" y="26"/>
                  </a:lnTo>
                  <a:lnTo>
                    <a:pt x="71" y="24"/>
                  </a:lnTo>
                  <a:lnTo>
                    <a:pt x="72" y="22"/>
                  </a:lnTo>
                  <a:lnTo>
                    <a:pt x="72" y="20"/>
                  </a:lnTo>
                  <a:lnTo>
                    <a:pt x="71" y="18"/>
                  </a:lnTo>
                  <a:lnTo>
                    <a:pt x="69" y="18"/>
                  </a:lnTo>
                  <a:lnTo>
                    <a:pt x="67" y="18"/>
                  </a:lnTo>
                  <a:lnTo>
                    <a:pt x="65" y="18"/>
                  </a:lnTo>
                  <a:lnTo>
                    <a:pt x="65" y="17"/>
                  </a:lnTo>
                  <a:lnTo>
                    <a:pt x="67" y="17"/>
                  </a:lnTo>
                  <a:close/>
                  <a:moveTo>
                    <a:pt x="91" y="7"/>
                  </a:moveTo>
                  <a:lnTo>
                    <a:pt x="95" y="7"/>
                  </a:lnTo>
                  <a:lnTo>
                    <a:pt x="95" y="28"/>
                  </a:lnTo>
                  <a:lnTo>
                    <a:pt x="91" y="28"/>
                  </a:lnTo>
                  <a:lnTo>
                    <a:pt x="91" y="18"/>
                  </a:lnTo>
                  <a:lnTo>
                    <a:pt x="82" y="18"/>
                  </a:lnTo>
                  <a:lnTo>
                    <a:pt x="82" y="28"/>
                  </a:lnTo>
                  <a:lnTo>
                    <a:pt x="80" y="28"/>
                  </a:lnTo>
                  <a:lnTo>
                    <a:pt x="80" y="7"/>
                  </a:lnTo>
                  <a:lnTo>
                    <a:pt x="82" y="7"/>
                  </a:lnTo>
                  <a:lnTo>
                    <a:pt x="82" y="17"/>
                  </a:lnTo>
                  <a:lnTo>
                    <a:pt x="91" y="17"/>
                  </a:lnTo>
                  <a:lnTo>
                    <a:pt x="91" y="7"/>
                  </a:lnTo>
                  <a:close/>
                  <a:moveTo>
                    <a:pt x="120" y="28"/>
                  </a:moveTo>
                  <a:lnTo>
                    <a:pt x="119" y="28"/>
                  </a:lnTo>
                  <a:lnTo>
                    <a:pt x="119" y="7"/>
                  </a:lnTo>
                  <a:lnTo>
                    <a:pt x="120" y="7"/>
                  </a:lnTo>
                  <a:lnTo>
                    <a:pt x="120" y="28"/>
                  </a:lnTo>
                  <a:close/>
                  <a:moveTo>
                    <a:pt x="115" y="22"/>
                  </a:moveTo>
                  <a:lnTo>
                    <a:pt x="115" y="22"/>
                  </a:lnTo>
                  <a:lnTo>
                    <a:pt x="115" y="24"/>
                  </a:lnTo>
                  <a:lnTo>
                    <a:pt x="113" y="26"/>
                  </a:lnTo>
                  <a:lnTo>
                    <a:pt x="111" y="26"/>
                  </a:lnTo>
                  <a:lnTo>
                    <a:pt x="109" y="28"/>
                  </a:lnTo>
                  <a:lnTo>
                    <a:pt x="108" y="28"/>
                  </a:lnTo>
                  <a:lnTo>
                    <a:pt x="100" y="28"/>
                  </a:lnTo>
                  <a:lnTo>
                    <a:pt x="100" y="7"/>
                  </a:lnTo>
                  <a:lnTo>
                    <a:pt x="104" y="7"/>
                  </a:lnTo>
                  <a:lnTo>
                    <a:pt x="104" y="17"/>
                  </a:lnTo>
                  <a:lnTo>
                    <a:pt x="108" y="17"/>
                  </a:lnTo>
                  <a:lnTo>
                    <a:pt x="111" y="17"/>
                  </a:lnTo>
                  <a:lnTo>
                    <a:pt x="113" y="17"/>
                  </a:lnTo>
                  <a:lnTo>
                    <a:pt x="115" y="18"/>
                  </a:lnTo>
                  <a:lnTo>
                    <a:pt x="115" y="22"/>
                  </a:lnTo>
                  <a:close/>
                  <a:moveTo>
                    <a:pt x="104" y="24"/>
                  </a:moveTo>
                  <a:lnTo>
                    <a:pt x="108" y="24"/>
                  </a:lnTo>
                  <a:lnTo>
                    <a:pt x="109" y="24"/>
                  </a:lnTo>
                  <a:lnTo>
                    <a:pt x="111" y="24"/>
                  </a:lnTo>
                  <a:lnTo>
                    <a:pt x="111" y="22"/>
                  </a:lnTo>
                  <a:lnTo>
                    <a:pt x="111" y="20"/>
                  </a:lnTo>
                  <a:lnTo>
                    <a:pt x="111" y="18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4" y="18"/>
                  </a:lnTo>
                  <a:lnTo>
                    <a:pt x="104" y="24"/>
                  </a:lnTo>
                  <a:close/>
                  <a:moveTo>
                    <a:pt x="130" y="22"/>
                  </a:moveTo>
                  <a:lnTo>
                    <a:pt x="130" y="22"/>
                  </a:lnTo>
                  <a:lnTo>
                    <a:pt x="139" y="7"/>
                  </a:lnTo>
                  <a:lnTo>
                    <a:pt x="143" y="7"/>
                  </a:lnTo>
                  <a:lnTo>
                    <a:pt x="143" y="28"/>
                  </a:lnTo>
                  <a:lnTo>
                    <a:pt x="139" y="28"/>
                  </a:lnTo>
                  <a:lnTo>
                    <a:pt x="139" y="13"/>
                  </a:lnTo>
                  <a:lnTo>
                    <a:pt x="130" y="28"/>
                  </a:lnTo>
                  <a:lnTo>
                    <a:pt x="126" y="28"/>
                  </a:lnTo>
                  <a:lnTo>
                    <a:pt x="126" y="7"/>
                  </a:lnTo>
                  <a:lnTo>
                    <a:pt x="130" y="7"/>
                  </a:lnTo>
                  <a:lnTo>
                    <a:pt x="130" y="22"/>
                  </a:lnTo>
                  <a:close/>
                  <a:moveTo>
                    <a:pt x="141" y="0"/>
                  </a:moveTo>
                  <a:lnTo>
                    <a:pt x="139" y="4"/>
                  </a:lnTo>
                  <a:lnTo>
                    <a:pt x="133" y="6"/>
                  </a:lnTo>
                  <a:lnTo>
                    <a:pt x="130" y="4"/>
                  </a:lnTo>
                  <a:lnTo>
                    <a:pt x="128" y="0"/>
                  </a:lnTo>
                  <a:lnTo>
                    <a:pt x="130" y="0"/>
                  </a:lnTo>
                  <a:lnTo>
                    <a:pt x="132" y="2"/>
                  </a:lnTo>
                  <a:lnTo>
                    <a:pt x="133" y="4"/>
                  </a:lnTo>
                  <a:lnTo>
                    <a:pt x="135" y="2"/>
                  </a:lnTo>
                  <a:lnTo>
                    <a:pt x="137" y="2"/>
                  </a:lnTo>
                  <a:lnTo>
                    <a:pt x="139" y="0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53" name="Freeform 144">
              <a:extLst>
                <a:ext uri="{FF2B5EF4-FFF2-40B4-BE49-F238E27FC236}">
                  <a16:creationId xmlns:a16="http://schemas.microsoft.com/office/drawing/2014/main" id="{18CB0085-8719-BD48-B826-A6F1F10D8D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28236" y="5225736"/>
              <a:ext cx="276225" cy="44450"/>
            </a:xfrm>
            <a:custGeom>
              <a:avLst/>
              <a:gdLst>
                <a:gd name="T0" fmla="*/ 33615 w 189"/>
                <a:gd name="T1" fmla="*/ 6350 h 28"/>
                <a:gd name="T2" fmla="*/ 5846 w 189"/>
                <a:gd name="T3" fmla="*/ 7938 h 28"/>
                <a:gd name="T4" fmla="*/ 19000 w 189"/>
                <a:gd name="T5" fmla="*/ 34925 h 28"/>
                <a:gd name="T6" fmla="*/ 43845 w 189"/>
                <a:gd name="T7" fmla="*/ 20638 h 28"/>
                <a:gd name="T8" fmla="*/ 59922 w 189"/>
                <a:gd name="T9" fmla="*/ 11113 h 28"/>
                <a:gd name="T10" fmla="*/ 68691 w 189"/>
                <a:gd name="T11" fmla="*/ 38100 h 28"/>
                <a:gd name="T12" fmla="*/ 70152 w 189"/>
                <a:gd name="T13" fmla="*/ 41275 h 28"/>
                <a:gd name="T14" fmla="*/ 62845 w 189"/>
                <a:gd name="T15" fmla="*/ 41275 h 28"/>
                <a:gd name="T16" fmla="*/ 52614 w 189"/>
                <a:gd name="T17" fmla="*/ 44450 h 28"/>
                <a:gd name="T18" fmla="*/ 43845 w 189"/>
                <a:gd name="T19" fmla="*/ 31750 h 28"/>
                <a:gd name="T20" fmla="*/ 62845 w 189"/>
                <a:gd name="T21" fmla="*/ 20638 h 28"/>
                <a:gd name="T22" fmla="*/ 49691 w 189"/>
                <a:gd name="T23" fmla="*/ 17463 h 28"/>
                <a:gd name="T24" fmla="*/ 56999 w 189"/>
                <a:gd name="T25" fmla="*/ 26988 h 28"/>
                <a:gd name="T26" fmla="*/ 49691 w 189"/>
                <a:gd name="T27" fmla="*/ 31750 h 28"/>
                <a:gd name="T28" fmla="*/ 59922 w 189"/>
                <a:gd name="T29" fmla="*/ 34925 h 28"/>
                <a:gd name="T30" fmla="*/ 92075 w 189"/>
                <a:gd name="T31" fmla="*/ 41275 h 28"/>
                <a:gd name="T32" fmla="*/ 78921 w 189"/>
                <a:gd name="T33" fmla="*/ 11113 h 28"/>
                <a:gd name="T34" fmla="*/ 103767 w 189"/>
                <a:gd name="T35" fmla="*/ 20638 h 28"/>
                <a:gd name="T36" fmla="*/ 119844 w 189"/>
                <a:gd name="T37" fmla="*/ 11113 h 28"/>
                <a:gd name="T38" fmla="*/ 124228 w 189"/>
                <a:gd name="T39" fmla="*/ 38100 h 28"/>
                <a:gd name="T40" fmla="*/ 127151 w 189"/>
                <a:gd name="T41" fmla="*/ 41275 h 28"/>
                <a:gd name="T42" fmla="*/ 122767 w 189"/>
                <a:gd name="T43" fmla="*/ 41275 h 28"/>
                <a:gd name="T44" fmla="*/ 111075 w 189"/>
                <a:gd name="T45" fmla="*/ 44450 h 28"/>
                <a:gd name="T46" fmla="*/ 100844 w 189"/>
                <a:gd name="T47" fmla="*/ 31750 h 28"/>
                <a:gd name="T48" fmla="*/ 119844 w 189"/>
                <a:gd name="T49" fmla="*/ 20638 h 28"/>
                <a:gd name="T50" fmla="*/ 108152 w 189"/>
                <a:gd name="T51" fmla="*/ 17463 h 28"/>
                <a:gd name="T52" fmla="*/ 116921 w 189"/>
                <a:gd name="T53" fmla="*/ 26988 h 28"/>
                <a:gd name="T54" fmla="*/ 105229 w 189"/>
                <a:gd name="T55" fmla="*/ 31750 h 28"/>
                <a:gd name="T56" fmla="*/ 116921 w 189"/>
                <a:gd name="T57" fmla="*/ 34925 h 28"/>
                <a:gd name="T58" fmla="*/ 151997 w 189"/>
                <a:gd name="T59" fmla="*/ 26988 h 28"/>
                <a:gd name="T60" fmla="*/ 135920 w 189"/>
                <a:gd name="T61" fmla="*/ 26988 h 28"/>
                <a:gd name="T62" fmla="*/ 138843 w 189"/>
                <a:gd name="T63" fmla="*/ 23812 h 28"/>
                <a:gd name="T64" fmla="*/ 151997 w 189"/>
                <a:gd name="T65" fmla="*/ 11113 h 28"/>
                <a:gd name="T66" fmla="*/ 170996 w 189"/>
                <a:gd name="T67" fmla="*/ 26988 h 28"/>
                <a:gd name="T68" fmla="*/ 168073 w 189"/>
                <a:gd name="T69" fmla="*/ 23812 h 28"/>
                <a:gd name="T70" fmla="*/ 192919 w 189"/>
                <a:gd name="T71" fmla="*/ 14288 h 28"/>
                <a:gd name="T72" fmla="*/ 208996 w 189"/>
                <a:gd name="T73" fmla="*/ 11113 h 28"/>
                <a:gd name="T74" fmla="*/ 213380 w 189"/>
                <a:gd name="T75" fmla="*/ 38100 h 28"/>
                <a:gd name="T76" fmla="*/ 213380 w 189"/>
                <a:gd name="T77" fmla="*/ 41275 h 28"/>
                <a:gd name="T78" fmla="*/ 208996 w 189"/>
                <a:gd name="T79" fmla="*/ 38100 h 28"/>
                <a:gd name="T80" fmla="*/ 194381 w 189"/>
                <a:gd name="T81" fmla="*/ 41275 h 28"/>
                <a:gd name="T82" fmla="*/ 189996 w 189"/>
                <a:gd name="T83" fmla="*/ 28575 h 28"/>
                <a:gd name="T84" fmla="*/ 208996 w 189"/>
                <a:gd name="T85" fmla="*/ 20638 h 28"/>
                <a:gd name="T86" fmla="*/ 194381 w 189"/>
                <a:gd name="T87" fmla="*/ 20638 h 28"/>
                <a:gd name="T88" fmla="*/ 200227 w 189"/>
                <a:gd name="T89" fmla="*/ 26988 h 28"/>
                <a:gd name="T90" fmla="*/ 194381 w 189"/>
                <a:gd name="T91" fmla="*/ 31750 h 28"/>
                <a:gd name="T92" fmla="*/ 208996 w 189"/>
                <a:gd name="T93" fmla="*/ 34925 h 28"/>
                <a:gd name="T94" fmla="*/ 225072 w 189"/>
                <a:gd name="T95" fmla="*/ 34925 h 28"/>
                <a:gd name="T96" fmla="*/ 222149 w 189"/>
                <a:gd name="T97" fmla="*/ 34925 h 28"/>
                <a:gd name="T98" fmla="*/ 238226 w 189"/>
                <a:gd name="T99" fmla="*/ 41275 h 28"/>
                <a:gd name="T100" fmla="*/ 257225 w 189"/>
                <a:gd name="T101" fmla="*/ 11113 h 28"/>
                <a:gd name="T102" fmla="*/ 270379 w 189"/>
                <a:gd name="T103" fmla="*/ 14288 h 28"/>
                <a:gd name="T104" fmla="*/ 276225 w 189"/>
                <a:gd name="T105" fmla="*/ 38100 h 28"/>
                <a:gd name="T106" fmla="*/ 273302 w 189"/>
                <a:gd name="T107" fmla="*/ 41275 h 28"/>
                <a:gd name="T108" fmla="*/ 264533 w 189"/>
                <a:gd name="T109" fmla="*/ 38100 h 28"/>
                <a:gd name="T110" fmla="*/ 251379 w 189"/>
                <a:gd name="T111" fmla="*/ 41275 h 28"/>
                <a:gd name="T112" fmla="*/ 251379 w 189"/>
                <a:gd name="T113" fmla="*/ 26988 h 28"/>
                <a:gd name="T114" fmla="*/ 260148 w 189"/>
                <a:gd name="T115" fmla="*/ 14288 h 28"/>
                <a:gd name="T116" fmla="*/ 267456 w 189"/>
                <a:gd name="T117" fmla="*/ 26988 h 28"/>
                <a:gd name="T118" fmla="*/ 257225 w 189"/>
                <a:gd name="T119" fmla="*/ 28575 h 28"/>
                <a:gd name="T120" fmla="*/ 257225 w 189"/>
                <a:gd name="T121" fmla="*/ 38100 h 28"/>
                <a:gd name="T122" fmla="*/ 267456 w 189"/>
                <a:gd name="T123" fmla="*/ 31750 h 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9"/>
                <a:gd name="T187" fmla="*/ 0 h 28"/>
                <a:gd name="T188" fmla="*/ 189 w 189"/>
                <a:gd name="T189" fmla="*/ 28 h 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9" h="28">
                  <a:moveTo>
                    <a:pt x="23" y="26"/>
                  </a:moveTo>
                  <a:lnTo>
                    <a:pt x="23" y="11"/>
                  </a:lnTo>
                  <a:lnTo>
                    <a:pt x="23" y="7"/>
                  </a:lnTo>
                  <a:lnTo>
                    <a:pt x="23" y="5"/>
                  </a:lnTo>
                  <a:lnTo>
                    <a:pt x="23" y="4"/>
                  </a:lnTo>
                  <a:lnTo>
                    <a:pt x="15" y="26"/>
                  </a:lnTo>
                  <a:lnTo>
                    <a:pt x="12" y="26"/>
                  </a:lnTo>
                  <a:lnTo>
                    <a:pt x="4" y="4"/>
                  </a:lnTo>
                  <a:lnTo>
                    <a:pt x="4" y="5"/>
                  </a:lnTo>
                  <a:lnTo>
                    <a:pt x="4" y="11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6" y="0"/>
                  </a:lnTo>
                  <a:lnTo>
                    <a:pt x="13" y="2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6" y="26"/>
                  </a:lnTo>
                  <a:lnTo>
                    <a:pt x="23" y="26"/>
                  </a:lnTo>
                  <a:close/>
                  <a:moveTo>
                    <a:pt x="30" y="13"/>
                  </a:moveTo>
                  <a:lnTo>
                    <a:pt x="32" y="9"/>
                  </a:lnTo>
                  <a:lnTo>
                    <a:pt x="34" y="7"/>
                  </a:lnTo>
                  <a:lnTo>
                    <a:pt x="36" y="7"/>
                  </a:lnTo>
                  <a:lnTo>
                    <a:pt x="39" y="5"/>
                  </a:lnTo>
                  <a:lnTo>
                    <a:pt x="41" y="7"/>
                  </a:lnTo>
                  <a:lnTo>
                    <a:pt x="43" y="7"/>
                  </a:lnTo>
                  <a:lnTo>
                    <a:pt x="45" y="7"/>
                  </a:lnTo>
                  <a:lnTo>
                    <a:pt x="45" y="9"/>
                  </a:lnTo>
                  <a:lnTo>
                    <a:pt x="47" y="11"/>
                  </a:lnTo>
                  <a:lnTo>
                    <a:pt x="47" y="22"/>
                  </a:lnTo>
                  <a:lnTo>
                    <a:pt x="47" y="24"/>
                  </a:lnTo>
                  <a:lnTo>
                    <a:pt x="48" y="24"/>
                  </a:lnTo>
                  <a:lnTo>
                    <a:pt x="48" y="26"/>
                  </a:lnTo>
                  <a:lnTo>
                    <a:pt x="47" y="26"/>
                  </a:lnTo>
                  <a:lnTo>
                    <a:pt x="45" y="26"/>
                  </a:lnTo>
                  <a:lnTo>
                    <a:pt x="43" y="26"/>
                  </a:lnTo>
                  <a:lnTo>
                    <a:pt x="43" y="24"/>
                  </a:lnTo>
                  <a:lnTo>
                    <a:pt x="41" y="24"/>
                  </a:lnTo>
                  <a:lnTo>
                    <a:pt x="39" y="26"/>
                  </a:lnTo>
                  <a:lnTo>
                    <a:pt x="37" y="26"/>
                  </a:lnTo>
                  <a:lnTo>
                    <a:pt x="36" y="28"/>
                  </a:lnTo>
                  <a:lnTo>
                    <a:pt x="34" y="26"/>
                  </a:lnTo>
                  <a:lnTo>
                    <a:pt x="32" y="26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0" y="20"/>
                  </a:lnTo>
                  <a:lnTo>
                    <a:pt x="30" y="18"/>
                  </a:lnTo>
                  <a:lnTo>
                    <a:pt x="30" y="17"/>
                  </a:lnTo>
                  <a:lnTo>
                    <a:pt x="32" y="17"/>
                  </a:lnTo>
                  <a:lnTo>
                    <a:pt x="36" y="15"/>
                  </a:lnTo>
                  <a:lnTo>
                    <a:pt x="41" y="15"/>
                  </a:lnTo>
                  <a:lnTo>
                    <a:pt x="43" y="13"/>
                  </a:lnTo>
                  <a:lnTo>
                    <a:pt x="41" y="9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4" y="11"/>
                  </a:lnTo>
                  <a:lnTo>
                    <a:pt x="34" y="13"/>
                  </a:lnTo>
                  <a:lnTo>
                    <a:pt x="30" y="13"/>
                  </a:lnTo>
                  <a:close/>
                  <a:moveTo>
                    <a:pt x="43" y="17"/>
                  </a:moveTo>
                  <a:lnTo>
                    <a:pt x="43" y="17"/>
                  </a:lnTo>
                  <a:lnTo>
                    <a:pt x="41" y="17"/>
                  </a:lnTo>
                  <a:lnTo>
                    <a:pt x="39" y="17"/>
                  </a:lnTo>
                  <a:lnTo>
                    <a:pt x="37" y="17"/>
                  </a:lnTo>
                  <a:lnTo>
                    <a:pt x="36" y="18"/>
                  </a:lnTo>
                  <a:lnTo>
                    <a:pt x="34" y="18"/>
                  </a:lnTo>
                  <a:lnTo>
                    <a:pt x="34" y="20"/>
                  </a:lnTo>
                  <a:lnTo>
                    <a:pt x="34" y="24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41" y="22"/>
                  </a:lnTo>
                  <a:lnTo>
                    <a:pt x="43" y="20"/>
                  </a:lnTo>
                  <a:lnTo>
                    <a:pt x="43" y="17"/>
                  </a:lnTo>
                  <a:close/>
                  <a:moveTo>
                    <a:pt x="67" y="26"/>
                  </a:moveTo>
                  <a:lnTo>
                    <a:pt x="63" y="26"/>
                  </a:lnTo>
                  <a:lnTo>
                    <a:pt x="58" y="18"/>
                  </a:lnTo>
                  <a:lnTo>
                    <a:pt x="54" y="26"/>
                  </a:lnTo>
                  <a:lnTo>
                    <a:pt x="50" y="26"/>
                  </a:lnTo>
                  <a:lnTo>
                    <a:pt x="56" y="17"/>
                  </a:lnTo>
                  <a:lnTo>
                    <a:pt x="50" y="7"/>
                  </a:lnTo>
                  <a:lnTo>
                    <a:pt x="54" y="7"/>
                  </a:lnTo>
                  <a:lnTo>
                    <a:pt x="60" y="13"/>
                  </a:lnTo>
                  <a:lnTo>
                    <a:pt x="63" y="7"/>
                  </a:lnTo>
                  <a:lnTo>
                    <a:pt x="67" y="7"/>
                  </a:lnTo>
                  <a:lnTo>
                    <a:pt x="61" y="17"/>
                  </a:lnTo>
                  <a:lnTo>
                    <a:pt x="67" y="26"/>
                  </a:lnTo>
                  <a:close/>
                  <a:moveTo>
                    <a:pt x="71" y="13"/>
                  </a:moveTo>
                  <a:lnTo>
                    <a:pt x="71" y="9"/>
                  </a:lnTo>
                  <a:lnTo>
                    <a:pt x="72" y="7"/>
                  </a:lnTo>
                  <a:lnTo>
                    <a:pt x="74" y="7"/>
                  </a:lnTo>
                  <a:lnTo>
                    <a:pt x="78" y="5"/>
                  </a:lnTo>
                  <a:lnTo>
                    <a:pt x="80" y="5"/>
                  </a:lnTo>
                  <a:lnTo>
                    <a:pt x="82" y="7"/>
                  </a:lnTo>
                  <a:lnTo>
                    <a:pt x="84" y="7"/>
                  </a:lnTo>
                  <a:lnTo>
                    <a:pt x="85" y="9"/>
                  </a:lnTo>
                  <a:lnTo>
                    <a:pt x="85" y="11"/>
                  </a:lnTo>
                  <a:lnTo>
                    <a:pt x="85" y="22"/>
                  </a:lnTo>
                  <a:lnTo>
                    <a:pt x="85" y="24"/>
                  </a:lnTo>
                  <a:lnTo>
                    <a:pt x="87" y="24"/>
                  </a:lnTo>
                  <a:lnTo>
                    <a:pt x="87" y="26"/>
                  </a:lnTo>
                  <a:lnTo>
                    <a:pt x="85" y="26"/>
                  </a:lnTo>
                  <a:lnTo>
                    <a:pt x="84" y="26"/>
                  </a:lnTo>
                  <a:lnTo>
                    <a:pt x="84" y="24"/>
                  </a:lnTo>
                  <a:lnTo>
                    <a:pt x="82" y="24"/>
                  </a:lnTo>
                  <a:lnTo>
                    <a:pt x="80" y="26"/>
                  </a:lnTo>
                  <a:lnTo>
                    <a:pt x="78" y="26"/>
                  </a:lnTo>
                  <a:lnTo>
                    <a:pt x="76" y="28"/>
                  </a:lnTo>
                  <a:lnTo>
                    <a:pt x="74" y="26"/>
                  </a:lnTo>
                  <a:lnTo>
                    <a:pt x="72" y="26"/>
                  </a:lnTo>
                  <a:lnTo>
                    <a:pt x="71" y="26"/>
                  </a:lnTo>
                  <a:lnTo>
                    <a:pt x="71" y="24"/>
                  </a:lnTo>
                  <a:lnTo>
                    <a:pt x="69" y="22"/>
                  </a:lnTo>
                  <a:lnTo>
                    <a:pt x="69" y="20"/>
                  </a:lnTo>
                  <a:lnTo>
                    <a:pt x="69" y="18"/>
                  </a:lnTo>
                  <a:lnTo>
                    <a:pt x="71" y="17"/>
                  </a:lnTo>
                  <a:lnTo>
                    <a:pt x="72" y="17"/>
                  </a:lnTo>
                  <a:lnTo>
                    <a:pt x="74" y="15"/>
                  </a:lnTo>
                  <a:lnTo>
                    <a:pt x="80" y="15"/>
                  </a:lnTo>
                  <a:lnTo>
                    <a:pt x="82" y="13"/>
                  </a:lnTo>
                  <a:lnTo>
                    <a:pt x="82" y="9"/>
                  </a:lnTo>
                  <a:lnTo>
                    <a:pt x="78" y="9"/>
                  </a:lnTo>
                  <a:lnTo>
                    <a:pt x="76" y="9"/>
                  </a:lnTo>
                  <a:lnTo>
                    <a:pt x="74" y="9"/>
                  </a:lnTo>
                  <a:lnTo>
                    <a:pt x="74" y="11"/>
                  </a:lnTo>
                  <a:lnTo>
                    <a:pt x="72" y="13"/>
                  </a:lnTo>
                  <a:lnTo>
                    <a:pt x="71" y="13"/>
                  </a:lnTo>
                  <a:close/>
                  <a:moveTo>
                    <a:pt x="82" y="17"/>
                  </a:moveTo>
                  <a:lnTo>
                    <a:pt x="82" y="17"/>
                  </a:lnTo>
                  <a:lnTo>
                    <a:pt x="80" y="17"/>
                  </a:lnTo>
                  <a:lnTo>
                    <a:pt x="76" y="17"/>
                  </a:lnTo>
                  <a:lnTo>
                    <a:pt x="76" y="18"/>
                  </a:lnTo>
                  <a:lnTo>
                    <a:pt x="74" y="18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80" y="24"/>
                  </a:lnTo>
                  <a:lnTo>
                    <a:pt x="80" y="22"/>
                  </a:lnTo>
                  <a:lnTo>
                    <a:pt x="82" y="22"/>
                  </a:lnTo>
                  <a:lnTo>
                    <a:pt x="82" y="20"/>
                  </a:lnTo>
                  <a:lnTo>
                    <a:pt x="82" y="17"/>
                  </a:lnTo>
                  <a:close/>
                  <a:moveTo>
                    <a:pt x="104" y="26"/>
                  </a:moveTo>
                  <a:lnTo>
                    <a:pt x="104" y="17"/>
                  </a:lnTo>
                  <a:lnTo>
                    <a:pt x="102" y="18"/>
                  </a:lnTo>
                  <a:lnTo>
                    <a:pt x="100" y="18"/>
                  </a:lnTo>
                  <a:lnTo>
                    <a:pt x="98" y="18"/>
                  </a:lnTo>
                  <a:lnTo>
                    <a:pt x="96" y="18"/>
                  </a:lnTo>
                  <a:lnTo>
                    <a:pt x="95" y="18"/>
                  </a:lnTo>
                  <a:lnTo>
                    <a:pt x="93" y="17"/>
                  </a:lnTo>
                  <a:lnTo>
                    <a:pt x="91" y="17"/>
                  </a:lnTo>
                  <a:lnTo>
                    <a:pt x="91" y="13"/>
                  </a:lnTo>
                  <a:lnTo>
                    <a:pt x="91" y="7"/>
                  </a:lnTo>
                  <a:lnTo>
                    <a:pt x="95" y="7"/>
                  </a:lnTo>
                  <a:lnTo>
                    <a:pt x="95" y="13"/>
                  </a:lnTo>
                  <a:lnTo>
                    <a:pt x="95" y="15"/>
                  </a:lnTo>
                  <a:lnTo>
                    <a:pt x="98" y="17"/>
                  </a:lnTo>
                  <a:lnTo>
                    <a:pt x="100" y="17"/>
                  </a:lnTo>
                  <a:lnTo>
                    <a:pt x="102" y="15"/>
                  </a:lnTo>
                  <a:lnTo>
                    <a:pt x="104" y="15"/>
                  </a:lnTo>
                  <a:lnTo>
                    <a:pt x="104" y="7"/>
                  </a:lnTo>
                  <a:lnTo>
                    <a:pt x="108" y="7"/>
                  </a:lnTo>
                  <a:lnTo>
                    <a:pt x="108" y="26"/>
                  </a:lnTo>
                  <a:lnTo>
                    <a:pt x="104" y="26"/>
                  </a:lnTo>
                  <a:close/>
                  <a:moveTo>
                    <a:pt x="128" y="26"/>
                  </a:moveTo>
                  <a:lnTo>
                    <a:pt x="124" y="26"/>
                  </a:lnTo>
                  <a:lnTo>
                    <a:pt x="117" y="17"/>
                  </a:lnTo>
                  <a:lnTo>
                    <a:pt x="115" y="18"/>
                  </a:lnTo>
                  <a:lnTo>
                    <a:pt x="115" y="26"/>
                  </a:lnTo>
                  <a:lnTo>
                    <a:pt x="111" y="26"/>
                  </a:lnTo>
                  <a:lnTo>
                    <a:pt x="111" y="7"/>
                  </a:lnTo>
                  <a:lnTo>
                    <a:pt x="115" y="7"/>
                  </a:lnTo>
                  <a:lnTo>
                    <a:pt x="115" y="15"/>
                  </a:lnTo>
                  <a:lnTo>
                    <a:pt x="124" y="7"/>
                  </a:lnTo>
                  <a:lnTo>
                    <a:pt x="128" y="7"/>
                  </a:lnTo>
                  <a:lnTo>
                    <a:pt x="119" y="15"/>
                  </a:lnTo>
                  <a:lnTo>
                    <a:pt x="128" y="26"/>
                  </a:lnTo>
                  <a:close/>
                  <a:moveTo>
                    <a:pt x="130" y="13"/>
                  </a:moveTo>
                  <a:lnTo>
                    <a:pt x="132" y="9"/>
                  </a:lnTo>
                  <a:lnTo>
                    <a:pt x="133" y="7"/>
                  </a:lnTo>
                  <a:lnTo>
                    <a:pt x="135" y="7"/>
                  </a:lnTo>
                  <a:lnTo>
                    <a:pt x="139" y="5"/>
                  </a:lnTo>
                  <a:lnTo>
                    <a:pt x="141" y="5"/>
                  </a:lnTo>
                  <a:lnTo>
                    <a:pt x="141" y="7"/>
                  </a:lnTo>
                  <a:lnTo>
                    <a:pt x="143" y="7"/>
                  </a:lnTo>
                  <a:lnTo>
                    <a:pt x="145" y="7"/>
                  </a:lnTo>
                  <a:lnTo>
                    <a:pt x="146" y="9"/>
                  </a:lnTo>
                  <a:lnTo>
                    <a:pt x="146" y="11"/>
                  </a:lnTo>
                  <a:lnTo>
                    <a:pt x="146" y="22"/>
                  </a:lnTo>
                  <a:lnTo>
                    <a:pt x="146" y="24"/>
                  </a:lnTo>
                  <a:lnTo>
                    <a:pt x="148" y="24"/>
                  </a:lnTo>
                  <a:lnTo>
                    <a:pt x="148" y="26"/>
                  </a:lnTo>
                  <a:lnTo>
                    <a:pt x="146" y="26"/>
                  </a:lnTo>
                  <a:lnTo>
                    <a:pt x="145" y="26"/>
                  </a:lnTo>
                  <a:lnTo>
                    <a:pt x="143" y="24"/>
                  </a:lnTo>
                  <a:lnTo>
                    <a:pt x="141" y="24"/>
                  </a:lnTo>
                  <a:lnTo>
                    <a:pt x="141" y="26"/>
                  </a:lnTo>
                  <a:lnTo>
                    <a:pt x="139" y="26"/>
                  </a:lnTo>
                  <a:lnTo>
                    <a:pt x="135" y="28"/>
                  </a:lnTo>
                  <a:lnTo>
                    <a:pt x="133" y="26"/>
                  </a:lnTo>
                  <a:lnTo>
                    <a:pt x="132" y="26"/>
                  </a:lnTo>
                  <a:lnTo>
                    <a:pt x="130" y="24"/>
                  </a:lnTo>
                  <a:lnTo>
                    <a:pt x="130" y="22"/>
                  </a:lnTo>
                  <a:lnTo>
                    <a:pt x="130" y="20"/>
                  </a:lnTo>
                  <a:lnTo>
                    <a:pt x="130" y="18"/>
                  </a:lnTo>
                  <a:lnTo>
                    <a:pt x="132" y="17"/>
                  </a:lnTo>
                  <a:lnTo>
                    <a:pt x="133" y="17"/>
                  </a:lnTo>
                  <a:lnTo>
                    <a:pt x="135" y="15"/>
                  </a:lnTo>
                  <a:lnTo>
                    <a:pt x="141" y="15"/>
                  </a:lnTo>
                  <a:lnTo>
                    <a:pt x="143" y="13"/>
                  </a:lnTo>
                  <a:lnTo>
                    <a:pt x="141" y="9"/>
                  </a:lnTo>
                  <a:lnTo>
                    <a:pt x="139" y="9"/>
                  </a:lnTo>
                  <a:lnTo>
                    <a:pt x="135" y="9"/>
                  </a:lnTo>
                  <a:lnTo>
                    <a:pt x="133" y="11"/>
                  </a:lnTo>
                  <a:lnTo>
                    <a:pt x="133" y="13"/>
                  </a:lnTo>
                  <a:lnTo>
                    <a:pt x="130" y="13"/>
                  </a:lnTo>
                  <a:close/>
                  <a:moveTo>
                    <a:pt x="143" y="17"/>
                  </a:moveTo>
                  <a:lnTo>
                    <a:pt x="143" y="17"/>
                  </a:lnTo>
                  <a:lnTo>
                    <a:pt x="141" y="17"/>
                  </a:lnTo>
                  <a:lnTo>
                    <a:pt x="139" y="17"/>
                  </a:lnTo>
                  <a:lnTo>
                    <a:pt x="137" y="17"/>
                  </a:lnTo>
                  <a:lnTo>
                    <a:pt x="135" y="18"/>
                  </a:lnTo>
                  <a:lnTo>
                    <a:pt x="133" y="18"/>
                  </a:lnTo>
                  <a:lnTo>
                    <a:pt x="133" y="20"/>
                  </a:lnTo>
                  <a:lnTo>
                    <a:pt x="133" y="24"/>
                  </a:lnTo>
                  <a:lnTo>
                    <a:pt x="137" y="24"/>
                  </a:lnTo>
                  <a:lnTo>
                    <a:pt x="139" y="24"/>
                  </a:lnTo>
                  <a:lnTo>
                    <a:pt x="141" y="22"/>
                  </a:lnTo>
                  <a:lnTo>
                    <a:pt x="143" y="22"/>
                  </a:lnTo>
                  <a:lnTo>
                    <a:pt x="143" y="20"/>
                  </a:lnTo>
                  <a:lnTo>
                    <a:pt x="143" y="17"/>
                  </a:lnTo>
                  <a:close/>
                  <a:moveTo>
                    <a:pt x="156" y="9"/>
                  </a:moveTo>
                  <a:lnTo>
                    <a:pt x="156" y="20"/>
                  </a:lnTo>
                  <a:lnTo>
                    <a:pt x="154" y="22"/>
                  </a:lnTo>
                  <a:lnTo>
                    <a:pt x="154" y="24"/>
                  </a:lnTo>
                  <a:lnTo>
                    <a:pt x="152" y="26"/>
                  </a:lnTo>
                  <a:lnTo>
                    <a:pt x="150" y="26"/>
                  </a:lnTo>
                  <a:lnTo>
                    <a:pt x="150" y="24"/>
                  </a:lnTo>
                  <a:lnTo>
                    <a:pt x="152" y="22"/>
                  </a:lnTo>
                  <a:lnTo>
                    <a:pt x="152" y="20"/>
                  </a:lnTo>
                  <a:lnTo>
                    <a:pt x="152" y="7"/>
                  </a:lnTo>
                  <a:lnTo>
                    <a:pt x="167" y="7"/>
                  </a:lnTo>
                  <a:lnTo>
                    <a:pt x="167" y="26"/>
                  </a:lnTo>
                  <a:lnTo>
                    <a:pt x="163" y="26"/>
                  </a:lnTo>
                  <a:lnTo>
                    <a:pt x="163" y="9"/>
                  </a:lnTo>
                  <a:lnTo>
                    <a:pt x="156" y="9"/>
                  </a:lnTo>
                  <a:close/>
                  <a:moveTo>
                    <a:pt x="170" y="13"/>
                  </a:moveTo>
                  <a:lnTo>
                    <a:pt x="170" y="9"/>
                  </a:lnTo>
                  <a:lnTo>
                    <a:pt x="172" y="7"/>
                  </a:lnTo>
                  <a:lnTo>
                    <a:pt x="176" y="7"/>
                  </a:lnTo>
                  <a:lnTo>
                    <a:pt x="180" y="5"/>
                  </a:lnTo>
                  <a:lnTo>
                    <a:pt x="181" y="7"/>
                  </a:lnTo>
                  <a:lnTo>
                    <a:pt x="183" y="7"/>
                  </a:lnTo>
                  <a:lnTo>
                    <a:pt x="185" y="7"/>
                  </a:lnTo>
                  <a:lnTo>
                    <a:pt x="185" y="9"/>
                  </a:lnTo>
                  <a:lnTo>
                    <a:pt x="185" y="11"/>
                  </a:lnTo>
                  <a:lnTo>
                    <a:pt x="185" y="22"/>
                  </a:lnTo>
                  <a:lnTo>
                    <a:pt x="187" y="24"/>
                  </a:lnTo>
                  <a:lnTo>
                    <a:pt x="189" y="24"/>
                  </a:lnTo>
                  <a:lnTo>
                    <a:pt x="189" y="26"/>
                  </a:lnTo>
                  <a:lnTo>
                    <a:pt x="187" y="26"/>
                  </a:lnTo>
                  <a:lnTo>
                    <a:pt x="185" y="26"/>
                  </a:lnTo>
                  <a:lnTo>
                    <a:pt x="183" y="26"/>
                  </a:lnTo>
                  <a:lnTo>
                    <a:pt x="183" y="24"/>
                  </a:lnTo>
                  <a:lnTo>
                    <a:pt x="181" y="24"/>
                  </a:lnTo>
                  <a:lnTo>
                    <a:pt x="180" y="26"/>
                  </a:lnTo>
                  <a:lnTo>
                    <a:pt x="178" y="26"/>
                  </a:lnTo>
                  <a:lnTo>
                    <a:pt x="176" y="28"/>
                  </a:lnTo>
                  <a:lnTo>
                    <a:pt x="174" y="26"/>
                  </a:lnTo>
                  <a:lnTo>
                    <a:pt x="172" y="26"/>
                  </a:lnTo>
                  <a:lnTo>
                    <a:pt x="170" y="24"/>
                  </a:lnTo>
                  <a:lnTo>
                    <a:pt x="170" y="22"/>
                  </a:lnTo>
                  <a:lnTo>
                    <a:pt x="170" y="20"/>
                  </a:lnTo>
                  <a:lnTo>
                    <a:pt x="170" y="18"/>
                  </a:lnTo>
                  <a:lnTo>
                    <a:pt x="170" y="17"/>
                  </a:lnTo>
                  <a:lnTo>
                    <a:pt x="172" y="17"/>
                  </a:lnTo>
                  <a:lnTo>
                    <a:pt x="176" y="15"/>
                  </a:lnTo>
                  <a:lnTo>
                    <a:pt x="181" y="15"/>
                  </a:lnTo>
                  <a:lnTo>
                    <a:pt x="183" y="13"/>
                  </a:lnTo>
                  <a:lnTo>
                    <a:pt x="181" y="9"/>
                  </a:lnTo>
                  <a:lnTo>
                    <a:pt x="178" y="9"/>
                  </a:lnTo>
                  <a:lnTo>
                    <a:pt x="176" y="9"/>
                  </a:lnTo>
                  <a:lnTo>
                    <a:pt x="174" y="9"/>
                  </a:lnTo>
                  <a:lnTo>
                    <a:pt x="174" y="11"/>
                  </a:lnTo>
                  <a:lnTo>
                    <a:pt x="174" y="13"/>
                  </a:lnTo>
                  <a:lnTo>
                    <a:pt x="170" y="13"/>
                  </a:lnTo>
                  <a:close/>
                  <a:moveTo>
                    <a:pt x="183" y="17"/>
                  </a:moveTo>
                  <a:lnTo>
                    <a:pt x="181" y="17"/>
                  </a:lnTo>
                  <a:lnTo>
                    <a:pt x="180" y="17"/>
                  </a:lnTo>
                  <a:lnTo>
                    <a:pt x="178" y="17"/>
                  </a:lnTo>
                  <a:lnTo>
                    <a:pt x="176" y="18"/>
                  </a:lnTo>
                  <a:lnTo>
                    <a:pt x="174" y="18"/>
                  </a:lnTo>
                  <a:lnTo>
                    <a:pt x="174" y="20"/>
                  </a:lnTo>
                  <a:lnTo>
                    <a:pt x="172" y="20"/>
                  </a:lnTo>
                  <a:lnTo>
                    <a:pt x="174" y="24"/>
                  </a:lnTo>
                  <a:lnTo>
                    <a:pt x="176" y="24"/>
                  </a:lnTo>
                  <a:lnTo>
                    <a:pt x="178" y="24"/>
                  </a:lnTo>
                  <a:lnTo>
                    <a:pt x="180" y="24"/>
                  </a:lnTo>
                  <a:lnTo>
                    <a:pt x="181" y="22"/>
                  </a:lnTo>
                  <a:lnTo>
                    <a:pt x="183" y="20"/>
                  </a:lnTo>
                  <a:lnTo>
                    <a:pt x="183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54" name="Freeform 145">
              <a:extLst>
                <a:ext uri="{FF2B5EF4-FFF2-40B4-BE49-F238E27FC236}">
                  <a16:creationId xmlns:a16="http://schemas.microsoft.com/office/drawing/2014/main" id="{37510CB5-0D81-8848-825D-F8D523D256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47273" y="4886012"/>
              <a:ext cx="207963" cy="42863"/>
            </a:xfrm>
            <a:custGeom>
              <a:avLst/>
              <a:gdLst>
                <a:gd name="T0" fmla="*/ 32220 w 142"/>
                <a:gd name="T1" fmla="*/ 39688 h 27"/>
                <a:gd name="T2" fmla="*/ 5858 w 142"/>
                <a:gd name="T3" fmla="*/ 22225 h 27"/>
                <a:gd name="T4" fmla="*/ 0 w 142"/>
                <a:gd name="T5" fmla="*/ 0 h 27"/>
                <a:gd name="T6" fmla="*/ 26362 w 142"/>
                <a:gd name="T7" fmla="*/ 17463 h 27"/>
                <a:gd name="T8" fmla="*/ 41007 w 142"/>
                <a:gd name="T9" fmla="*/ 14288 h 27"/>
                <a:gd name="T10" fmla="*/ 51258 w 142"/>
                <a:gd name="T11" fmla="*/ 7938 h 27"/>
                <a:gd name="T12" fmla="*/ 57117 w 142"/>
                <a:gd name="T13" fmla="*/ 11113 h 27"/>
                <a:gd name="T14" fmla="*/ 61510 w 142"/>
                <a:gd name="T15" fmla="*/ 17463 h 27"/>
                <a:gd name="T16" fmla="*/ 64439 w 142"/>
                <a:gd name="T17" fmla="*/ 38100 h 27"/>
                <a:gd name="T18" fmla="*/ 64439 w 142"/>
                <a:gd name="T19" fmla="*/ 39688 h 27"/>
                <a:gd name="T20" fmla="*/ 64439 w 142"/>
                <a:gd name="T21" fmla="*/ 39688 h 27"/>
                <a:gd name="T22" fmla="*/ 61510 w 142"/>
                <a:gd name="T23" fmla="*/ 42863 h 27"/>
                <a:gd name="T24" fmla="*/ 57117 w 142"/>
                <a:gd name="T25" fmla="*/ 39688 h 27"/>
                <a:gd name="T26" fmla="*/ 54188 w 142"/>
                <a:gd name="T27" fmla="*/ 39688 h 27"/>
                <a:gd name="T28" fmla="*/ 45400 w 142"/>
                <a:gd name="T29" fmla="*/ 42863 h 27"/>
                <a:gd name="T30" fmla="*/ 41007 w 142"/>
                <a:gd name="T31" fmla="*/ 38100 h 27"/>
                <a:gd name="T32" fmla="*/ 38078 w 142"/>
                <a:gd name="T33" fmla="*/ 31750 h 27"/>
                <a:gd name="T34" fmla="*/ 45400 w 142"/>
                <a:gd name="T35" fmla="*/ 22225 h 27"/>
                <a:gd name="T36" fmla="*/ 57117 w 142"/>
                <a:gd name="T37" fmla="*/ 19050 h 27"/>
                <a:gd name="T38" fmla="*/ 48329 w 142"/>
                <a:gd name="T39" fmla="*/ 14288 h 27"/>
                <a:gd name="T40" fmla="*/ 43936 w 142"/>
                <a:gd name="T41" fmla="*/ 19050 h 27"/>
                <a:gd name="T42" fmla="*/ 57117 w 142"/>
                <a:gd name="T43" fmla="*/ 25400 h 27"/>
                <a:gd name="T44" fmla="*/ 48329 w 142"/>
                <a:gd name="T45" fmla="*/ 28575 h 27"/>
                <a:gd name="T46" fmla="*/ 45400 w 142"/>
                <a:gd name="T47" fmla="*/ 28575 h 27"/>
                <a:gd name="T48" fmla="*/ 43936 w 142"/>
                <a:gd name="T49" fmla="*/ 31750 h 27"/>
                <a:gd name="T50" fmla="*/ 51258 w 142"/>
                <a:gd name="T51" fmla="*/ 38100 h 27"/>
                <a:gd name="T52" fmla="*/ 57117 w 142"/>
                <a:gd name="T53" fmla="*/ 34925 h 27"/>
                <a:gd name="T54" fmla="*/ 57117 w 142"/>
                <a:gd name="T55" fmla="*/ 25400 h 27"/>
                <a:gd name="T56" fmla="*/ 76155 w 142"/>
                <a:gd name="T57" fmla="*/ 38100 h 27"/>
                <a:gd name="T58" fmla="*/ 67368 w 142"/>
                <a:gd name="T59" fmla="*/ 39688 h 27"/>
                <a:gd name="T60" fmla="*/ 70297 w 142"/>
                <a:gd name="T61" fmla="*/ 38100 h 27"/>
                <a:gd name="T62" fmla="*/ 70297 w 142"/>
                <a:gd name="T63" fmla="*/ 11113 h 27"/>
                <a:gd name="T64" fmla="*/ 86407 w 142"/>
                <a:gd name="T65" fmla="*/ 39688 h 27"/>
                <a:gd name="T66" fmla="*/ 121556 w 142"/>
                <a:gd name="T67" fmla="*/ 31750 h 27"/>
                <a:gd name="T68" fmla="*/ 118627 w 142"/>
                <a:gd name="T69" fmla="*/ 38100 h 27"/>
                <a:gd name="T70" fmla="*/ 111304 w 142"/>
                <a:gd name="T71" fmla="*/ 39688 h 27"/>
                <a:gd name="T72" fmla="*/ 102517 w 142"/>
                <a:gd name="T73" fmla="*/ 11113 h 27"/>
                <a:gd name="T74" fmla="*/ 114233 w 142"/>
                <a:gd name="T75" fmla="*/ 22225 h 27"/>
                <a:gd name="T76" fmla="*/ 121556 w 142"/>
                <a:gd name="T77" fmla="*/ 31750 h 27"/>
                <a:gd name="T78" fmla="*/ 114233 w 142"/>
                <a:gd name="T79" fmla="*/ 38100 h 27"/>
                <a:gd name="T80" fmla="*/ 115698 w 142"/>
                <a:gd name="T81" fmla="*/ 31750 h 27"/>
                <a:gd name="T82" fmla="*/ 114233 w 142"/>
                <a:gd name="T83" fmla="*/ 28575 h 27"/>
                <a:gd name="T84" fmla="*/ 102517 w 142"/>
                <a:gd name="T85" fmla="*/ 38100 h 27"/>
                <a:gd name="T86" fmla="*/ 140595 w 142"/>
                <a:gd name="T87" fmla="*/ 28575 h 27"/>
                <a:gd name="T88" fmla="*/ 133272 w 142"/>
                <a:gd name="T89" fmla="*/ 28575 h 27"/>
                <a:gd name="T90" fmla="*/ 124485 w 142"/>
                <a:gd name="T91" fmla="*/ 25400 h 27"/>
                <a:gd name="T92" fmla="*/ 127414 w 142"/>
                <a:gd name="T93" fmla="*/ 11113 h 27"/>
                <a:gd name="T94" fmla="*/ 133272 w 142"/>
                <a:gd name="T95" fmla="*/ 25400 h 27"/>
                <a:gd name="T96" fmla="*/ 140595 w 142"/>
                <a:gd name="T97" fmla="*/ 22225 h 27"/>
                <a:gd name="T98" fmla="*/ 146453 w 142"/>
                <a:gd name="T99" fmla="*/ 11113 h 27"/>
                <a:gd name="T100" fmla="*/ 159634 w 142"/>
                <a:gd name="T101" fmla="*/ 34925 h 27"/>
                <a:gd name="T102" fmla="*/ 175743 w 142"/>
                <a:gd name="T103" fmla="*/ 11113 h 27"/>
                <a:gd name="T104" fmla="*/ 169885 w 142"/>
                <a:gd name="T105" fmla="*/ 17463 h 27"/>
                <a:gd name="T106" fmla="*/ 153775 w 142"/>
                <a:gd name="T107" fmla="*/ 39688 h 27"/>
                <a:gd name="T108" fmla="*/ 159634 w 142"/>
                <a:gd name="T109" fmla="*/ 34925 h 27"/>
                <a:gd name="T110" fmla="*/ 191853 w 142"/>
                <a:gd name="T111" fmla="*/ 25400 h 27"/>
                <a:gd name="T112" fmla="*/ 184531 w 142"/>
                <a:gd name="T113" fmla="*/ 39688 h 27"/>
                <a:gd name="T114" fmla="*/ 188924 w 142"/>
                <a:gd name="T115" fmla="*/ 22225 h 27"/>
                <a:gd name="T116" fmla="*/ 194782 w 142"/>
                <a:gd name="T117" fmla="*/ 22225 h 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2"/>
                <a:gd name="T178" fmla="*/ 0 h 27"/>
                <a:gd name="T179" fmla="*/ 142 w 142"/>
                <a:gd name="T180" fmla="*/ 27 h 2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2" h="27">
                  <a:moveTo>
                    <a:pt x="18" y="0"/>
                  </a:moveTo>
                  <a:lnTo>
                    <a:pt x="22" y="0"/>
                  </a:lnTo>
                  <a:lnTo>
                    <a:pt x="22" y="25"/>
                  </a:lnTo>
                  <a:lnTo>
                    <a:pt x="18" y="25"/>
                  </a:lnTo>
                  <a:lnTo>
                    <a:pt x="18" y="14"/>
                  </a:lnTo>
                  <a:lnTo>
                    <a:pt x="4" y="14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1"/>
                  </a:lnTo>
                  <a:lnTo>
                    <a:pt x="18" y="11"/>
                  </a:lnTo>
                  <a:lnTo>
                    <a:pt x="18" y="0"/>
                  </a:lnTo>
                  <a:close/>
                  <a:moveTo>
                    <a:pt x="28" y="12"/>
                  </a:moveTo>
                  <a:lnTo>
                    <a:pt x="28" y="9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5" y="5"/>
                  </a:lnTo>
                  <a:lnTo>
                    <a:pt x="37" y="5"/>
                  </a:lnTo>
                  <a:lnTo>
                    <a:pt x="39" y="7"/>
                  </a:lnTo>
                  <a:lnTo>
                    <a:pt x="41" y="7"/>
                  </a:lnTo>
                  <a:lnTo>
                    <a:pt x="42" y="9"/>
                  </a:lnTo>
                  <a:lnTo>
                    <a:pt x="42" y="11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44" y="25"/>
                  </a:lnTo>
                  <a:lnTo>
                    <a:pt x="42" y="25"/>
                  </a:lnTo>
                  <a:lnTo>
                    <a:pt x="42" y="27"/>
                  </a:lnTo>
                  <a:lnTo>
                    <a:pt x="41" y="25"/>
                  </a:lnTo>
                  <a:lnTo>
                    <a:pt x="39" y="25"/>
                  </a:lnTo>
                  <a:lnTo>
                    <a:pt x="39" y="24"/>
                  </a:lnTo>
                  <a:lnTo>
                    <a:pt x="39" y="25"/>
                  </a:lnTo>
                  <a:lnTo>
                    <a:pt x="37" y="25"/>
                  </a:lnTo>
                  <a:lnTo>
                    <a:pt x="35" y="27"/>
                  </a:lnTo>
                  <a:lnTo>
                    <a:pt x="31" y="27"/>
                  </a:lnTo>
                  <a:lnTo>
                    <a:pt x="30" y="25"/>
                  </a:lnTo>
                  <a:lnTo>
                    <a:pt x="28" y="25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8" y="16"/>
                  </a:lnTo>
                  <a:lnTo>
                    <a:pt x="30" y="16"/>
                  </a:lnTo>
                  <a:lnTo>
                    <a:pt x="31" y="14"/>
                  </a:lnTo>
                  <a:lnTo>
                    <a:pt x="37" y="14"/>
                  </a:lnTo>
                  <a:lnTo>
                    <a:pt x="39" y="14"/>
                  </a:lnTo>
                  <a:lnTo>
                    <a:pt x="39" y="12"/>
                  </a:lnTo>
                  <a:lnTo>
                    <a:pt x="39" y="9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1" y="9"/>
                  </a:lnTo>
                  <a:lnTo>
                    <a:pt x="30" y="11"/>
                  </a:lnTo>
                  <a:lnTo>
                    <a:pt x="30" y="12"/>
                  </a:lnTo>
                  <a:lnTo>
                    <a:pt x="28" y="12"/>
                  </a:lnTo>
                  <a:close/>
                  <a:moveTo>
                    <a:pt x="39" y="16"/>
                  </a:moveTo>
                  <a:lnTo>
                    <a:pt x="39" y="16"/>
                  </a:lnTo>
                  <a:lnTo>
                    <a:pt x="37" y="16"/>
                  </a:lnTo>
                  <a:lnTo>
                    <a:pt x="33" y="18"/>
                  </a:lnTo>
                  <a:lnTo>
                    <a:pt x="31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4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7" y="22"/>
                  </a:lnTo>
                  <a:lnTo>
                    <a:pt x="39" y="22"/>
                  </a:lnTo>
                  <a:lnTo>
                    <a:pt x="39" y="20"/>
                  </a:lnTo>
                  <a:lnTo>
                    <a:pt x="39" y="16"/>
                  </a:lnTo>
                  <a:close/>
                  <a:moveTo>
                    <a:pt x="52" y="9"/>
                  </a:moveTo>
                  <a:lnTo>
                    <a:pt x="52" y="20"/>
                  </a:lnTo>
                  <a:lnTo>
                    <a:pt x="52" y="24"/>
                  </a:lnTo>
                  <a:lnTo>
                    <a:pt x="50" y="25"/>
                  </a:lnTo>
                  <a:lnTo>
                    <a:pt x="48" y="25"/>
                  </a:lnTo>
                  <a:lnTo>
                    <a:pt x="46" y="25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48" y="22"/>
                  </a:lnTo>
                  <a:lnTo>
                    <a:pt x="48" y="20"/>
                  </a:lnTo>
                  <a:lnTo>
                    <a:pt x="48" y="7"/>
                  </a:lnTo>
                  <a:lnTo>
                    <a:pt x="63" y="7"/>
                  </a:lnTo>
                  <a:lnTo>
                    <a:pt x="63" y="25"/>
                  </a:lnTo>
                  <a:lnTo>
                    <a:pt x="59" y="25"/>
                  </a:lnTo>
                  <a:lnTo>
                    <a:pt x="59" y="9"/>
                  </a:lnTo>
                  <a:lnTo>
                    <a:pt x="52" y="9"/>
                  </a:lnTo>
                  <a:close/>
                  <a:moveTo>
                    <a:pt x="83" y="20"/>
                  </a:moveTo>
                  <a:lnTo>
                    <a:pt x="81" y="22"/>
                  </a:lnTo>
                  <a:lnTo>
                    <a:pt x="81" y="24"/>
                  </a:lnTo>
                  <a:lnTo>
                    <a:pt x="79" y="25"/>
                  </a:lnTo>
                  <a:lnTo>
                    <a:pt x="78" y="25"/>
                  </a:lnTo>
                  <a:lnTo>
                    <a:pt x="76" y="25"/>
                  </a:lnTo>
                  <a:lnTo>
                    <a:pt x="67" y="25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0" y="14"/>
                  </a:lnTo>
                  <a:lnTo>
                    <a:pt x="76" y="14"/>
                  </a:lnTo>
                  <a:lnTo>
                    <a:pt x="78" y="14"/>
                  </a:lnTo>
                  <a:lnTo>
                    <a:pt x="81" y="16"/>
                  </a:lnTo>
                  <a:lnTo>
                    <a:pt x="81" y="18"/>
                  </a:lnTo>
                  <a:lnTo>
                    <a:pt x="83" y="20"/>
                  </a:lnTo>
                  <a:close/>
                  <a:moveTo>
                    <a:pt x="70" y="24"/>
                  </a:moveTo>
                  <a:lnTo>
                    <a:pt x="76" y="24"/>
                  </a:lnTo>
                  <a:lnTo>
                    <a:pt x="78" y="24"/>
                  </a:lnTo>
                  <a:lnTo>
                    <a:pt x="78" y="22"/>
                  </a:lnTo>
                  <a:lnTo>
                    <a:pt x="79" y="22"/>
                  </a:lnTo>
                  <a:lnTo>
                    <a:pt x="79" y="20"/>
                  </a:lnTo>
                  <a:lnTo>
                    <a:pt x="79" y="18"/>
                  </a:lnTo>
                  <a:lnTo>
                    <a:pt x="78" y="18"/>
                  </a:lnTo>
                  <a:lnTo>
                    <a:pt x="76" y="18"/>
                  </a:lnTo>
                  <a:lnTo>
                    <a:pt x="70" y="18"/>
                  </a:lnTo>
                  <a:lnTo>
                    <a:pt x="70" y="24"/>
                  </a:lnTo>
                  <a:close/>
                  <a:moveTo>
                    <a:pt x="96" y="25"/>
                  </a:moveTo>
                  <a:lnTo>
                    <a:pt x="96" y="18"/>
                  </a:lnTo>
                  <a:lnTo>
                    <a:pt x="94" y="18"/>
                  </a:lnTo>
                  <a:lnTo>
                    <a:pt x="92" y="18"/>
                  </a:lnTo>
                  <a:lnTo>
                    <a:pt x="91" y="18"/>
                  </a:lnTo>
                  <a:lnTo>
                    <a:pt x="87" y="18"/>
                  </a:lnTo>
                  <a:lnTo>
                    <a:pt x="85" y="18"/>
                  </a:lnTo>
                  <a:lnTo>
                    <a:pt x="85" y="16"/>
                  </a:lnTo>
                  <a:lnTo>
                    <a:pt x="83" y="12"/>
                  </a:lnTo>
                  <a:lnTo>
                    <a:pt x="83" y="7"/>
                  </a:lnTo>
                  <a:lnTo>
                    <a:pt x="87" y="7"/>
                  </a:lnTo>
                  <a:lnTo>
                    <a:pt x="87" y="12"/>
                  </a:lnTo>
                  <a:lnTo>
                    <a:pt x="89" y="14"/>
                  </a:lnTo>
                  <a:lnTo>
                    <a:pt x="91" y="16"/>
                  </a:lnTo>
                  <a:lnTo>
                    <a:pt x="92" y="16"/>
                  </a:lnTo>
                  <a:lnTo>
                    <a:pt x="94" y="14"/>
                  </a:lnTo>
                  <a:lnTo>
                    <a:pt x="96" y="14"/>
                  </a:lnTo>
                  <a:lnTo>
                    <a:pt x="96" y="7"/>
                  </a:lnTo>
                  <a:lnTo>
                    <a:pt x="100" y="7"/>
                  </a:lnTo>
                  <a:lnTo>
                    <a:pt x="100" y="25"/>
                  </a:lnTo>
                  <a:lnTo>
                    <a:pt x="96" y="25"/>
                  </a:lnTo>
                  <a:close/>
                  <a:moveTo>
                    <a:pt x="109" y="22"/>
                  </a:moveTo>
                  <a:lnTo>
                    <a:pt x="109" y="22"/>
                  </a:lnTo>
                  <a:lnTo>
                    <a:pt x="116" y="7"/>
                  </a:lnTo>
                  <a:lnTo>
                    <a:pt x="120" y="7"/>
                  </a:lnTo>
                  <a:lnTo>
                    <a:pt x="120" y="25"/>
                  </a:lnTo>
                  <a:lnTo>
                    <a:pt x="116" y="25"/>
                  </a:lnTo>
                  <a:lnTo>
                    <a:pt x="116" y="11"/>
                  </a:lnTo>
                  <a:lnTo>
                    <a:pt x="109" y="25"/>
                  </a:lnTo>
                  <a:lnTo>
                    <a:pt x="105" y="25"/>
                  </a:lnTo>
                  <a:lnTo>
                    <a:pt x="105" y="7"/>
                  </a:lnTo>
                  <a:lnTo>
                    <a:pt x="109" y="7"/>
                  </a:lnTo>
                  <a:lnTo>
                    <a:pt x="109" y="22"/>
                  </a:lnTo>
                  <a:close/>
                  <a:moveTo>
                    <a:pt x="142" y="25"/>
                  </a:moveTo>
                  <a:lnTo>
                    <a:pt x="137" y="25"/>
                  </a:lnTo>
                  <a:lnTo>
                    <a:pt x="131" y="16"/>
                  </a:lnTo>
                  <a:lnTo>
                    <a:pt x="129" y="18"/>
                  </a:lnTo>
                  <a:lnTo>
                    <a:pt x="129" y="25"/>
                  </a:lnTo>
                  <a:lnTo>
                    <a:pt x="126" y="25"/>
                  </a:lnTo>
                  <a:lnTo>
                    <a:pt x="126" y="7"/>
                  </a:lnTo>
                  <a:lnTo>
                    <a:pt x="129" y="7"/>
                  </a:lnTo>
                  <a:lnTo>
                    <a:pt x="129" y="14"/>
                  </a:lnTo>
                  <a:lnTo>
                    <a:pt x="137" y="7"/>
                  </a:lnTo>
                  <a:lnTo>
                    <a:pt x="142" y="7"/>
                  </a:lnTo>
                  <a:lnTo>
                    <a:pt x="133" y="14"/>
                  </a:lnTo>
                  <a:lnTo>
                    <a:pt x="142" y="2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55" name="Freeform 146">
              <a:extLst>
                <a:ext uri="{FF2B5EF4-FFF2-40B4-BE49-F238E27FC236}">
                  <a16:creationId xmlns:a16="http://schemas.microsoft.com/office/drawing/2014/main" id="{2E88D254-CB51-3B43-88C9-6D9257E3ED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50497" y="4935225"/>
              <a:ext cx="261938" cy="52387"/>
            </a:xfrm>
            <a:custGeom>
              <a:avLst/>
              <a:gdLst>
                <a:gd name="T0" fmla="*/ 21950 w 179"/>
                <a:gd name="T1" fmla="*/ 0 h 33"/>
                <a:gd name="T2" fmla="*/ 24877 w 179"/>
                <a:gd name="T3" fmla="*/ 23812 h 33"/>
                <a:gd name="T4" fmla="*/ 57070 w 179"/>
                <a:gd name="T5" fmla="*/ 20637 h 33"/>
                <a:gd name="T6" fmla="*/ 43900 w 179"/>
                <a:gd name="T7" fmla="*/ 20637 h 33"/>
                <a:gd name="T8" fmla="*/ 51217 w 179"/>
                <a:gd name="T9" fmla="*/ 38100 h 33"/>
                <a:gd name="T10" fmla="*/ 62924 w 179"/>
                <a:gd name="T11" fmla="*/ 28575 h 33"/>
                <a:gd name="T12" fmla="*/ 46827 w 179"/>
                <a:gd name="T13" fmla="*/ 41275 h 33"/>
                <a:gd name="T14" fmla="*/ 38047 w 179"/>
                <a:gd name="T15" fmla="*/ 26987 h 33"/>
                <a:gd name="T16" fmla="*/ 46827 w 179"/>
                <a:gd name="T17" fmla="*/ 11112 h 33"/>
                <a:gd name="T18" fmla="*/ 59997 w 179"/>
                <a:gd name="T19" fmla="*/ 14287 h 33"/>
                <a:gd name="T20" fmla="*/ 79020 w 179"/>
                <a:gd name="T21" fmla="*/ 41275 h 33"/>
                <a:gd name="T22" fmla="*/ 86337 w 179"/>
                <a:gd name="T23" fmla="*/ 11112 h 33"/>
                <a:gd name="T24" fmla="*/ 95117 w 179"/>
                <a:gd name="T25" fmla="*/ 14287 h 33"/>
                <a:gd name="T26" fmla="*/ 105361 w 179"/>
                <a:gd name="T27" fmla="*/ 9525 h 33"/>
                <a:gd name="T28" fmla="*/ 117067 w 179"/>
                <a:gd name="T29" fmla="*/ 20637 h 33"/>
                <a:gd name="T30" fmla="*/ 111214 w 179"/>
                <a:gd name="T31" fmla="*/ 41275 h 33"/>
                <a:gd name="T32" fmla="*/ 98044 w 179"/>
                <a:gd name="T33" fmla="*/ 41275 h 33"/>
                <a:gd name="T34" fmla="*/ 92190 w 179"/>
                <a:gd name="T35" fmla="*/ 11112 h 33"/>
                <a:gd name="T36" fmla="*/ 111214 w 179"/>
                <a:gd name="T37" fmla="*/ 31750 h 33"/>
                <a:gd name="T38" fmla="*/ 111214 w 179"/>
                <a:gd name="T39" fmla="*/ 17462 h 33"/>
                <a:gd name="T40" fmla="*/ 98044 w 179"/>
                <a:gd name="T41" fmla="*/ 17462 h 33"/>
                <a:gd name="T42" fmla="*/ 100971 w 179"/>
                <a:gd name="T43" fmla="*/ 38100 h 33"/>
                <a:gd name="T44" fmla="*/ 130237 w 179"/>
                <a:gd name="T45" fmla="*/ 11112 h 33"/>
                <a:gd name="T46" fmla="*/ 143407 w 179"/>
                <a:gd name="T47" fmla="*/ 11112 h 33"/>
                <a:gd name="T48" fmla="*/ 146334 w 179"/>
                <a:gd name="T49" fmla="*/ 38100 h 33"/>
                <a:gd name="T50" fmla="*/ 146334 w 179"/>
                <a:gd name="T51" fmla="*/ 41275 h 33"/>
                <a:gd name="T52" fmla="*/ 143407 w 179"/>
                <a:gd name="T53" fmla="*/ 41275 h 33"/>
                <a:gd name="T54" fmla="*/ 136091 w 179"/>
                <a:gd name="T55" fmla="*/ 41275 h 33"/>
                <a:gd name="T56" fmla="*/ 121457 w 179"/>
                <a:gd name="T57" fmla="*/ 41275 h 33"/>
                <a:gd name="T58" fmla="*/ 121457 w 179"/>
                <a:gd name="T59" fmla="*/ 26987 h 33"/>
                <a:gd name="T60" fmla="*/ 140481 w 179"/>
                <a:gd name="T61" fmla="*/ 20637 h 33"/>
                <a:gd name="T62" fmla="*/ 127311 w 179"/>
                <a:gd name="T63" fmla="*/ 17462 h 33"/>
                <a:gd name="T64" fmla="*/ 137554 w 179"/>
                <a:gd name="T65" fmla="*/ 26987 h 33"/>
                <a:gd name="T66" fmla="*/ 127311 w 179"/>
                <a:gd name="T67" fmla="*/ 28575 h 33"/>
                <a:gd name="T68" fmla="*/ 130237 w 179"/>
                <a:gd name="T69" fmla="*/ 38100 h 33"/>
                <a:gd name="T70" fmla="*/ 137554 w 179"/>
                <a:gd name="T71" fmla="*/ 31750 h 33"/>
                <a:gd name="T72" fmla="*/ 162431 w 179"/>
                <a:gd name="T73" fmla="*/ 28575 h 33"/>
                <a:gd name="T74" fmla="*/ 156577 w 179"/>
                <a:gd name="T75" fmla="*/ 11112 h 33"/>
                <a:gd name="T76" fmla="*/ 175601 w 179"/>
                <a:gd name="T77" fmla="*/ 41275 h 33"/>
                <a:gd name="T78" fmla="*/ 191698 w 179"/>
                <a:gd name="T79" fmla="*/ 9525 h 33"/>
                <a:gd name="T80" fmla="*/ 203404 w 179"/>
                <a:gd name="T81" fmla="*/ 14287 h 33"/>
                <a:gd name="T82" fmla="*/ 206331 w 179"/>
                <a:gd name="T83" fmla="*/ 38100 h 33"/>
                <a:gd name="T84" fmla="*/ 203404 w 179"/>
                <a:gd name="T85" fmla="*/ 41275 h 33"/>
                <a:gd name="T86" fmla="*/ 197551 w 179"/>
                <a:gd name="T87" fmla="*/ 41275 h 33"/>
                <a:gd name="T88" fmla="*/ 190234 w 179"/>
                <a:gd name="T89" fmla="*/ 41275 h 33"/>
                <a:gd name="T90" fmla="*/ 178528 w 179"/>
                <a:gd name="T91" fmla="*/ 38100 h 33"/>
                <a:gd name="T92" fmla="*/ 181454 w 179"/>
                <a:gd name="T93" fmla="*/ 26987 h 33"/>
                <a:gd name="T94" fmla="*/ 194624 w 179"/>
                <a:gd name="T95" fmla="*/ 14287 h 33"/>
                <a:gd name="T96" fmla="*/ 184381 w 179"/>
                <a:gd name="T97" fmla="*/ 20637 h 33"/>
                <a:gd name="T98" fmla="*/ 191698 w 179"/>
                <a:gd name="T99" fmla="*/ 26987 h 33"/>
                <a:gd name="T100" fmla="*/ 184381 w 179"/>
                <a:gd name="T101" fmla="*/ 28575 h 33"/>
                <a:gd name="T102" fmla="*/ 190234 w 179"/>
                <a:gd name="T103" fmla="*/ 38100 h 33"/>
                <a:gd name="T104" fmla="*/ 197551 w 179"/>
                <a:gd name="T105" fmla="*/ 31750 h 33"/>
                <a:gd name="T106" fmla="*/ 229745 w 179"/>
                <a:gd name="T107" fmla="*/ 41275 h 33"/>
                <a:gd name="T108" fmla="*/ 210721 w 179"/>
                <a:gd name="T109" fmla="*/ 11112 h 33"/>
                <a:gd name="T110" fmla="*/ 261938 w 179"/>
                <a:gd name="T111" fmla="*/ 31750 h 33"/>
                <a:gd name="T112" fmla="*/ 254621 w 179"/>
                <a:gd name="T113" fmla="*/ 41275 h 33"/>
                <a:gd name="T114" fmla="*/ 245841 w 179"/>
                <a:gd name="T115" fmla="*/ 23812 h 33"/>
                <a:gd name="T116" fmla="*/ 261938 w 179"/>
                <a:gd name="T117" fmla="*/ 31750 h 33"/>
                <a:gd name="T118" fmla="*/ 257548 w 179"/>
                <a:gd name="T119" fmla="*/ 34925 h 33"/>
                <a:gd name="T120" fmla="*/ 251695 w 179"/>
                <a:gd name="T121" fmla="*/ 28575 h 3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9"/>
                <a:gd name="T184" fmla="*/ 0 h 33"/>
                <a:gd name="T185" fmla="*/ 179 w 179"/>
                <a:gd name="T186" fmla="*/ 33 h 3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9" h="33">
                  <a:moveTo>
                    <a:pt x="8" y="18"/>
                  </a:moveTo>
                  <a:lnTo>
                    <a:pt x="4" y="26"/>
                  </a:lnTo>
                  <a:lnTo>
                    <a:pt x="0" y="26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24" y="26"/>
                  </a:lnTo>
                  <a:lnTo>
                    <a:pt x="21" y="26"/>
                  </a:lnTo>
                  <a:lnTo>
                    <a:pt x="17" y="18"/>
                  </a:lnTo>
                  <a:lnTo>
                    <a:pt x="8" y="18"/>
                  </a:lnTo>
                  <a:close/>
                  <a:moveTo>
                    <a:pt x="17" y="15"/>
                  </a:moveTo>
                  <a:lnTo>
                    <a:pt x="13" y="4"/>
                  </a:lnTo>
                  <a:lnTo>
                    <a:pt x="8" y="15"/>
                  </a:lnTo>
                  <a:lnTo>
                    <a:pt x="17" y="15"/>
                  </a:lnTo>
                  <a:close/>
                  <a:moveTo>
                    <a:pt x="39" y="13"/>
                  </a:moveTo>
                  <a:lnTo>
                    <a:pt x="37" y="9"/>
                  </a:lnTo>
                  <a:lnTo>
                    <a:pt x="35" y="9"/>
                  </a:lnTo>
                  <a:lnTo>
                    <a:pt x="32" y="9"/>
                  </a:lnTo>
                  <a:lnTo>
                    <a:pt x="32" y="11"/>
                  </a:lnTo>
                  <a:lnTo>
                    <a:pt x="30" y="13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32" y="22"/>
                  </a:lnTo>
                  <a:lnTo>
                    <a:pt x="32" y="24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9" y="22"/>
                  </a:lnTo>
                  <a:lnTo>
                    <a:pt x="39" y="18"/>
                  </a:lnTo>
                  <a:lnTo>
                    <a:pt x="43" y="18"/>
                  </a:lnTo>
                  <a:lnTo>
                    <a:pt x="43" y="22"/>
                  </a:lnTo>
                  <a:lnTo>
                    <a:pt x="41" y="24"/>
                  </a:lnTo>
                  <a:lnTo>
                    <a:pt x="37" y="26"/>
                  </a:lnTo>
                  <a:lnTo>
                    <a:pt x="35" y="28"/>
                  </a:lnTo>
                  <a:lnTo>
                    <a:pt x="32" y="26"/>
                  </a:lnTo>
                  <a:lnTo>
                    <a:pt x="30" y="26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6" y="17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8" y="9"/>
                  </a:lnTo>
                  <a:lnTo>
                    <a:pt x="30" y="7"/>
                  </a:lnTo>
                  <a:lnTo>
                    <a:pt x="32" y="7"/>
                  </a:lnTo>
                  <a:lnTo>
                    <a:pt x="35" y="6"/>
                  </a:lnTo>
                  <a:lnTo>
                    <a:pt x="37" y="6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3" y="11"/>
                  </a:lnTo>
                  <a:lnTo>
                    <a:pt x="43" y="13"/>
                  </a:lnTo>
                  <a:lnTo>
                    <a:pt x="39" y="13"/>
                  </a:lnTo>
                  <a:close/>
                  <a:moveTo>
                    <a:pt x="54" y="9"/>
                  </a:moveTo>
                  <a:lnTo>
                    <a:pt x="54" y="26"/>
                  </a:lnTo>
                  <a:lnTo>
                    <a:pt x="50" y="26"/>
                  </a:lnTo>
                  <a:lnTo>
                    <a:pt x="50" y="9"/>
                  </a:lnTo>
                  <a:lnTo>
                    <a:pt x="45" y="9"/>
                  </a:lnTo>
                  <a:lnTo>
                    <a:pt x="45" y="7"/>
                  </a:lnTo>
                  <a:lnTo>
                    <a:pt x="59" y="7"/>
                  </a:lnTo>
                  <a:lnTo>
                    <a:pt x="59" y="9"/>
                  </a:lnTo>
                  <a:lnTo>
                    <a:pt x="54" y="9"/>
                  </a:lnTo>
                  <a:close/>
                  <a:moveTo>
                    <a:pt x="63" y="7"/>
                  </a:moveTo>
                  <a:lnTo>
                    <a:pt x="65" y="7"/>
                  </a:lnTo>
                  <a:lnTo>
                    <a:pt x="65" y="9"/>
                  </a:lnTo>
                  <a:lnTo>
                    <a:pt x="67" y="9"/>
                  </a:lnTo>
                  <a:lnTo>
                    <a:pt x="67" y="7"/>
                  </a:lnTo>
                  <a:lnTo>
                    <a:pt x="69" y="7"/>
                  </a:lnTo>
                  <a:lnTo>
                    <a:pt x="70" y="6"/>
                  </a:lnTo>
                  <a:lnTo>
                    <a:pt x="72" y="6"/>
                  </a:lnTo>
                  <a:lnTo>
                    <a:pt x="74" y="6"/>
                  </a:lnTo>
                  <a:lnTo>
                    <a:pt x="76" y="7"/>
                  </a:lnTo>
                  <a:lnTo>
                    <a:pt x="78" y="9"/>
                  </a:lnTo>
                  <a:lnTo>
                    <a:pt x="80" y="11"/>
                  </a:lnTo>
                  <a:lnTo>
                    <a:pt x="80" y="13"/>
                  </a:lnTo>
                  <a:lnTo>
                    <a:pt x="80" y="17"/>
                  </a:lnTo>
                  <a:lnTo>
                    <a:pt x="80" y="18"/>
                  </a:lnTo>
                  <a:lnTo>
                    <a:pt x="80" y="20"/>
                  </a:lnTo>
                  <a:lnTo>
                    <a:pt x="78" y="24"/>
                  </a:lnTo>
                  <a:lnTo>
                    <a:pt x="76" y="26"/>
                  </a:lnTo>
                  <a:lnTo>
                    <a:pt x="74" y="26"/>
                  </a:lnTo>
                  <a:lnTo>
                    <a:pt x="70" y="28"/>
                  </a:lnTo>
                  <a:lnTo>
                    <a:pt x="69" y="26"/>
                  </a:lnTo>
                  <a:lnTo>
                    <a:pt x="67" y="26"/>
                  </a:lnTo>
                  <a:lnTo>
                    <a:pt x="67" y="24"/>
                  </a:lnTo>
                  <a:lnTo>
                    <a:pt x="67" y="33"/>
                  </a:lnTo>
                  <a:lnTo>
                    <a:pt x="63" y="33"/>
                  </a:lnTo>
                  <a:lnTo>
                    <a:pt x="63" y="7"/>
                  </a:lnTo>
                  <a:close/>
                  <a:moveTo>
                    <a:pt x="70" y="24"/>
                  </a:moveTo>
                  <a:lnTo>
                    <a:pt x="72" y="24"/>
                  </a:lnTo>
                  <a:lnTo>
                    <a:pt x="74" y="22"/>
                  </a:lnTo>
                  <a:lnTo>
                    <a:pt x="76" y="22"/>
                  </a:lnTo>
                  <a:lnTo>
                    <a:pt x="76" y="20"/>
                  </a:lnTo>
                  <a:lnTo>
                    <a:pt x="76" y="18"/>
                  </a:lnTo>
                  <a:lnTo>
                    <a:pt x="76" y="17"/>
                  </a:lnTo>
                  <a:lnTo>
                    <a:pt x="76" y="15"/>
                  </a:lnTo>
                  <a:lnTo>
                    <a:pt x="76" y="13"/>
                  </a:lnTo>
                  <a:lnTo>
                    <a:pt x="76" y="11"/>
                  </a:lnTo>
                  <a:lnTo>
                    <a:pt x="74" y="11"/>
                  </a:lnTo>
                  <a:lnTo>
                    <a:pt x="72" y="9"/>
                  </a:lnTo>
                  <a:lnTo>
                    <a:pt x="70" y="9"/>
                  </a:lnTo>
                  <a:lnTo>
                    <a:pt x="69" y="9"/>
                  </a:lnTo>
                  <a:lnTo>
                    <a:pt x="67" y="11"/>
                  </a:lnTo>
                  <a:lnTo>
                    <a:pt x="67" y="13"/>
                  </a:lnTo>
                  <a:lnTo>
                    <a:pt x="65" y="17"/>
                  </a:lnTo>
                  <a:lnTo>
                    <a:pt x="67" y="20"/>
                  </a:lnTo>
                  <a:lnTo>
                    <a:pt x="67" y="22"/>
                  </a:lnTo>
                  <a:lnTo>
                    <a:pt x="69" y="24"/>
                  </a:lnTo>
                  <a:lnTo>
                    <a:pt x="70" y="24"/>
                  </a:lnTo>
                  <a:close/>
                  <a:moveTo>
                    <a:pt x="83" y="13"/>
                  </a:moveTo>
                  <a:lnTo>
                    <a:pt x="83" y="9"/>
                  </a:lnTo>
                  <a:lnTo>
                    <a:pt x="85" y="7"/>
                  </a:lnTo>
                  <a:lnTo>
                    <a:pt x="89" y="7"/>
                  </a:lnTo>
                  <a:lnTo>
                    <a:pt x="91" y="6"/>
                  </a:lnTo>
                  <a:lnTo>
                    <a:pt x="93" y="6"/>
                  </a:lnTo>
                  <a:lnTo>
                    <a:pt x="94" y="7"/>
                  </a:lnTo>
                  <a:lnTo>
                    <a:pt x="96" y="7"/>
                  </a:lnTo>
                  <a:lnTo>
                    <a:pt x="98" y="7"/>
                  </a:lnTo>
                  <a:lnTo>
                    <a:pt x="98" y="9"/>
                  </a:lnTo>
                  <a:lnTo>
                    <a:pt x="98" y="11"/>
                  </a:lnTo>
                  <a:lnTo>
                    <a:pt x="98" y="22"/>
                  </a:lnTo>
                  <a:lnTo>
                    <a:pt x="98" y="24"/>
                  </a:lnTo>
                  <a:lnTo>
                    <a:pt x="100" y="24"/>
                  </a:lnTo>
                  <a:lnTo>
                    <a:pt x="100" y="26"/>
                  </a:lnTo>
                  <a:lnTo>
                    <a:pt x="98" y="26"/>
                  </a:lnTo>
                  <a:lnTo>
                    <a:pt x="96" y="26"/>
                  </a:lnTo>
                  <a:lnTo>
                    <a:pt x="96" y="24"/>
                  </a:lnTo>
                  <a:lnTo>
                    <a:pt x="94" y="24"/>
                  </a:lnTo>
                  <a:lnTo>
                    <a:pt x="93" y="26"/>
                  </a:lnTo>
                  <a:lnTo>
                    <a:pt x="91" y="26"/>
                  </a:lnTo>
                  <a:lnTo>
                    <a:pt x="89" y="28"/>
                  </a:lnTo>
                  <a:lnTo>
                    <a:pt x="87" y="26"/>
                  </a:lnTo>
                  <a:lnTo>
                    <a:pt x="85" y="26"/>
                  </a:lnTo>
                  <a:lnTo>
                    <a:pt x="83" y="26"/>
                  </a:lnTo>
                  <a:lnTo>
                    <a:pt x="83" y="24"/>
                  </a:lnTo>
                  <a:lnTo>
                    <a:pt x="83" y="22"/>
                  </a:lnTo>
                  <a:lnTo>
                    <a:pt x="82" y="20"/>
                  </a:lnTo>
                  <a:lnTo>
                    <a:pt x="83" y="18"/>
                  </a:lnTo>
                  <a:lnTo>
                    <a:pt x="83" y="17"/>
                  </a:lnTo>
                  <a:lnTo>
                    <a:pt x="85" y="17"/>
                  </a:lnTo>
                  <a:lnTo>
                    <a:pt x="89" y="15"/>
                  </a:lnTo>
                  <a:lnTo>
                    <a:pt x="94" y="15"/>
                  </a:lnTo>
                  <a:lnTo>
                    <a:pt x="94" y="13"/>
                  </a:lnTo>
                  <a:lnTo>
                    <a:pt x="96" y="13"/>
                  </a:lnTo>
                  <a:lnTo>
                    <a:pt x="94" y="9"/>
                  </a:lnTo>
                  <a:lnTo>
                    <a:pt x="91" y="9"/>
                  </a:lnTo>
                  <a:lnTo>
                    <a:pt x="89" y="9"/>
                  </a:lnTo>
                  <a:lnTo>
                    <a:pt x="87" y="9"/>
                  </a:lnTo>
                  <a:lnTo>
                    <a:pt x="87" y="11"/>
                  </a:lnTo>
                  <a:lnTo>
                    <a:pt x="87" y="13"/>
                  </a:lnTo>
                  <a:lnTo>
                    <a:pt x="83" y="13"/>
                  </a:lnTo>
                  <a:close/>
                  <a:moveTo>
                    <a:pt x="96" y="17"/>
                  </a:moveTo>
                  <a:lnTo>
                    <a:pt x="94" y="17"/>
                  </a:lnTo>
                  <a:lnTo>
                    <a:pt x="93" y="17"/>
                  </a:lnTo>
                  <a:lnTo>
                    <a:pt x="91" y="17"/>
                  </a:lnTo>
                  <a:lnTo>
                    <a:pt x="89" y="18"/>
                  </a:lnTo>
                  <a:lnTo>
                    <a:pt x="87" y="18"/>
                  </a:lnTo>
                  <a:lnTo>
                    <a:pt x="85" y="20"/>
                  </a:lnTo>
                  <a:lnTo>
                    <a:pt x="87" y="24"/>
                  </a:lnTo>
                  <a:lnTo>
                    <a:pt x="89" y="24"/>
                  </a:lnTo>
                  <a:lnTo>
                    <a:pt x="91" y="24"/>
                  </a:lnTo>
                  <a:lnTo>
                    <a:pt x="93" y="24"/>
                  </a:lnTo>
                  <a:lnTo>
                    <a:pt x="93" y="22"/>
                  </a:lnTo>
                  <a:lnTo>
                    <a:pt x="94" y="22"/>
                  </a:lnTo>
                  <a:lnTo>
                    <a:pt x="94" y="20"/>
                  </a:lnTo>
                  <a:lnTo>
                    <a:pt x="96" y="20"/>
                  </a:lnTo>
                  <a:lnTo>
                    <a:pt x="96" y="17"/>
                  </a:lnTo>
                  <a:close/>
                  <a:moveTo>
                    <a:pt x="120" y="26"/>
                  </a:moveTo>
                  <a:lnTo>
                    <a:pt x="117" y="26"/>
                  </a:lnTo>
                  <a:lnTo>
                    <a:pt x="111" y="18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109" y="17"/>
                  </a:lnTo>
                  <a:lnTo>
                    <a:pt x="102" y="7"/>
                  </a:lnTo>
                  <a:lnTo>
                    <a:pt x="107" y="7"/>
                  </a:lnTo>
                  <a:lnTo>
                    <a:pt x="111" y="13"/>
                  </a:lnTo>
                  <a:lnTo>
                    <a:pt x="117" y="7"/>
                  </a:lnTo>
                  <a:lnTo>
                    <a:pt x="120" y="7"/>
                  </a:lnTo>
                  <a:lnTo>
                    <a:pt x="113" y="17"/>
                  </a:lnTo>
                  <a:lnTo>
                    <a:pt x="120" y="26"/>
                  </a:lnTo>
                  <a:close/>
                  <a:moveTo>
                    <a:pt x="122" y="13"/>
                  </a:moveTo>
                  <a:lnTo>
                    <a:pt x="124" y="9"/>
                  </a:lnTo>
                  <a:lnTo>
                    <a:pt x="126" y="7"/>
                  </a:lnTo>
                  <a:lnTo>
                    <a:pt x="128" y="7"/>
                  </a:lnTo>
                  <a:lnTo>
                    <a:pt x="131" y="6"/>
                  </a:lnTo>
                  <a:lnTo>
                    <a:pt x="133" y="6"/>
                  </a:lnTo>
                  <a:lnTo>
                    <a:pt x="133" y="7"/>
                  </a:lnTo>
                  <a:lnTo>
                    <a:pt x="135" y="7"/>
                  </a:lnTo>
                  <a:lnTo>
                    <a:pt x="137" y="7"/>
                  </a:lnTo>
                  <a:lnTo>
                    <a:pt x="139" y="9"/>
                  </a:lnTo>
                  <a:lnTo>
                    <a:pt x="139" y="11"/>
                  </a:lnTo>
                  <a:lnTo>
                    <a:pt x="139" y="22"/>
                  </a:lnTo>
                  <a:lnTo>
                    <a:pt x="139" y="24"/>
                  </a:lnTo>
                  <a:lnTo>
                    <a:pt x="141" y="24"/>
                  </a:lnTo>
                  <a:lnTo>
                    <a:pt x="141" y="26"/>
                  </a:lnTo>
                  <a:lnTo>
                    <a:pt x="139" y="26"/>
                  </a:lnTo>
                  <a:lnTo>
                    <a:pt x="137" y="26"/>
                  </a:lnTo>
                  <a:lnTo>
                    <a:pt x="135" y="26"/>
                  </a:lnTo>
                  <a:lnTo>
                    <a:pt x="135" y="24"/>
                  </a:lnTo>
                  <a:lnTo>
                    <a:pt x="133" y="24"/>
                  </a:lnTo>
                  <a:lnTo>
                    <a:pt x="131" y="26"/>
                  </a:lnTo>
                  <a:lnTo>
                    <a:pt x="130" y="26"/>
                  </a:lnTo>
                  <a:lnTo>
                    <a:pt x="128" y="28"/>
                  </a:lnTo>
                  <a:lnTo>
                    <a:pt x="126" y="26"/>
                  </a:lnTo>
                  <a:lnTo>
                    <a:pt x="124" y="26"/>
                  </a:lnTo>
                  <a:lnTo>
                    <a:pt x="122" y="24"/>
                  </a:lnTo>
                  <a:lnTo>
                    <a:pt x="122" y="22"/>
                  </a:lnTo>
                  <a:lnTo>
                    <a:pt x="122" y="20"/>
                  </a:lnTo>
                  <a:lnTo>
                    <a:pt x="122" y="18"/>
                  </a:lnTo>
                  <a:lnTo>
                    <a:pt x="124" y="17"/>
                  </a:lnTo>
                  <a:lnTo>
                    <a:pt x="128" y="15"/>
                  </a:lnTo>
                  <a:lnTo>
                    <a:pt x="133" y="15"/>
                  </a:lnTo>
                  <a:lnTo>
                    <a:pt x="135" y="13"/>
                  </a:lnTo>
                  <a:lnTo>
                    <a:pt x="133" y="9"/>
                  </a:lnTo>
                  <a:lnTo>
                    <a:pt x="130" y="9"/>
                  </a:lnTo>
                  <a:lnTo>
                    <a:pt x="128" y="9"/>
                  </a:lnTo>
                  <a:lnTo>
                    <a:pt x="126" y="11"/>
                  </a:lnTo>
                  <a:lnTo>
                    <a:pt x="126" y="13"/>
                  </a:lnTo>
                  <a:lnTo>
                    <a:pt x="122" y="13"/>
                  </a:lnTo>
                  <a:close/>
                  <a:moveTo>
                    <a:pt x="135" y="17"/>
                  </a:moveTo>
                  <a:lnTo>
                    <a:pt x="135" y="17"/>
                  </a:lnTo>
                  <a:lnTo>
                    <a:pt x="133" y="17"/>
                  </a:lnTo>
                  <a:lnTo>
                    <a:pt x="131" y="17"/>
                  </a:lnTo>
                  <a:lnTo>
                    <a:pt x="130" y="17"/>
                  </a:lnTo>
                  <a:lnTo>
                    <a:pt x="128" y="18"/>
                  </a:lnTo>
                  <a:lnTo>
                    <a:pt x="126" y="18"/>
                  </a:lnTo>
                  <a:lnTo>
                    <a:pt x="126" y="20"/>
                  </a:lnTo>
                  <a:lnTo>
                    <a:pt x="126" y="24"/>
                  </a:lnTo>
                  <a:lnTo>
                    <a:pt x="130" y="24"/>
                  </a:lnTo>
                  <a:lnTo>
                    <a:pt x="131" y="24"/>
                  </a:lnTo>
                  <a:lnTo>
                    <a:pt x="133" y="22"/>
                  </a:lnTo>
                  <a:lnTo>
                    <a:pt x="135" y="20"/>
                  </a:lnTo>
                  <a:lnTo>
                    <a:pt x="135" y="17"/>
                  </a:lnTo>
                  <a:close/>
                  <a:moveTo>
                    <a:pt x="157" y="7"/>
                  </a:moveTo>
                  <a:lnTo>
                    <a:pt x="159" y="7"/>
                  </a:lnTo>
                  <a:lnTo>
                    <a:pt x="159" y="26"/>
                  </a:lnTo>
                  <a:lnTo>
                    <a:pt x="157" y="26"/>
                  </a:lnTo>
                  <a:lnTo>
                    <a:pt x="157" y="17"/>
                  </a:lnTo>
                  <a:lnTo>
                    <a:pt x="148" y="17"/>
                  </a:lnTo>
                  <a:lnTo>
                    <a:pt x="148" y="26"/>
                  </a:lnTo>
                  <a:lnTo>
                    <a:pt x="144" y="26"/>
                  </a:lnTo>
                  <a:lnTo>
                    <a:pt x="144" y="7"/>
                  </a:lnTo>
                  <a:lnTo>
                    <a:pt x="148" y="7"/>
                  </a:lnTo>
                  <a:lnTo>
                    <a:pt x="148" y="15"/>
                  </a:lnTo>
                  <a:lnTo>
                    <a:pt x="157" y="15"/>
                  </a:lnTo>
                  <a:lnTo>
                    <a:pt x="157" y="7"/>
                  </a:lnTo>
                  <a:close/>
                  <a:moveTo>
                    <a:pt x="179" y="20"/>
                  </a:moveTo>
                  <a:lnTo>
                    <a:pt x="179" y="22"/>
                  </a:lnTo>
                  <a:lnTo>
                    <a:pt x="179" y="24"/>
                  </a:lnTo>
                  <a:lnTo>
                    <a:pt x="178" y="24"/>
                  </a:lnTo>
                  <a:lnTo>
                    <a:pt x="176" y="26"/>
                  </a:lnTo>
                  <a:lnTo>
                    <a:pt x="174" y="26"/>
                  </a:lnTo>
                  <a:lnTo>
                    <a:pt x="172" y="26"/>
                  </a:lnTo>
                  <a:lnTo>
                    <a:pt x="165" y="26"/>
                  </a:lnTo>
                  <a:lnTo>
                    <a:pt x="165" y="7"/>
                  </a:lnTo>
                  <a:lnTo>
                    <a:pt x="168" y="7"/>
                  </a:lnTo>
                  <a:lnTo>
                    <a:pt x="168" y="15"/>
                  </a:lnTo>
                  <a:lnTo>
                    <a:pt x="172" y="15"/>
                  </a:lnTo>
                  <a:lnTo>
                    <a:pt x="176" y="15"/>
                  </a:lnTo>
                  <a:lnTo>
                    <a:pt x="178" y="17"/>
                  </a:lnTo>
                  <a:lnTo>
                    <a:pt x="179" y="18"/>
                  </a:lnTo>
                  <a:lnTo>
                    <a:pt x="179" y="20"/>
                  </a:lnTo>
                  <a:close/>
                  <a:moveTo>
                    <a:pt x="168" y="24"/>
                  </a:moveTo>
                  <a:lnTo>
                    <a:pt x="172" y="24"/>
                  </a:lnTo>
                  <a:lnTo>
                    <a:pt x="174" y="24"/>
                  </a:lnTo>
                  <a:lnTo>
                    <a:pt x="176" y="22"/>
                  </a:lnTo>
                  <a:lnTo>
                    <a:pt x="176" y="20"/>
                  </a:lnTo>
                  <a:lnTo>
                    <a:pt x="176" y="18"/>
                  </a:lnTo>
                  <a:lnTo>
                    <a:pt x="174" y="18"/>
                  </a:lnTo>
                  <a:lnTo>
                    <a:pt x="172" y="18"/>
                  </a:lnTo>
                  <a:lnTo>
                    <a:pt x="168" y="18"/>
                  </a:lnTo>
                  <a:lnTo>
                    <a:pt x="168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56" name="Freeform 147">
              <a:extLst>
                <a:ext uri="{FF2B5EF4-FFF2-40B4-BE49-F238E27FC236}">
                  <a16:creationId xmlns:a16="http://schemas.microsoft.com/office/drawing/2014/main" id="{2C6F0A3E-3595-8245-84D7-1F42B59F7E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0486" y="4762186"/>
              <a:ext cx="179387" cy="44450"/>
            </a:xfrm>
            <a:custGeom>
              <a:avLst/>
              <a:gdLst>
                <a:gd name="T0" fmla="*/ 22056 w 122"/>
                <a:gd name="T1" fmla="*/ 6350 h 28"/>
                <a:gd name="T2" fmla="*/ 7352 w 122"/>
                <a:gd name="T3" fmla="*/ 7938 h 28"/>
                <a:gd name="T4" fmla="*/ 5882 w 122"/>
                <a:gd name="T5" fmla="*/ 6350 h 28"/>
                <a:gd name="T6" fmla="*/ 19115 w 122"/>
                <a:gd name="T7" fmla="*/ 0 h 28"/>
                <a:gd name="T8" fmla="*/ 32348 w 122"/>
                <a:gd name="T9" fmla="*/ 6350 h 28"/>
                <a:gd name="T10" fmla="*/ 35289 w 122"/>
                <a:gd name="T11" fmla="*/ 20638 h 28"/>
                <a:gd name="T12" fmla="*/ 26467 w 122"/>
                <a:gd name="T13" fmla="*/ 41275 h 28"/>
                <a:gd name="T14" fmla="*/ 13233 w 122"/>
                <a:gd name="T15" fmla="*/ 44450 h 28"/>
                <a:gd name="T16" fmla="*/ 5882 w 122"/>
                <a:gd name="T17" fmla="*/ 38100 h 28"/>
                <a:gd name="T18" fmla="*/ 7352 w 122"/>
                <a:gd name="T19" fmla="*/ 31750 h 28"/>
                <a:gd name="T20" fmla="*/ 16174 w 122"/>
                <a:gd name="T21" fmla="*/ 38100 h 28"/>
                <a:gd name="T22" fmla="*/ 29408 w 122"/>
                <a:gd name="T23" fmla="*/ 28575 h 28"/>
                <a:gd name="T24" fmla="*/ 29408 w 122"/>
                <a:gd name="T25" fmla="*/ 17463 h 28"/>
                <a:gd name="T26" fmla="*/ 45582 w 122"/>
                <a:gd name="T27" fmla="*/ 41275 h 28"/>
                <a:gd name="T28" fmla="*/ 41171 w 122"/>
                <a:gd name="T29" fmla="*/ 38100 h 28"/>
                <a:gd name="T30" fmla="*/ 42641 w 122"/>
                <a:gd name="T31" fmla="*/ 11113 h 28"/>
                <a:gd name="T32" fmla="*/ 60286 w 122"/>
                <a:gd name="T33" fmla="*/ 17463 h 28"/>
                <a:gd name="T34" fmla="*/ 86753 w 122"/>
                <a:gd name="T35" fmla="*/ 11113 h 28"/>
                <a:gd name="T36" fmla="*/ 89694 w 122"/>
                <a:gd name="T37" fmla="*/ 20638 h 28"/>
                <a:gd name="T38" fmla="*/ 70578 w 122"/>
                <a:gd name="T39" fmla="*/ 11113 h 28"/>
                <a:gd name="T40" fmla="*/ 116160 w 122"/>
                <a:gd name="T41" fmla="*/ 17463 h 28"/>
                <a:gd name="T42" fmla="*/ 105868 w 122"/>
                <a:gd name="T43" fmla="*/ 23812 h 28"/>
                <a:gd name="T44" fmla="*/ 108809 w 122"/>
                <a:gd name="T45" fmla="*/ 38100 h 28"/>
                <a:gd name="T46" fmla="*/ 119101 w 122"/>
                <a:gd name="T47" fmla="*/ 34925 h 28"/>
                <a:gd name="T48" fmla="*/ 119101 w 122"/>
                <a:gd name="T49" fmla="*/ 41275 h 28"/>
                <a:gd name="T50" fmla="*/ 105868 w 122"/>
                <a:gd name="T51" fmla="*/ 41275 h 28"/>
                <a:gd name="T52" fmla="*/ 99986 w 122"/>
                <a:gd name="T53" fmla="*/ 28575 h 28"/>
                <a:gd name="T54" fmla="*/ 105868 w 122"/>
                <a:gd name="T55" fmla="*/ 14288 h 28"/>
                <a:gd name="T56" fmla="*/ 119101 w 122"/>
                <a:gd name="T57" fmla="*/ 11113 h 28"/>
                <a:gd name="T58" fmla="*/ 124983 w 122"/>
                <a:gd name="T59" fmla="*/ 23812 h 28"/>
                <a:gd name="T60" fmla="*/ 135275 w 122"/>
                <a:gd name="T61" fmla="*/ 44450 h 28"/>
                <a:gd name="T62" fmla="*/ 149979 w 122"/>
                <a:gd name="T63" fmla="*/ 11113 h 28"/>
                <a:gd name="T64" fmla="*/ 154390 w 122"/>
                <a:gd name="T65" fmla="*/ 17463 h 28"/>
                <a:gd name="T66" fmla="*/ 166154 w 122"/>
                <a:gd name="T67" fmla="*/ 11113 h 28"/>
                <a:gd name="T68" fmla="*/ 173505 w 122"/>
                <a:gd name="T69" fmla="*/ 17463 h 28"/>
                <a:gd name="T70" fmla="*/ 176446 w 122"/>
                <a:gd name="T71" fmla="*/ 38100 h 28"/>
                <a:gd name="T72" fmla="*/ 179387 w 122"/>
                <a:gd name="T73" fmla="*/ 44450 h 28"/>
                <a:gd name="T74" fmla="*/ 176446 w 122"/>
                <a:gd name="T75" fmla="*/ 44450 h 28"/>
                <a:gd name="T76" fmla="*/ 170565 w 122"/>
                <a:gd name="T77" fmla="*/ 41275 h 28"/>
                <a:gd name="T78" fmla="*/ 163213 w 122"/>
                <a:gd name="T79" fmla="*/ 44450 h 28"/>
                <a:gd name="T80" fmla="*/ 154390 w 122"/>
                <a:gd name="T81" fmla="*/ 41275 h 28"/>
                <a:gd name="T82" fmla="*/ 151450 w 122"/>
                <a:gd name="T83" fmla="*/ 31750 h 28"/>
                <a:gd name="T84" fmla="*/ 167624 w 122"/>
                <a:gd name="T85" fmla="*/ 23812 h 28"/>
                <a:gd name="T86" fmla="*/ 163213 w 122"/>
                <a:gd name="T87" fmla="*/ 14288 h 28"/>
                <a:gd name="T88" fmla="*/ 157331 w 122"/>
                <a:gd name="T89" fmla="*/ 20638 h 28"/>
                <a:gd name="T90" fmla="*/ 167624 w 122"/>
                <a:gd name="T91" fmla="*/ 28575 h 28"/>
                <a:gd name="T92" fmla="*/ 160272 w 122"/>
                <a:gd name="T93" fmla="*/ 28575 h 28"/>
                <a:gd name="T94" fmla="*/ 157331 w 122"/>
                <a:gd name="T95" fmla="*/ 34925 h 28"/>
                <a:gd name="T96" fmla="*/ 166154 w 122"/>
                <a:gd name="T97" fmla="*/ 38100 h 28"/>
                <a:gd name="T98" fmla="*/ 170565 w 122"/>
                <a:gd name="T99" fmla="*/ 31750 h 2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2"/>
                <a:gd name="T151" fmla="*/ 0 h 28"/>
                <a:gd name="T152" fmla="*/ 122 w 122"/>
                <a:gd name="T153" fmla="*/ 28 h 2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2" h="28">
                  <a:moveTo>
                    <a:pt x="20" y="11"/>
                  </a:moveTo>
                  <a:lnTo>
                    <a:pt x="20" y="7"/>
                  </a:lnTo>
                  <a:lnTo>
                    <a:pt x="18" y="5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9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7"/>
                  </a:lnTo>
                  <a:lnTo>
                    <a:pt x="2" y="5"/>
                  </a:lnTo>
                  <a:lnTo>
                    <a:pt x="4" y="4"/>
                  </a:lnTo>
                  <a:lnTo>
                    <a:pt x="4" y="2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2" y="5"/>
                  </a:lnTo>
                  <a:lnTo>
                    <a:pt x="24" y="7"/>
                  </a:lnTo>
                  <a:lnTo>
                    <a:pt x="24" y="11"/>
                  </a:lnTo>
                  <a:lnTo>
                    <a:pt x="24" y="13"/>
                  </a:lnTo>
                  <a:lnTo>
                    <a:pt x="24" y="18"/>
                  </a:lnTo>
                  <a:lnTo>
                    <a:pt x="22" y="22"/>
                  </a:lnTo>
                  <a:lnTo>
                    <a:pt x="20" y="24"/>
                  </a:lnTo>
                  <a:lnTo>
                    <a:pt x="18" y="26"/>
                  </a:lnTo>
                  <a:lnTo>
                    <a:pt x="15" y="28"/>
                  </a:lnTo>
                  <a:lnTo>
                    <a:pt x="13" y="28"/>
                  </a:lnTo>
                  <a:lnTo>
                    <a:pt x="11" y="28"/>
                  </a:lnTo>
                  <a:lnTo>
                    <a:pt x="9" y="28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4" y="18"/>
                  </a:lnTo>
                  <a:lnTo>
                    <a:pt x="5" y="20"/>
                  </a:lnTo>
                  <a:lnTo>
                    <a:pt x="5" y="22"/>
                  </a:lnTo>
                  <a:lnTo>
                    <a:pt x="7" y="24"/>
                  </a:lnTo>
                  <a:lnTo>
                    <a:pt x="9" y="24"/>
                  </a:lnTo>
                  <a:lnTo>
                    <a:pt x="11" y="24"/>
                  </a:lnTo>
                  <a:lnTo>
                    <a:pt x="13" y="24"/>
                  </a:lnTo>
                  <a:lnTo>
                    <a:pt x="17" y="24"/>
                  </a:lnTo>
                  <a:lnTo>
                    <a:pt x="18" y="22"/>
                  </a:lnTo>
                  <a:lnTo>
                    <a:pt x="20" y="18"/>
                  </a:lnTo>
                  <a:lnTo>
                    <a:pt x="20" y="15"/>
                  </a:lnTo>
                  <a:lnTo>
                    <a:pt x="5" y="15"/>
                  </a:lnTo>
                  <a:lnTo>
                    <a:pt x="5" y="11"/>
                  </a:lnTo>
                  <a:lnTo>
                    <a:pt x="20" y="11"/>
                  </a:lnTo>
                  <a:close/>
                  <a:moveTo>
                    <a:pt x="31" y="11"/>
                  </a:moveTo>
                  <a:lnTo>
                    <a:pt x="31" y="22"/>
                  </a:lnTo>
                  <a:lnTo>
                    <a:pt x="31" y="24"/>
                  </a:lnTo>
                  <a:lnTo>
                    <a:pt x="31" y="26"/>
                  </a:lnTo>
                  <a:lnTo>
                    <a:pt x="29" y="28"/>
                  </a:lnTo>
                  <a:lnTo>
                    <a:pt x="26" y="28"/>
                  </a:lnTo>
                  <a:lnTo>
                    <a:pt x="26" y="24"/>
                  </a:lnTo>
                  <a:lnTo>
                    <a:pt x="28" y="24"/>
                  </a:lnTo>
                  <a:lnTo>
                    <a:pt x="29" y="22"/>
                  </a:lnTo>
                  <a:lnTo>
                    <a:pt x="29" y="7"/>
                  </a:lnTo>
                  <a:lnTo>
                    <a:pt x="42" y="7"/>
                  </a:lnTo>
                  <a:lnTo>
                    <a:pt x="42" y="28"/>
                  </a:lnTo>
                  <a:lnTo>
                    <a:pt x="41" y="28"/>
                  </a:lnTo>
                  <a:lnTo>
                    <a:pt x="41" y="11"/>
                  </a:lnTo>
                  <a:lnTo>
                    <a:pt x="31" y="11"/>
                  </a:lnTo>
                  <a:close/>
                  <a:moveTo>
                    <a:pt x="52" y="22"/>
                  </a:moveTo>
                  <a:lnTo>
                    <a:pt x="52" y="22"/>
                  </a:lnTo>
                  <a:lnTo>
                    <a:pt x="59" y="7"/>
                  </a:lnTo>
                  <a:lnTo>
                    <a:pt x="65" y="7"/>
                  </a:lnTo>
                  <a:lnTo>
                    <a:pt x="65" y="28"/>
                  </a:lnTo>
                  <a:lnTo>
                    <a:pt x="61" y="28"/>
                  </a:lnTo>
                  <a:lnTo>
                    <a:pt x="61" y="13"/>
                  </a:lnTo>
                  <a:lnTo>
                    <a:pt x="52" y="28"/>
                  </a:lnTo>
                  <a:lnTo>
                    <a:pt x="48" y="28"/>
                  </a:lnTo>
                  <a:lnTo>
                    <a:pt x="48" y="7"/>
                  </a:lnTo>
                  <a:lnTo>
                    <a:pt x="52" y="7"/>
                  </a:lnTo>
                  <a:lnTo>
                    <a:pt x="52" y="22"/>
                  </a:lnTo>
                  <a:close/>
                  <a:moveTo>
                    <a:pt x="81" y="15"/>
                  </a:moveTo>
                  <a:lnTo>
                    <a:pt x="79" y="11"/>
                  </a:lnTo>
                  <a:lnTo>
                    <a:pt x="76" y="9"/>
                  </a:lnTo>
                  <a:lnTo>
                    <a:pt x="74" y="11"/>
                  </a:lnTo>
                  <a:lnTo>
                    <a:pt x="72" y="13"/>
                  </a:lnTo>
                  <a:lnTo>
                    <a:pt x="72" y="15"/>
                  </a:lnTo>
                  <a:lnTo>
                    <a:pt x="70" y="17"/>
                  </a:lnTo>
                  <a:lnTo>
                    <a:pt x="72" y="20"/>
                  </a:lnTo>
                  <a:lnTo>
                    <a:pt x="72" y="22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7" y="24"/>
                  </a:lnTo>
                  <a:lnTo>
                    <a:pt x="79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5" y="20"/>
                  </a:lnTo>
                  <a:lnTo>
                    <a:pt x="83" y="22"/>
                  </a:lnTo>
                  <a:lnTo>
                    <a:pt x="81" y="26"/>
                  </a:lnTo>
                  <a:lnTo>
                    <a:pt x="79" y="28"/>
                  </a:lnTo>
                  <a:lnTo>
                    <a:pt x="76" y="28"/>
                  </a:lnTo>
                  <a:lnTo>
                    <a:pt x="74" y="28"/>
                  </a:lnTo>
                  <a:lnTo>
                    <a:pt x="72" y="26"/>
                  </a:lnTo>
                  <a:lnTo>
                    <a:pt x="70" y="24"/>
                  </a:lnTo>
                  <a:lnTo>
                    <a:pt x="68" y="22"/>
                  </a:lnTo>
                  <a:lnTo>
                    <a:pt x="68" y="20"/>
                  </a:lnTo>
                  <a:lnTo>
                    <a:pt x="68" y="18"/>
                  </a:lnTo>
                  <a:lnTo>
                    <a:pt x="68" y="15"/>
                  </a:lnTo>
                  <a:lnTo>
                    <a:pt x="68" y="13"/>
                  </a:lnTo>
                  <a:lnTo>
                    <a:pt x="70" y="9"/>
                  </a:lnTo>
                  <a:lnTo>
                    <a:pt x="72" y="9"/>
                  </a:lnTo>
                  <a:lnTo>
                    <a:pt x="74" y="7"/>
                  </a:lnTo>
                  <a:lnTo>
                    <a:pt x="77" y="7"/>
                  </a:lnTo>
                  <a:lnTo>
                    <a:pt x="79" y="7"/>
                  </a:lnTo>
                  <a:lnTo>
                    <a:pt x="81" y="7"/>
                  </a:lnTo>
                  <a:lnTo>
                    <a:pt x="83" y="9"/>
                  </a:lnTo>
                  <a:lnTo>
                    <a:pt x="83" y="11"/>
                  </a:lnTo>
                  <a:lnTo>
                    <a:pt x="83" y="13"/>
                  </a:lnTo>
                  <a:lnTo>
                    <a:pt x="85" y="15"/>
                  </a:lnTo>
                  <a:lnTo>
                    <a:pt x="81" y="15"/>
                  </a:lnTo>
                  <a:close/>
                  <a:moveTo>
                    <a:pt x="94" y="11"/>
                  </a:moveTo>
                  <a:lnTo>
                    <a:pt x="94" y="28"/>
                  </a:lnTo>
                  <a:lnTo>
                    <a:pt x="92" y="28"/>
                  </a:lnTo>
                  <a:lnTo>
                    <a:pt x="92" y="11"/>
                  </a:lnTo>
                  <a:lnTo>
                    <a:pt x="85" y="11"/>
                  </a:lnTo>
                  <a:lnTo>
                    <a:pt x="85" y="7"/>
                  </a:lnTo>
                  <a:lnTo>
                    <a:pt x="102" y="7"/>
                  </a:lnTo>
                  <a:lnTo>
                    <a:pt x="102" y="11"/>
                  </a:lnTo>
                  <a:lnTo>
                    <a:pt x="94" y="11"/>
                  </a:lnTo>
                  <a:close/>
                  <a:moveTo>
                    <a:pt x="103" y="13"/>
                  </a:moveTo>
                  <a:lnTo>
                    <a:pt x="105" y="11"/>
                  </a:lnTo>
                  <a:lnTo>
                    <a:pt x="107" y="9"/>
                  </a:lnTo>
                  <a:lnTo>
                    <a:pt x="109" y="7"/>
                  </a:lnTo>
                  <a:lnTo>
                    <a:pt x="113" y="7"/>
                  </a:lnTo>
                  <a:lnTo>
                    <a:pt x="114" y="7"/>
                  </a:lnTo>
                  <a:lnTo>
                    <a:pt x="116" y="7"/>
                  </a:lnTo>
                  <a:lnTo>
                    <a:pt x="118" y="9"/>
                  </a:lnTo>
                  <a:lnTo>
                    <a:pt x="118" y="11"/>
                  </a:lnTo>
                  <a:lnTo>
                    <a:pt x="120" y="13"/>
                  </a:lnTo>
                  <a:lnTo>
                    <a:pt x="120" y="24"/>
                  </a:lnTo>
                  <a:lnTo>
                    <a:pt x="122" y="24"/>
                  </a:lnTo>
                  <a:lnTo>
                    <a:pt x="122" y="28"/>
                  </a:lnTo>
                  <a:lnTo>
                    <a:pt x="120" y="28"/>
                  </a:lnTo>
                  <a:lnTo>
                    <a:pt x="118" y="28"/>
                  </a:lnTo>
                  <a:lnTo>
                    <a:pt x="116" y="26"/>
                  </a:lnTo>
                  <a:lnTo>
                    <a:pt x="116" y="24"/>
                  </a:lnTo>
                  <a:lnTo>
                    <a:pt x="114" y="26"/>
                  </a:lnTo>
                  <a:lnTo>
                    <a:pt x="113" y="26"/>
                  </a:lnTo>
                  <a:lnTo>
                    <a:pt x="111" y="28"/>
                  </a:lnTo>
                  <a:lnTo>
                    <a:pt x="109" y="28"/>
                  </a:lnTo>
                  <a:lnTo>
                    <a:pt x="107" y="28"/>
                  </a:lnTo>
                  <a:lnTo>
                    <a:pt x="105" y="28"/>
                  </a:lnTo>
                  <a:lnTo>
                    <a:pt x="105" y="26"/>
                  </a:lnTo>
                  <a:lnTo>
                    <a:pt x="103" y="24"/>
                  </a:lnTo>
                  <a:lnTo>
                    <a:pt x="103" y="22"/>
                  </a:lnTo>
                  <a:lnTo>
                    <a:pt x="103" y="20"/>
                  </a:lnTo>
                  <a:lnTo>
                    <a:pt x="103" y="18"/>
                  </a:lnTo>
                  <a:lnTo>
                    <a:pt x="105" y="17"/>
                  </a:lnTo>
                  <a:lnTo>
                    <a:pt x="109" y="17"/>
                  </a:lnTo>
                  <a:lnTo>
                    <a:pt x="114" y="15"/>
                  </a:lnTo>
                  <a:lnTo>
                    <a:pt x="116" y="15"/>
                  </a:lnTo>
                  <a:lnTo>
                    <a:pt x="116" y="13"/>
                  </a:lnTo>
                  <a:lnTo>
                    <a:pt x="114" y="11"/>
                  </a:lnTo>
                  <a:lnTo>
                    <a:pt x="111" y="9"/>
                  </a:lnTo>
                  <a:lnTo>
                    <a:pt x="109" y="9"/>
                  </a:lnTo>
                  <a:lnTo>
                    <a:pt x="109" y="11"/>
                  </a:lnTo>
                  <a:lnTo>
                    <a:pt x="107" y="11"/>
                  </a:lnTo>
                  <a:lnTo>
                    <a:pt x="107" y="13"/>
                  </a:lnTo>
                  <a:lnTo>
                    <a:pt x="103" y="13"/>
                  </a:lnTo>
                  <a:close/>
                  <a:moveTo>
                    <a:pt x="116" y="17"/>
                  </a:moveTo>
                  <a:lnTo>
                    <a:pt x="116" y="17"/>
                  </a:lnTo>
                  <a:lnTo>
                    <a:pt x="114" y="18"/>
                  </a:lnTo>
                  <a:lnTo>
                    <a:pt x="113" y="18"/>
                  </a:lnTo>
                  <a:lnTo>
                    <a:pt x="111" y="18"/>
                  </a:lnTo>
                  <a:lnTo>
                    <a:pt x="109" y="18"/>
                  </a:lnTo>
                  <a:lnTo>
                    <a:pt x="107" y="18"/>
                  </a:lnTo>
                  <a:lnTo>
                    <a:pt x="107" y="20"/>
                  </a:lnTo>
                  <a:lnTo>
                    <a:pt x="107" y="22"/>
                  </a:lnTo>
                  <a:lnTo>
                    <a:pt x="107" y="24"/>
                  </a:lnTo>
                  <a:lnTo>
                    <a:pt x="111" y="24"/>
                  </a:lnTo>
                  <a:lnTo>
                    <a:pt x="113" y="24"/>
                  </a:lnTo>
                  <a:lnTo>
                    <a:pt x="114" y="24"/>
                  </a:lnTo>
                  <a:lnTo>
                    <a:pt x="114" y="22"/>
                  </a:lnTo>
                  <a:lnTo>
                    <a:pt x="116" y="22"/>
                  </a:lnTo>
                  <a:lnTo>
                    <a:pt x="116" y="20"/>
                  </a:lnTo>
                  <a:lnTo>
                    <a:pt x="116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57" name="Freeform 148">
              <a:extLst>
                <a:ext uri="{FF2B5EF4-FFF2-40B4-BE49-F238E27FC236}">
                  <a16:creationId xmlns:a16="http://schemas.microsoft.com/office/drawing/2014/main" id="{818E277F-4760-6447-838D-28CA697E01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52060" y="4327211"/>
              <a:ext cx="398462" cy="57150"/>
            </a:xfrm>
            <a:custGeom>
              <a:avLst/>
              <a:gdLst>
                <a:gd name="T0" fmla="*/ 27834 w 272"/>
                <a:gd name="T1" fmla="*/ 3175 h 36"/>
                <a:gd name="T2" fmla="*/ 19044 w 272"/>
                <a:gd name="T3" fmla="*/ 26988 h 36"/>
                <a:gd name="T4" fmla="*/ 24904 w 272"/>
                <a:gd name="T5" fmla="*/ 9525 h 36"/>
                <a:gd name="T6" fmla="*/ 60062 w 272"/>
                <a:gd name="T7" fmla="*/ 19050 h 36"/>
                <a:gd name="T8" fmla="*/ 57132 w 272"/>
                <a:gd name="T9" fmla="*/ 41275 h 36"/>
                <a:gd name="T10" fmla="*/ 35158 w 272"/>
                <a:gd name="T11" fmla="*/ 33337 h 36"/>
                <a:gd name="T12" fmla="*/ 49808 w 272"/>
                <a:gd name="T13" fmla="*/ 12700 h 36"/>
                <a:gd name="T14" fmla="*/ 57132 w 272"/>
                <a:gd name="T15" fmla="*/ 30162 h 36"/>
                <a:gd name="T16" fmla="*/ 46878 w 272"/>
                <a:gd name="T17" fmla="*/ 19050 h 36"/>
                <a:gd name="T18" fmla="*/ 41018 w 272"/>
                <a:gd name="T19" fmla="*/ 33337 h 36"/>
                <a:gd name="T20" fmla="*/ 79106 w 272"/>
                <a:gd name="T21" fmla="*/ 19050 h 36"/>
                <a:gd name="T22" fmla="*/ 76177 w 272"/>
                <a:gd name="T23" fmla="*/ 38100 h 36"/>
                <a:gd name="T24" fmla="*/ 89361 w 272"/>
                <a:gd name="T25" fmla="*/ 38100 h 36"/>
                <a:gd name="T26" fmla="*/ 68852 w 272"/>
                <a:gd name="T27" fmla="*/ 38100 h 36"/>
                <a:gd name="T28" fmla="*/ 76177 w 272"/>
                <a:gd name="T29" fmla="*/ 12700 h 36"/>
                <a:gd name="T30" fmla="*/ 89361 w 272"/>
                <a:gd name="T31" fmla="*/ 23812 h 36"/>
                <a:gd name="T32" fmla="*/ 92291 w 272"/>
                <a:gd name="T33" fmla="*/ 12700 h 36"/>
                <a:gd name="T34" fmla="*/ 140634 w 272"/>
                <a:gd name="T35" fmla="*/ 19050 h 36"/>
                <a:gd name="T36" fmla="*/ 139169 w 272"/>
                <a:gd name="T37" fmla="*/ 41275 h 36"/>
                <a:gd name="T38" fmla="*/ 117195 w 272"/>
                <a:gd name="T39" fmla="*/ 33337 h 36"/>
                <a:gd name="T40" fmla="*/ 130379 w 272"/>
                <a:gd name="T41" fmla="*/ 12700 h 36"/>
                <a:gd name="T42" fmla="*/ 139169 w 272"/>
                <a:gd name="T43" fmla="*/ 30162 h 36"/>
                <a:gd name="T44" fmla="*/ 127449 w 272"/>
                <a:gd name="T45" fmla="*/ 19050 h 36"/>
                <a:gd name="T46" fmla="*/ 123054 w 272"/>
                <a:gd name="T47" fmla="*/ 33337 h 36"/>
                <a:gd name="T48" fmla="*/ 168467 w 272"/>
                <a:gd name="T49" fmla="*/ 12700 h 36"/>
                <a:gd name="T50" fmla="*/ 168467 w 272"/>
                <a:gd name="T51" fmla="*/ 26988 h 36"/>
                <a:gd name="T52" fmla="*/ 171397 w 272"/>
                <a:gd name="T53" fmla="*/ 41275 h 36"/>
                <a:gd name="T54" fmla="*/ 162608 w 272"/>
                <a:gd name="T55" fmla="*/ 26988 h 36"/>
                <a:gd name="T56" fmla="*/ 168467 w 272"/>
                <a:gd name="T57" fmla="*/ 19050 h 36"/>
                <a:gd name="T58" fmla="*/ 162608 w 272"/>
                <a:gd name="T59" fmla="*/ 38100 h 36"/>
                <a:gd name="T60" fmla="*/ 165537 w 272"/>
                <a:gd name="T61" fmla="*/ 30162 h 36"/>
                <a:gd name="T62" fmla="*/ 178722 w 272"/>
                <a:gd name="T63" fmla="*/ 23812 h 36"/>
                <a:gd name="T64" fmla="*/ 203626 w 272"/>
                <a:gd name="T65" fmla="*/ 30162 h 36"/>
                <a:gd name="T66" fmla="*/ 216810 w 272"/>
                <a:gd name="T67" fmla="*/ 12700 h 36"/>
                <a:gd name="T68" fmla="*/ 244644 w 272"/>
                <a:gd name="T69" fmla="*/ 12700 h 36"/>
                <a:gd name="T70" fmla="*/ 251969 w 272"/>
                <a:gd name="T71" fmla="*/ 41275 h 36"/>
                <a:gd name="T72" fmla="*/ 251969 w 272"/>
                <a:gd name="T73" fmla="*/ 44450 h 36"/>
                <a:gd name="T74" fmla="*/ 244644 w 272"/>
                <a:gd name="T75" fmla="*/ 41275 h 36"/>
                <a:gd name="T76" fmla="*/ 228530 w 272"/>
                <a:gd name="T77" fmla="*/ 41275 h 36"/>
                <a:gd name="T78" fmla="*/ 244644 w 272"/>
                <a:gd name="T79" fmla="*/ 23812 h 36"/>
                <a:gd name="T80" fmla="*/ 232924 w 272"/>
                <a:gd name="T81" fmla="*/ 20637 h 36"/>
                <a:gd name="T82" fmla="*/ 238784 w 272"/>
                <a:gd name="T83" fmla="*/ 30162 h 36"/>
                <a:gd name="T84" fmla="*/ 232924 w 272"/>
                <a:gd name="T85" fmla="*/ 38100 h 36"/>
                <a:gd name="T86" fmla="*/ 247574 w 272"/>
                <a:gd name="T87" fmla="*/ 33337 h 36"/>
                <a:gd name="T88" fmla="*/ 279802 w 272"/>
                <a:gd name="T89" fmla="*/ 44450 h 36"/>
                <a:gd name="T90" fmla="*/ 279802 w 272"/>
                <a:gd name="T91" fmla="*/ 30162 h 36"/>
                <a:gd name="T92" fmla="*/ 303241 w 272"/>
                <a:gd name="T93" fmla="*/ 53975 h 36"/>
                <a:gd name="T94" fmla="*/ 284197 w 272"/>
                <a:gd name="T95" fmla="*/ 26988 h 36"/>
                <a:gd name="T96" fmla="*/ 338400 w 272"/>
                <a:gd name="T97" fmla="*/ 20637 h 36"/>
                <a:gd name="T98" fmla="*/ 331075 w 272"/>
                <a:gd name="T99" fmla="*/ 44450 h 36"/>
                <a:gd name="T100" fmla="*/ 312031 w 272"/>
                <a:gd name="T101" fmla="*/ 30162 h 36"/>
                <a:gd name="T102" fmla="*/ 325215 w 272"/>
                <a:gd name="T103" fmla="*/ 41275 h 36"/>
                <a:gd name="T104" fmla="*/ 334005 w 272"/>
                <a:gd name="T105" fmla="*/ 26988 h 36"/>
                <a:gd name="T106" fmla="*/ 319356 w 272"/>
                <a:gd name="T107" fmla="*/ 19050 h 36"/>
                <a:gd name="T108" fmla="*/ 319356 w 272"/>
                <a:gd name="T109" fmla="*/ 36512 h 36"/>
                <a:gd name="T110" fmla="*/ 363304 w 272"/>
                <a:gd name="T111" fmla="*/ 44450 h 36"/>
                <a:gd name="T112" fmla="*/ 350119 w 272"/>
                <a:gd name="T113" fmla="*/ 26988 h 36"/>
                <a:gd name="T114" fmla="*/ 395532 w 272"/>
                <a:gd name="T115" fmla="*/ 23812 h 36"/>
                <a:gd name="T116" fmla="*/ 385278 w 272"/>
                <a:gd name="T117" fmla="*/ 50800 h 36"/>
                <a:gd name="T118" fmla="*/ 376488 w 272"/>
                <a:gd name="T119" fmla="*/ 57150 h 36"/>
                <a:gd name="T120" fmla="*/ 379418 w 272"/>
                <a:gd name="T121" fmla="*/ 50800 h 36"/>
                <a:gd name="T122" fmla="*/ 385278 w 272"/>
                <a:gd name="T123" fmla="*/ 38100 h 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2"/>
                <a:gd name="T187" fmla="*/ 0 h 36"/>
                <a:gd name="T188" fmla="*/ 272 w 272"/>
                <a:gd name="T189" fmla="*/ 36 h 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2" h="36">
                  <a:moveTo>
                    <a:pt x="4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1" y="6"/>
                  </a:lnTo>
                  <a:lnTo>
                    <a:pt x="23" y="8"/>
                  </a:lnTo>
                  <a:lnTo>
                    <a:pt x="21" y="12"/>
                  </a:lnTo>
                  <a:lnTo>
                    <a:pt x="21" y="13"/>
                  </a:lnTo>
                  <a:lnTo>
                    <a:pt x="17" y="15"/>
                  </a:lnTo>
                  <a:lnTo>
                    <a:pt x="13" y="17"/>
                  </a:lnTo>
                  <a:lnTo>
                    <a:pt x="4" y="17"/>
                  </a:lnTo>
                  <a:lnTo>
                    <a:pt x="4" y="28"/>
                  </a:lnTo>
                  <a:close/>
                  <a:moveTo>
                    <a:pt x="4" y="13"/>
                  </a:moveTo>
                  <a:lnTo>
                    <a:pt x="13" y="13"/>
                  </a:lnTo>
                  <a:lnTo>
                    <a:pt x="17" y="12"/>
                  </a:lnTo>
                  <a:lnTo>
                    <a:pt x="19" y="8"/>
                  </a:lnTo>
                  <a:lnTo>
                    <a:pt x="17" y="6"/>
                  </a:lnTo>
                  <a:lnTo>
                    <a:pt x="13" y="4"/>
                  </a:lnTo>
                  <a:lnTo>
                    <a:pt x="4" y="4"/>
                  </a:lnTo>
                  <a:lnTo>
                    <a:pt x="4" y="13"/>
                  </a:lnTo>
                  <a:close/>
                  <a:moveTo>
                    <a:pt x="34" y="8"/>
                  </a:moveTo>
                  <a:lnTo>
                    <a:pt x="37" y="8"/>
                  </a:lnTo>
                  <a:lnTo>
                    <a:pt x="39" y="10"/>
                  </a:lnTo>
                  <a:lnTo>
                    <a:pt x="41" y="12"/>
                  </a:lnTo>
                  <a:lnTo>
                    <a:pt x="41" y="13"/>
                  </a:lnTo>
                  <a:lnTo>
                    <a:pt x="43" y="15"/>
                  </a:lnTo>
                  <a:lnTo>
                    <a:pt x="43" y="19"/>
                  </a:lnTo>
                  <a:lnTo>
                    <a:pt x="43" y="21"/>
                  </a:lnTo>
                  <a:lnTo>
                    <a:pt x="41" y="23"/>
                  </a:lnTo>
                  <a:lnTo>
                    <a:pt x="41" y="24"/>
                  </a:lnTo>
                  <a:lnTo>
                    <a:pt x="39" y="26"/>
                  </a:lnTo>
                  <a:lnTo>
                    <a:pt x="37" y="28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28" y="26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4" y="21"/>
                  </a:lnTo>
                  <a:lnTo>
                    <a:pt x="24" y="19"/>
                  </a:lnTo>
                  <a:lnTo>
                    <a:pt x="24" y="15"/>
                  </a:lnTo>
                  <a:lnTo>
                    <a:pt x="26" y="13"/>
                  </a:lnTo>
                  <a:lnTo>
                    <a:pt x="26" y="12"/>
                  </a:lnTo>
                  <a:lnTo>
                    <a:pt x="28" y="10"/>
                  </a:lnTo>
                  <a:lnTo>
                    <a:pt x="32" y="8"/>
                  </a:lnTo>
                  <a:lnTo>
                    <a:pt x="34" y="8"/>
                  </a:lnTo>
                  <a:close/>
                  <a:moveTo>
                    <a:pt x="34" y="26"/>
                  </a:moveTo>
                  <a:lnTo>
                    <a:pt x="35" y="24"/>
                  </a:lnTo>
                  <a:lnTo>
                    <a:pt x="37" y="24"/>
                  </a:lnTo>
                  <a:lnTo>
                    <a:pt x="39" y="23"/>
                  </a:lnTo>
                  <a:lnTo>
                    <a:pt x="39" y="21"/>
                  </a:lnTo>
                  <a:lnTo>
                    <a:pt x="39" y="19"/>
                  </a:lnTo>
                  <a:lnTo>
                    <a:pt x="39" y="17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7" y="12"/>
                  </a:lnTo>
                  <a:lnTo>
                    <a:pt x="35" y="12"/>
                  </a:lnTo>
                  <a:lnTo>
                    <a:pt x="34" y="10"/>
                  </a:lnTo>
                  <a:lnTo>
                    <a:pt x="32" y="12"/>
                  </a:lnTo>
                  <a:lnTo>
                    <a:pt x="30" y="12"/>
                  </a:lnTo>
                  <a:lnTo>
                    <a:pt x="30" y="13"/>
                  </a:lnTo>
                  <a:lnTo>
                    <a:pt x="28" y="15"/>
                  </a:lnTo>
                  <a:lnTo>
                    <a:pt x="28" y="17"/>
                  </a:lnTo>
                  <a:lnTo>
                    <a:pt x="28" y="19"/>
                  </a:lnTo>
                  <a:lnTo>
                    <a:pt x="28" y="21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4" y="26"/>
                  </a:lnTo>
                  <a:close/>
                  <a:moveTo>
                    <a:pt x="60" y="15"/>
                  </a:moveTo>
                  <a:lnTo>
                    <a:pt x="58" y="12"/>
                  </a:lnTo>
                  <a:lnTo>
                    <a:pt x="54" y="12"/>
                  </a:lnTo>
                  <a:lnTo>
                    <a:pt x="52" y="12"/>
                  </a:lnTo>
                  <a:lnTo>
                    <a:pt x="50" y="13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8" y="21"/>
                  </a:lnTo>
                  <a:lnTo>
                    <a:pt x="50" y="24"/>
                  </a:lnTo>
                  <a:lnTo>
                    <a:pt x="52" y="24"/>
                  </a:lnTo>
                  <a:lnTo>
                    <a:pt x="54" y="26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58" y="23"/>
                  </a:lnTo>
                  <a:lnTo>
                    <a:pt x="60" y="21"/>
                  </a:lnTo>
                  <a:lnTo>
                    <a:pt x="61" y="21"/>
                  </a:lnTo>
                  <a:lnTo>
                    <a:pt x="61" y="24"/>
                  </a:lnTo>
                  <a:lnTo>
                    <a:pt x="60" y="26"/>
                  </a:lnTo>
                  <a:lnTo>
                    <a:pt x="58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50" y="26"/>
                  </a:lnTo>
                  <a:lnTo>
                    <a:pt x="48" y="26"/>
                  </a:lnTo>
                  <a:lnTo>
                    <a:pt x="47" y="24"/>
                  </a:lnTo>
                  <a:lnTo>
                    <a:pt x="45" y="21"/>
                  </a:lnTo>
                  <a:lnTo>
                    <a:pt x="45" y="19"/>
                  </a:lnTo>
                  <a:lnTo>
                    <a:pt x="45" y="15"/>
                  </a:lnTo>
                  <a:lnTo>
                    <a:pt x="47" y="13"/>
                  </a:lnTo>
                  <a:lnTo>
                    <a:pt x="48" y="12"/>
                  </a:lnTo>
                  <a:lnTo>
                    <a:pt x="50" y="10"/>
                  </a:lnTo>
                  <a:lnTo>
                    <a:pt x="52" y="8"/>
                  </a:lnTo>
                  <a:lnTo>
                    <a:pt x="54" y="8"/>
                  </a:lnTo>
                  <a:lnTo>
                    <a:pt x="58" y="8"/>
                  </a:lnTo>
                  <a:lnTo>
                    <a:pt x="60" y="8"/>
                  </a:lnTo>
                  <a:lnTo>
                    <a:pt x="60" y="10"/>
                  </a:lnTo>
                  <a:lnTo>
                    <a:pt x="61" y="12"/>
                  </a:lnTo>
                  <a:lnTo>
                    <a:pt x="61" y="13"/>
                  </a:lnTo>
                  <a:lnTo>
                    <a:pt x="61" y="15"/>
                  </a:lnTo>
                  <a:lnTo>
                    <a:pt x="60" y="15"/>
                  </a:lnTo>
                  <a:close/>
                  <a:moveTo>
                    <a:pt x="72" y="12"/>
                  </a:moveTo>
                  <a:lnTo>
                    <a:pt x="72" y="28"/>
                  </a:lnTo>
                  <a:lnTo>
                    <a:pt x="69" y="28"/>
                  </a:lnTo>
                  <a:lnTo>
                    <a:pt x="69" y="12"/>
                  </a:lnTo>
                  <a:lnTo>
                    <a:pt x="63" y="12"/>
                  </a:lnTo>
                  <a:lnTo>
                    <a:pt x="63" y="8"/>
                  </a:lnTo>
                  <a:lnTo>
                    <a:pt x="80" y="8"/>
                  </a:lnTo>
                  <a:lnTo>
                    <a:pt x="80" y="12"/>
                  </a:lnTo>
                  <a:lnTo>
                    <a:pt x="72" y="12"/>
                  </a:lnTo>
                  <a:close/>
                  <a:moveTo>
                    <a:pt x="89" y="8"/>
                  </a:moveTo>
                  <a:lnTo>
                    <a:pt x="93" y="8"/>
                  </a:lnTo>
                  <a:lnTo>
                    <a:pt x="95" y="10"/>
                  </a:lnTo>
                  <a:lnTo>
                    <a:pt x="96" y="12"/>
                  </a:lnTo>
                  <a:lnTo>
                    <a:pt x="98" y="13"/>
                  </a:lnTo>
                  <a:lnTo>
                    <a:pt x="98" y="15"/>
                  </a:lnTo>
                  <a:lnTo>
                    <a:pt x="98" y="19"/>
                  </a:lnTo>
                  <a:lnTo>
                    <a:pt x="98" y="21"/>
                  </a:lnTo>
                  <a:lnTo>
                    <a:pt x="98" y="23"/>
                  </a:lnTo>
                  <a:lnTo>
                    <a:pt x="96" y="24"/>
                  </a:lnTo>
                  <a:lnTo>
                    <a:pt x="95" y="26"/>
                  </a:lnTo>
                  <a:lnTo>
                    <a:pt x="93" y="28"/>
                  </a:lnTo>
                  <a:lnTo>
                    <a:pt x="89" y="28"/>
                  </a:lnTo>
                  <a:lnTo>
                    <a:pt x="87" y="28"/>
                  </a:lnTo>
                  <a:lnTo>
                    <a:pt x="84" y="26"/>
                  </a:lnTo>
                  <a:lnTo>
                    <a:pt x="82" y="24"/>
                  </a:lnTo>
                  <a:lnTo>
                    <a:pt x="82" y="23"/>
                  </a:lnTo>
                  <a:lnTo>
                    <a:pt x="80" y="21"/>
                  </a:lnTo>
                  <a:lnTo>
                    <a:pt x="80" y="19"/>
                  </a:lnTo>
                  <a:lnTo>
                    <a:pt x="80" y="15"/>
                  </a:lnTo>
                  <a:lnTo>
                    <a:pt x="82" y="13"/>
                  </a:lnTo>
                  <a:lnTo>
                    <a:pt x="82" y="12"/>
                  </a:lnTo>
                  <a:lnTo>
                    <a:pt x="84" y="10"/>
                  </a:lnTo>
                  <a:lnTo>
                    <a:pt x="87" y="8"/>
                  </a:lnTo>
                  <a:lnTo>
                    <a:pt x="89" y="8"/>
                  </a:lnTo>
                  <a:close/>
                  <a:moveTo>
                    <a:pt x="89" y="26"/>
                  </a:moveTo>
                  <a:lnTo>
                    <a:pt x="91" y="24"/>
                  </a:lnTo>
                  <a:lnTo>
                    <a:pt x="93" y="24"/>
                  </a:lnTo>
                  <a:lnTo>
                    <a:pt x="95" y="23"/>
                  </a:lnTo>
                  <a:lnTo>
                    <a:pt x="95" y="21"/>
                  </a:lnTo>
                  <a:lnTo>
                    <a:pt x="95" y="19"/>
                  </a:lnTo>
                  <a:lnTo>
                    <a:pt x="95" y="17"/>
                  </a:lnTo>
                  <a:lnTo>
                    <a:pt x="95" y="15"/>
                  </a:lnTo>
                  <a:lnTo>
                    <a:pt x="95" y="13"/>
                  </a:lnTo>
                  <a:lnTo>
                    <a:pt x="93" y="12"/>
                  </a:lnTo>
                  <a:lnTo>
                    <a:pt x="91" y="12"/>
                  </a:lnTo>
                  <a:lnTo>
                    <a:pt x="89" y="10"/>
                  </a:lnTo>
                  <a:lnTo>
                    <a:pt x="87" y="12"/>
                  </a:lnTo>
                  <a:lnTo>
                    <a:pt x="85" y="12"/>
                  </a:lnTo>
                  <a:lnTo>
                    <a:pt x="85" y="13"/>
                  </a:lnTo>
                  <a:lnTo>
                    <a:pt x="84" y="15"/>
                  </a:lnTo>
                  <a:lnTo>
                    <a:pt x="84" y="17"/>
                  </a:lnTo>
                  <a:lnTo>
                    <a:pt x="84" y="19"/>
                  </a:lnTo>
                  <a:lnTo>
                    <a:pt x="84" y="21"/>
                  </a:lnTo>
                  <a:lnTo>
                    <a:pt x="85" y="23"/>
                  </a:lnTo>
                  <a:lnTo>
                    <a:pt x="85" y="24"/>
                  </a:lnTo>
                  <a:lnTo>
                    <a:pt x="87" y="24"/>
                  </a:lnTo>
                  <a:lnTo>
                    <a:pt x="89" y="26"/>
                  </a:lnTo>
                  <a:close/>
                  <a:moveTo>
                    <a:pt x="102" y="8"/>
                  </a:moveTo>
                  <a:lnTo>
                    <a:pt x="111" y="8"/>
                  </a:lnTo>
                  <a:lnTo>
                    <a:pt x="115" y="8"/>
                  </a:lnTo>
                  <a:lnTo>
                    <a:pt x="117" y="10"/>
                  </a:lnTo>
                  <a:lnTo>
                    <a:pt x="117" y="12"/>
                  </a:lnTo>
                  <a:lnTo>
                    <a:pt x="117" y="13"/>
                  </a:lnTo>
                  <a:lnTo>
                    <a:pt x="117" y="15"/>
                  </a:lnTo>
                  <a:lnTo>
                    <a:pt x="117" y="17"/>
                  </a:lnTo>
                  <a:lnTo>
                    <a:pt x="115" y="17"/>
                  </a:lnTo>
                  <a:lnTo>
                    <a:pt x="117" y="19"/>
                  </a:lnTo>
                  <a:lnTo>
                    <a:pt x="119" y="21"/>
                  </a:lnTo>
                  <a:lnTo>
                    <a:pt x="119" y="23"/>
                  </a:lnTo>
                  <a:lnTo>
                    <a:pt x="119" y="24"/>
                  </a:lnTo>
                  <a:lnTo>
                    <a:pt x="117" y="26"/>
                  </a:lnTo>
                  <a:lnTo>
                    <a:pt x="115" y="26"/>
                  </a:lnTo>
                  <a:lnTo>
                    <a:pt x="113" y="28"/>
                  </a:lnTo>
                  <a:lnTo>
                    <a:pt x="111" y="28"/>
                  </a:lnTo>
                  <a:lnTo>
                    <a:pt x="102" y="28"/>
                  </a:lnTo>
                  <a:lnTo>
                    <a:pt x="102" y="8"/>
                  </a:lnTo>
                  <a:close/>
                  <a:moveTo>
                    <a:pt x="106" y="17"/>
                  </a:moveTo>
                  <a:lnTo>
                    <a:pt x="111" y="17"/>
                  </a:lnTo>
                  <a:lnTo>
                    <a:pt x="113" y="17"/>
                  </a:lnTo>
                  <a:lnTo>
                    <a:pt x="113" y="15"/>
                  </a:lnTo>
                  <a:lnTo>
                    <a:pt x="115" y="15"/>
                  </a:lnTo>
                  <a:lnTo>
                    <a:pt x="115" y="13"/>
                  </a:lnTo>
                  <a:lnTo>
                    <a:pt x="115" y="12"/>
                  </a:lnTo>
                  <a:lnTo>
                    <a:pt x="113" y="12"/>
                  </a:lnTo>
                  <a:lnTo>
                    <a:pt x="111" y="12"/>
                  </a:lnTo>
                  <a:lnTo>
                    <a:pt x="106" y="12"/>
                  </a:lnTo>
                  <a:lnTo>
                    <a:pt x="106" y="17"/>
                  </a:lnTo>
                  <a:close/>
                  <a:moveTo>
                    <a:pt x="106" y="24"/>
                  </a:moveTo>
                  <a:lnTo>
                    <a:pt x="111" y="24"/>
                  </a:lnTo>
                  <a:lnTo>
                    <a:pt x="113" y="24"/>
                  </a:lnTo>
                  <a:lnTo>
                    <a:pt x="115" y="24"/>
                  </a:lnTo>
                  <a:lnTo>
                    <a:pt x="115" y="23"/>
                  </a:lnTo>
                  <a:lnTo>
                    <a:pt x="115" y="21"/>
                  </a:lnTo>
                  <a:lnTo>
                    <a:pt x="115" y="19"/>
                  </a:lnTo>
                  <a:lnTo>
                    <a:pt x="113" y="19"/>
                  </a:lnTo>
                  <a:lnTo>
                    <a:pt x="111" y="19"/>
                  </a:lnTo>
                  <a:lnTo>
                    <a:pt x="106" y="19"/>
                  </a:lnTo>
                  <a:lnTo>
                    <a:pt x="106" y="24"/>
                  </a:lnTo>
                  <a:close/>
                  <a:moveTo>
                    <a:pt x="132" y="15"/>
                  </a:moveTo>
                  <a:lnTo>
                    <a:pt x="132" y="19"/>
                  </a:lnTo>
                  <a:lnTo>
                    <a:pt x="122" y="19"/>
                  </a:lnTo>
                  <a:lnTo>
                    <a:pt x="122" y="15"/>
                  </a:lnTo>
                  <a:lnTo>
                    <a:pt x="132" y="15"/>
                  </a:lnTo>
                  <a:close/>
                  <a:moveTo>
                    <a:pt x="148" y="8"/>
                  </a:moveTo>
                  <a:lnTo>
                    <a:pt x="152" y="8"/>
                  </a:lnTo>
                  <a:lnTo>
                    <a:pt x="152" y="28"/>
                  </a:lnTo>
                  <a:lnTo>
                    <a:pt x="148" y="28"/>
                  </a:lnTo>
                  <a:lnTo>
                    <a:pt x="148" y="19"/>
                  </a:lnTo>
                  <a:lnTo>
                    <a:pt x="139" y="19"/>
                  </a:lnTo>
                  <a:lnTo>
                    <a:pt x="139" y="28"/>
                  </a:lnTo>
                  <a:lnTo>
                    <a:pt x="135" y="28"/>
                  </a:lnTo>
                  <a:lnTo>
                    <a:pt x="135" y="8"/>
                  </a:lnTo>
                  <a:lnTo>
                    <a:pt x="139" y="8"/>
                  </a:lnTo>
                  <a:lnTo>
                    <a:pt x="139" y="17"/>
                  </a:lnTo>
                  <a:lnTo>
                    <a:pt x="148" y="17"/>
                  </a:lnTo>
                  <a:lnTo>
                    <a:pt x="148" y="8"/>
                  </a:lnTo>
                  <a:close/>
                  <a:moveTo>
                    <a:pt x="156" y="13"/>
                  </a:moveTo>
                  <a:lnTo>
                    <a:pt x="157" y="12"/>
                  </a:lnTo>
                  <a:lnTo>
                    <a:pt x="157" y="10"/>
                  </a:lnTo>
                  <a:lnTo>
                    <a:pt x="161" y="8"/>
                  </a:lnTo>
                  <a:lnTo>
                    <a:pt x="165" y="8"/>
                  </a:lnTo>
                  <a:lnTo>
                    <a:pt x="167" y="8"/>
                  </a:lnTo>
                  <a:lnTo>
                    <a:pt x="169" y="8"/>
                  </a:lnTo>
                  <a:lnTo>
                    <a:pt x="170" y="10"/>
                  </a:lnTo>
                  <a:lnTo>
                    <a:pt x="170" y="12"/>
                  </a:lnTo>
                  <a:lnTo>
                    <a:pt x="172" y="13"/>
                  </a:lnTo>
                  <a:lnTo>
                    <a:pt x="172" y="24"/>
                  </a:lnTo>
                  <a:lnTo>
                    <a:pt x="172" y="26"/>
                  </a:lnTo>
                  <a:lnTo>
                    <a:pt x="174" y="26"/>
                  </a:lnTo>
                  <a:lnTo>
                    <a:pt x="174" y="28"/>
                  </a:lnTo>
                  <a:lnTo>
                    <a:pt x="172" y="28"/>
                  </a:lnTo>
                  <a:lnTo>
                    <a:pt x="170" y="28"/>
                  </a:lnTo>
                  <a:lnTo>
                    <a:pt x="169" y="28"/>
                  </a:lnTo>
                  <a:lnTo>
                    <a:pt x="169" y="26"/>
                  </a:lnTo>
                  <a:lnTo>
                    <a:pt x="169" y="24"/>
                  </a:lnTo>
                  <a:lnTo>
                    <a:pt x="167" y="26"/>
                  </a:lnTo>
                  <a:lnTo>
                    <a:pt x="165" y="28"/>
                  </a:lnTo>
                  <a:lnTo>
                    <a:pt x="163" y="28"/>
                  </a:lnTo>
                  <a:lnTo>
                    <a:pt x="161" y="28"/>
                  </a:lnTo>
                  <a:lnTo>
                    <a:pt x="159" y="28"/>
                  </a:lnTo>
                  <a:lnTo>
                    <a:pt x="157" y="28"/>
                  </a:lnTo>
                  <a:lnTo>
                    <a:pt x="157" y="26"/>
                  </a:lnTo>
                  <a:lnTo>
                    <a:pt x="156" y="26"/>
                  </a:lnTo>
                  <a:lnTo>
                    <a:pt x="156" y="24"/>
                  </a:lnTo>
                  <a:lnTo>
                    <a:pt x="156" y="23"/>
                  </a:lnTo>
                  <a:lnTo>
                    <a:pt x="156" y="21"/>
                  </a:lnTo>
                  <a:lnTo>
                    <a:pt x="156" y="19"/>
                  </a:lnTo>
                  <a:lnTo>
                    <a:pt x="157" y="17"/>
                  </a:lnTo>
                  <a:lnTo>
                    <a:pt x="161" y="17"/>
                  </a:lnTo>
                  <a:lnTo>
                    <a:pt x="167" y="15"/>
                  </a:lnTo>
                  <a:lnTo>
                    <a:pt x="169" y="15"/>
                  </a:lnTo>
                  <a:lnTo>
                    <a:pt x="169" y="13"/>
                  </a:lnTo>
                  <a:lnTo>
                    <a:pt x="167" y="12"/>
                  </a:lnTo>
                  <a:lnTo>
                    <a:pt x="163" y="10"/>
                  </a:lnTo>
                  <a:lnTo>
                    <a:pt x="161" y="12"/>
                  </a:lnTo>
                  <a:lnTo>
                    <a:pt x="159" y="12"/>
                  </a:lnTo>
                  <a:lnTo>
                    <a:pt x="159" y="13"/>
                  </a:lnTo>
                  <a:lnTo>
                    <a:pt x="156" y="13"/>
                  </a:lnTo>
                  <a:close/>
                  <a:moveTo>
                    <a:pt x="169" y="17"/>
                  </a:moveTo>
                  <a:lnTo>
                    <a:pt x="167" y="19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61" y="19"/>
                  </a:lnTo>
                  <a:lnTo>
                    <a:pt x="159" y="21"/>
                  </a:lnTo>
                  <a:lnTo>
                    <a:pt x="159" y="23"/>
                  </a:lnTo>
                  <a:lnTo>
                    <a:pt x="159" y="24"/>
                  </a:lnTo>
                  <a:lnTo>
                    <a:pt x="161" y="26"/>
                  </a:lnTo>
                  <a:lnTo>
                    <a:pt x="163" y="26"/>
                  </a:lnTo>
                  <a:lnTo>
                    <a:pt x="165" y="24"/>
                  </a:lnTo>
                  <a:lnTo>
                    <a:pt x="167" y="24"/>
                  </a:lnTo>
                  <a:lnTo>
                    <a:pt x="167" y="23"/>
                  </a:lnTo>
                  <a:lnTo>
                    <a:pt x="169" y="23"/>
                  </a:lnTo>
                  <a:lnTo>
                    <a:pt x="169" y="21"/>
                  </a:lnTo>
                  <a:lnTo>
                    <a:pt x="169" y="17"/>
                  </a:lnTo>
                  <a:close/>
                  <a:moveTo>
                    <a:pt x="185" y="15"/>
                  </a:moveTo>
                  <a:lnTo>
                    <a:pt x="185" y="19"/>
                  </a:lnTo>
                  <a:lnTo>
                    <a:pt x="176" y="19"/>
                  </a:lnTo>
                  <a:lnTo>
                    <a:pt x="176" y="15"/>
                  </a:lnTo>
                  <a:lnTo>
                    <a:pt x="185" y="15"/>
                  </a:lnTo>
                  <a:close/>
                  <a:moveTo>
                    <a:pt x="191" y="28"/>
                  </a:moveTo>
                  <a:lnTo>
                    <a:pt x="191" y="34"/>
                  </a:lnTo>
                  <a:lnTo>
                    <a:pt x="187" y="34"/>
                  </a:lnTo>
                  <a:lnTo>
                    <a:pt x="187" y="24"/>
                  </a:lnTo>
                  <a:lnTo>
                    <a:pt x="189" y="24"/>
                  </a:lnTo>
                  <a:lnTo>
                    <a:pt x="191" y="23"/>
                  </a:lnTo>
                  <a:lnTo>
                    <a:pt x="191" y="21"/>
                  </a:lnTo>
                  <a:lnTo>
                    <a:pt x="191" y="19"/>
                  </a:lnTo>
                  <a:lnTo>
                    <a:pt x="191" y="17"/>
                  </a:lnTo>
                  <a:lnTo>
                    <a:pt x="191" y="0"/>
                  </a:lnTo>
                  <a:lnTo>
                    <a:pt x="209" y="0"/>
                  </a:lnTo>
                  <a:lnTo>
                    <a:pt x="209" y="24"/>
                  </a:lnTo>
                  <a:lnTo>
                    <a:pt x="211" y="24"/>
                  </a:lnTo>
                  <a:lnTo>
                    <a:pt x="211" y="34"/>
                  </a:lnTo>
                  <a:lnTo>
                    <a:pt x="207" y="34"/>
                  </a:lnTo>
                  <a:lnTo>
                    <a:pt x="207" y="28"/>
                  </a:lnTo>
                  <a:lnTo>
                    <a:pt x="191" y="28"/>
                  </a:lnTo>
                  <a:close/>
                  <a:moveTo>
                    <a:pt x="193" y="24"/>
                  </a:moveTo>
                  <a:lnTo>
                    <a:pt x="205" y="24"/>
                  </a:lnTo>
                  <a:lnTo>
                    <a:pt x="205" y="4"/>
                  </a:lnTo>
                  <a:lnTo>
                    <a:pt x="194" y="4"/>
                  </a:lnTo>
                  <a:lnTo>
                    <a:pt x="194" y="17"/>
                  </a:lnTo>
                  <a:lnTo>
                    <a:pt x="194" y="21"/>
                  </a:lnTo>
                  <a:lnTo>
                    <a:pt x="193" y="24"/>
                  </a:lnTo>
                  <a:close/>
                  <a:moveTo>
                    <a:pt x="222" y="8"/>
                  </a:moveTo>
                  <a:lnTo>
                    <a:pt x="226" y="8"/>
                  </a:lnTo>
                  <a:lnTo>
                    <a:pt x="228" y="10"/>
                  </a:lnTo>
                  <a:lnTo>
                    <a:pt x="229" y="12"/>
                  </a:lnTo>
                  <a:lnTo>
                    <a:pt x="231" y="13"/>
                  </a:lnTo>
                  <a:lnTo>
                    <a:pt x="231" y="15"/>
                  </a:lnTo>
                  <a:lnTo>
                    <a:pt x="231" y="19"/>
                  </a:lnTo>
                  <a:lnTo>
                    <a:pt x="231" y="21"/>
                  </a:lnTo>
                  <a:lnTo>
                    <a:pt x="231" y="23"/>
                  </a:lnTo>
                  <a:lnTo>
                    <a:pt x="229" y="24"/>
                  </a:lnTo>
                  <a:lnTo>
                    <a:pt x="228" y="26"/>
                  </a:lnTo>
                  <a:lnTo>
                    <a:pt x="226" y="28"/>
                  </a:lnTo>
                  <a:lnTo>
                    <a:pt x="222" y="28"/>
                  </a:lnTo>
                  <a:lnTo>
                    <a:pt x="220" y="28"/>
                  </a:lnTo>
                  <a:lnTo>
                    <a:pt x="217" y="26"/>
                  </a:lnTo>
                  <a:lnTo>
                    <a:pt x="215" y="24"/>
                  </a:lnTo>
                  <a:lnTo>
                    <a:pt x="215" y="23"/>
                  </a:lnTo>
                  <a:lnTo>
                    <a:pt x="213" y="21"/>
                  </a:lnTo>
                  <a:lnTo>
                    <a:pt x="213" y="19"/>
                  </a:lnTo>
                  <a:lnTo>
                    <a:pt x="213" y="15"/>
                  </a:lnTo>
                  <a:lnTo>
                    <a:pt x="215" y="13"/>
                  </a:lnTo>
                  <a:lnTo>
                    <a:pt x="215" y="12"/>
                  </a:lnTo>
                  <a:lnTo>
                    <a:pt x="217" y="10"/>
                  </a:lnTo>
                  <a:lnTo>
                    <a:pt x="220" y="8"/>
                  </a:lnTo>
                  <a:lnTo>
                    <a:pt x="222" y="8"/>
                  </a:lnTo>
                  <a:close/>
                  <a:moveTo>
                    <a:pt x="222" y="26"/>
                  </a:moveTo>
                  <a:lnTo>
                    <a:pt x="224" y="24"/>
                  </a:lnTo>
                  <a:lnTo>
                    <a:pt x="226" y="24"/>
                  </a:lnTo>
                  <a:lnTo>
                    <a:pt x="228" y="23"/>
                  </a:lnTo>
                  <a:lnTo>
                    <a:pt x="228" y="21"/>
                  </a:lnTo>
                  <a:lnTo>
                    <a:pt x="228" y="19"/>
                  </a:lnTo>
                  <a:lnTo>
                    <a:pt x="228" y="17"/>
                  </a:lnTo>
                  <a:lnTo>
                    <a:pt x="228" y="15"/>
                  </a:lnTo>
                  <a:lnTo>
                    <a:pt x="228" y="13"/>
                  </a:lnTo>
                  <a:lnTo>
                    <a:pt x="226" y="12"/>
                  </a:lnTo>
                  <a:lnTo>
                    <a:pt x="224" y="12"/>
                  </a:lnTo>
                  <a:lnTo>
                    <a:pt x="222" y="10"/>
                  </a:lnTo>
                  <a:lnTo>
                    <a:pt x="220" y="12"/>
                  </a:lnTo>
                  <a:lnTo>
                    <a:pt x="218" y="12"/>
                  </a:lnTo>
                  <a:lnTo>
                    <a:pt x="218" y="13"/>
                  </a:lnTo>
                  <a:lnTo>
                    <a:pt x="217" y="15"/>
                  </a:lnTo>
                  <a:lnTo>
                    <a:pt x="217" y="17"/>
                  </a:lnTo>
                  <a:lnTo>
                    <a:pt x="217" y="19"/>
                  </a:lnTo>
                  <a:lnTo>
                    <a:pt x="217" y="21"/>
                  </a:lnTo>
                  <a:lnTo>
                    <a:pt x="218" y="23"/>
                  </a:lnTo>
                  <a:lnTo>
                    <a:pt x="218" y="24"/>
                  </a:lnTo>
                  <a:lnTo>
                    <a:pt x="220" y="24"/>
                  </a:lnTo>
                  <a:lnTo>
                    <a:pt x="222" y="26"/>
                  </a:lnTo>
                  <a:close/>
                  <a:moveTo>
                    <a:pt x="248" y="8"/>
                  </a:moveTo>
                  <a:lnTo>
                    <a:pt x="252" y="8"/>
                  </a:lnTo>
                  <a:lnTo>
                    <a:pt x="252" y="28"/>
                  </a:lnTo>
                  <a:lnTo>
                    <a:pt x="248" y="28"/>
                  </a:lnTo>
                  <a:lnTo>
                    <a:pt x="248" y="19"/>
                  </a:lnTo>
                  <a:lnTo>
                    <a:pt x="239" y="19"/>
                  </a:lnTo>
                  <a:lnTo>
                    <a:pt x="239" y="28"/>
                  </a:lnTo>
                  <a:lnTo>
                    <a:pt x="235" y="28"/>
                  </a:lnTo>
                  <a:lnTo>
                    <a:pt x="235" y="8"/>
                  </a:lnTo>
                  <a:lnTo>
                    <a:pt x="239" y="8"/>
                  </a:lnTo>
                  <a:lnTo>
                    <a:pt x="239" y="17"/>
                  </a:lnTo>
                  <a:lnTo>
                    <a:pt x="248" y="17"/>
                  </a:lnTo>
                  <a:lnTo>
                    <a:pt x="248" y="8"/>
                  </a:lnTo>
                  <a:close/>
                  <a:moveTo>
                    <a:pt x="268" y="8"/>
                  </a:moveTo>
                  <a:lnTo>
                    <a:pt x="272" y="8"/>
                  </a:lnTo>
                  <a:lnTo>
                    <a:pt x="272" y="10"/>
                  </a:lnTo>
                  <a:lnTo>
                    <a:pt x="270" y="13"/>
                  </a:lnTo>
                  <a:lnTo>
                    <a:pt x="270" y="15"/>
                  </a:lnTo>
                  <a:lnTo>
                    <a:pt x="268" y="17"/>
                  </a:lnTo>
                  <a:lnTo>
                    <a:pt x="268" y="19"/>
                  </a:lnTo>
                  <a:lnTo>
                    <a:pt x="266" y="23"/>
                  </a:lnTo>
                  <a:lnTo>
                    <a:pt x="266" y="26"/>
                  </a:lnTo>
                  <a:lnTo>
                    <a:pt x="265" y="28"/>
                  </a:lnTo>
                  <a:lnTo>
                    <a:pt x="265" y="30"/>
                  </a:lnTo>
                  <a:lnTo>
                    <a:pt x="263" y="32"/>
                  </a:lnTo>
                  <a:lnTo>
                    <a:pt x="263" y="34"/>
                  </a:lnTo>
                  <a:lnTo>
                    <a:pt x="261" y="36"/>
                  </a:lnTo>
                  <a:lnTo>
                    <a:pt x="259" y="36"/>
                  </a:lnTo>
                  <a:lnTo>
                    <a:pt x="257" y="36"/>
                  </a:lnTo>
                  <a:lnTo>
                    <a:pt x="255" y="36"/>
                  </a:lnTo>
                  <a:lnTo>
                    <a:pt x="255" y="32"/>
                  </a:lnTo>
                  <a:lnTo>
                    <a:pt x="257" y="34"/>
                  </a:lnTo>
                  <a:lnTo>
                    <a:pt x="259" y="34"/>
                  </a:lnTo>
                  <a:lnTo>
                    <a:pt x="259" y="32"/>
                  </a:lnTo>
                  <a:lnTo>
                    <a:pt x="261" y="32"/>
                  </a:lnTo>
                  <a:lnTo>
                    <a:pt x="261" y="30"/>
                  </a:lnTo>
                  <a:lnTo>
                    <a:pt x="261" y="28"/>
                  </a:lnTo>
                  <a:lnTo>
                    <a:pt x="253" y="8"/>
                  </a:lnTo>
                  <a:lnTo>
                    <a:pt x="257" y="8"/>
                  </a:lnTo>
                  <a:lnTo>
                    <a:pt x="263" y="24"/>
                  </a:lnTo>
                  <a:lnTo>
                    <a:pt x="268" y="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58" name="Freeform 149">
              <a:extLst>
                <a:ext uri="{FF2B5EF4-FFF2-40B4-BE49-F238E27FC236}">
                  <a16:creationId xmlns:a16="http://schemas.microsoft.com/office/drawing/2014/main" id="{8F676E9E-4583-AE4B-BA12-F1891D2F4B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1773" y="4478024"/>
              <a:ext cx="252413" cy="55562"/>
            </a:xfrm>
            <a:custGeom>
              <a:avLst/>
              <a:gdLst>
                <a:gd name="T0" fmla="*/ 24948 w 172"/>
                <a:gd name="T1" fmla="*/ 3175 h 35"/>
                <a:gd name="T2" fmla="*/ 22013 w 172"/>
                <a:gd name="T3" fmla="*/ 20637 h 35"/>
                <a:gd name="T4" fmla="*/ 29350 w 172"/>
                <a:gd name="T5" fmla="*/ 34925 h 35"/>
                <a:gd name="T6" fmla="*/ 16143 w 172"/>
                <a:gd name="T7" fmla="*/ 42862 h 35"/>
                <a:gd name="T8" fmla="*/ 16143 w 172"/>
                <a:gd name="T9" fmla="*/ 17462 h 35"/>
                <a:gd name="T10" fmla="*/ 19078 w 172"/>
                <a:gd name="T11" fmla="*/ 4762 h 35"/>
                <a:gd name="T12" fmla="*/ 5870 w 172"/>
                <a:gd name="T13" fmla="*/ 38100 h 35"/>
                <a:gd name="T14" fmla="*/ 24948 w 172"/>
                <a:gd name="T15" fmla="*/ 28575 h 35"/>
                <a:gd name="T16" fmla="*/ 45493 w 172"/>
                <a:gd name="T17" fmla="*/ 11112 h 35"/>
                <a:gd name="T18" fmla="*/ 60168 w 172"/>
                <a:gd name="T19" fmla="*/ 22225 h 35"/>
                <a:gd name="T20" fmla="*/ 54298 w 172"/>
                <a:gd name="T21" fmla="*/ 41275 h 35"/>
                <a:gd name="T22" fmla="*/ 38155 w 172"/>
                <a:gd name="T23" fmla="*/ 38100 h 35"/>
                <a:gd name="T24" fmla="*/ 35220 w 172"/>
                <a:gd name="T25" fmla="*/ 20637 h 35"/>
                <a:gd name="T26" fmla="*/ 45493 w 172"/>
                <a:gd name="T27" fmla="*/ 38100 h 35"/>
                <a:gd name="T28" fmla="*/ 54298 w 172"/>
                <a:gd name="T29" fmla="*/ 28575 h 35"/>
                <a:gd name="T30" fmla="*/ 51363 w 172"/>
                <a:gd name="T31" fmla="*/ 17462 h 35"/>
                <a:gd name="T32" fmla="*/ 41090 w 172"/>
                <a:gd name="T33" fmla="*/ 20637 h 35"/>
                <a:gd name="T34" fmla="*/ 38155 w 172"/>
                <a:gd name="T35" fmla="*/ 31750 h 35"/>
                <a:gd name="T36" fmla="*/ 70441 w 172"/>
                <a:gd name="T37" fmla="*/ 17462 h 35"/>
                <a:gd name="T38" fmla="*/ 61636 w 172"/>
                <a:gd name="T39" fmla="*/ 42862 h 35"/>
                <a:gd name="T40" fmla="*/ 64571 w 172"/>
                <a:gd name="T41" fmla="*/ 34925 h 35"/>
                <a:gd name="T42" fmla="*/ 80713 w 172"/>
                <a:gd name="T43" fmla="*/ 17462 h 35"/>
                <a:gd name="T44" fmla="*/ 95389 w 172"/>
                <a:gd name="T45" fmla="*/ 11112 h 35"/>
                <a:gd name="T46" fmla="*/ 130609 w 172"/>
                <a:gd name="T47" fmla="*/ 11112 h 35"/>
                <a:gd name="T48" fmla="*/ 137947 w 172"/>
                <a:gd name="T49" fmla="*/ 25400 h 35"/>
                <a:gd name="T50" fmla="*/ 130609 w 172"/>
                <a:gd name="T51" fmla="*/ 42862 h 35"/>
                <a:gd name="T52" fmla="*/ 114466 w 172"/>
                <a:gd name="T53" fmla="*/ 34925 h 35"/>
                <a:gd name="T54" fmla="*/ 115934 w 172"/>
                <a:gd name="T55" fmla="*/ 17462 h 35"/>
                <a:gd name="T56" fmla="*/ 127674 w 172"/>
                <a:gd name="T57" fmla="*/ 38100 h 35"/>
                <a:gd name="T58" fmla="*/ 135012 w 172"/>
                <a:gd name="T59" fmla="*/ 25400 h 35"/>
                <a:gd name="T60" fmla="*/ 127674 w 172"/>
                <a:gd name="T61" fmla="*/ 17462 h 35"/>
                <a:gd name="T62" fmla="*/ 118869 w 172"/>
                <a:gd name="T63" fmla="*/ 22225 h 35"/>
                <a:gd name="T64" fmla="*/ 118869 w 172"/>
                <a:gd name="T65" fmla="*/ 34925 h 35"/>
                <a:gd name="T66" fmla="*/ 149687 w 172"/>
                <a:gd name="T67" fmla="*/ 42862 h 35"/>
                <a:gd name="T68" fmla="*/ 149687 w 172"/>
                <a:gd name="T69" fmla="*/ 17462 h 35"/>
                <a:gd name="T70" fmla="*/ 173167 w 172"/>
                <a:gd name="T71" fmla="*/ 14287 h 35"/>
                <a:gd name="T72" fmla="*/ 186375 w 172"/>
                <a:gd name="T73" fmla="*/ 14287 h 35"/>
                <a:gd name="T74" fmla="*/ 192245 w 172"/>
                <a:gd name="T75" fmla="*/ 31750 h 35"/>
                <a:gd name="T76" fmla="*/ 179037 w 172"/>
                <a:gd name="T77" fmla="*/ 42862 h 35"/>
                <a:gd name="T78" fmla="*/ 170232 w 172"/>
                <a:gd name="T79" fmla="*/ 41275 h 35"/>
                <a:gd name="T80" fmla="*/ 181972 w 172"/>
                <a:gd name="T81" fmla="*/ 38100 h 35"/>
                <a:gd name="T82" fmla="*/ 186375 w 172"/>
                <a:gd name="T83" fmla="*/ 25400 h 35"/>
                <a:gd name="T84" fmla="*/ 181972 w 172"/>
                <a:gd name="T85" fmla="*/ 17462 h 35"/>
                <a:gd name="T86" fmla="*/ 170232 w 172"/>
                <a:gd name="T87" fmla="*/ 28575 h 35"/>
                <a:gd name="T88" fmla="*/ 198115 w 172"/>
                <a:gd name="T89" fmla="*/ 20637 h 35"/>
                <a:gd name="T90" fmla="*/ 211323 w 172"/>
                <a:gd name="T91" fmla="*/ 11112 h 35"/>
                <a:gd name="T92" fmla="*/ 220128 w 172"/>
                <a:gd name="T93" fmla="*/ 20637 h 35"/>
                <a:gd name="T94" fmla="*/ 221595 w 172"/>
                <a:gd name="T95" fmla="*/ 38100 h 35"/>
                <a:gd name="T96" fmla="*/ 221595 w 172"/>
                <a:gd name="T97" fmla="*/ 42862 h 35"/>
                <a:gd name="T98" fmla="*/ 217193 w 172"/>
                <a:gd name="T99" fmla="*/ 41275 h 35"/>
                <a:gd name="T100" fmla="*/ 205452 w 172"/>
                <a:gd name="T101" fmla="*/ 42862 h 35"/>
                <a:gd name="T102" fmla="*/ 195180 w 172"/>
                <a:gd name="T103" fmla="*/ 38100 h 35"/>
                <a:gd name="T104" fmla="*/ 205452 w 172"/>
                <a:gd name="T105" fmla="*/ 25400 h 35"/>
                <a:gd name="T106" fmla="*/ 208387 w 172"/>
                <a:gd name="T107" fmla="*/ 14287 h 35"/>
                <a:gd name="T108" fmla="*/ 198115 w 172"/>
                <a:gd name="T109" fmla="*/ 20637 h 35"/>
                <a:gd name="T110" fmla="*/ 205452 w 172"/>
                <a:gd name="T111" fmla="*/ 28575 h 35"/>
                <a:gd name="T112" fmla="*/ 201050 w 172"/>
                <a:gd name="T113" fmla="*/ 31750 h 35"/>
                <a:gd name="T114" fmla="*/ 211323 w 172"/>
                <a:gd name="T115" fmla="*/ 38100 h 35"/>
                <a:gd name="T116" fmla="*/ 214258 w 172"/>
                <a:gd name="T117" fmla="*/ 25400 h 35"/>
                <a:gd name="T118" fmla="*/ 227465 w 172"/>
                <a:gd name="T119" fmla="*/ 38100 h 35"/>
                <a:gd name="T120" fmla="*/ 227465 w 172"/>
                <a:gd name="T121" fmla="*/ 11112 h 35"/>
                <a:gd name="T122" fmla="*/ 246543 w 172"/>
                <a:gd name="T123" fmla="*/ 49212 h 35"/>
                <a:gd name="T124" fmla="*/ 233335 w 172"/>
                <a:gd name="T125" fmla="*/ 17462 h 3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2"/>
                <a:gd name="T190" fmla="*/ 0 h 35"/>
                <a:gd name="T191" fmla="*/ 172 w 172"/>
                <a:gd name="T192" fmla="*/ 35 h 3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2" h="35">
                  <a:moveTo>
                    <a:pt x="0" y="0"/>
                  </a:moveTo>
                  <a:lnTo>
                    <a:pt x="11" y="0"/>
                  </a:lnTo>
                  <a:lnTo>
                    <a:pt x="13" y="0"/>
                  </a:lnTo>
                  <a:lnTo>
                    <a:pt x="15" y="2"/>
                  </a:lnTo>
                  <a:lnTo>
                    <a:pt x="17" y="2"/>
                  </a:lnTo>
                  <a:lnTo>
                    <a:pt x="18" y="3"/>
                  </a:lnTo>
                  <a:lnTo>
                    <a:pt x="18" y="5"/>
                  </a:lnTo>
                  <a:lnTo>
                    <a:pt x="18" y="7"/>
                  </a:lnTo>
                  <a:lnTo>
                    <a:pt x="18" y="11"/>
                  </a:lnTo>
                  <a:lnTo>
                    <a:pt x="15" y="13"/>
                  </a:lnTo>
                  <a:lnTo>
                    <a:pt x="17" y="13"/>
                  </a:lnTo>
                  <a:lnTo>
                    <a:pt x="18" y="14"/>
                  </a:lnTo>
                  <a:lnTo>
                    <a:pt x="20" y="16"/>
                  </a:lnTo>
                  <a:lnTo>
                    <a:pt x="20" y="18"/>
                  </a:lnTo>
                  <a:lnTo>
                    <a:pt x="20" y="22"/>
                  </a:lnTo>
                  <a:lnTo>
                    <a:pt x="18" y="24"/>
                  </a:lnTo>
                  <a:lnTo>
                    <a:pt x="17" y="26"/>
                  </a:lnTo>
                  <a:lnTo>
                    <a:pt x="13" y="27"/>
                  </a:lnTo>
                  <a:lnTo>
                    <a:pt x="11" y="27"/>
                  </a:lnTo>
                  <a:lnTo>
                    <a:pt x="0" y="27"/>
                  </a:lnTo>
                  <a:lnTo>
                    <a:pt x="0" y="0"/>
                  </a:lnTo>
                  <a:close/>
                  <a:moveTo>
                    <a:pt x="4" y="11"/>
                  </a:moveTo>
                  <a:lnTo>
                    <a:pt x="9" y="11"/>
                  </a:lnTo>
                  <a:lnTo>
                    <a:pt x="11" y="11"/>
                  </a:lnTo>
                  <a:lnTo>
                    <a:pt x="13" y="11"/>
                  </a:lnTo>
                  <a:lnTo>
                    <a:pt x="15" y="9"/>
                  </a:lnTo>
                  <a:lnTo>
                    <a:pt x="15" y="7"/>
                  </a:lnTo>
                  <a:lnTo>
                    <a:pt x="15" y="5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9" y="3"/>
                  </a:lnTo>
                  <a:lnTo>
                    <a:pt x="4" y="3"/>
                  </a:lnTo>
                  <a:lnTo>
                    <a:pt x="4" y="11"/>
                  </a:lnTo>
                  <a:close/>
                  <a:moveTo>
                    <a:pt x="4" y="24"/>
                  </a:moveTo>
                  <a:lnTo>
                    <a:pt x="11" y="24"/>
                  </a:lnTo>
                  <a:lnTo>
                    <a:pt x="13" y="24"/>
                  </a:lnTo>
                  <a:lnTo>
                    <a:pt x="15" y="22"/>
                  </a:lnTo>
                  <a:lnTo>
                    <a:pt x="17" y="22"/>
                  </a:lnTo>
                  <a:lnTo>
                    <a:pt x="17" y="18"/>
                  </a:lnTo>
                  <a:lnTo>
                    <a:pt x="15" y="16"/>
                  </a:lnTo>
                  <a:lnTo>
                    <a:pt x="9" y="14"/>
                  </a:lnTo>
                  <a:lnTo>
                    <a:pt x="4" y="14"/>
                  </a:lnTo>
                  <a:lnTo>
                    <a:pt x="4" y="24"/>
                  </a:lnTo>
                  <a:close/>
                  <a:moveTo>
                    <a:pt x="31" y="7"/>
                  </a:moveTo>
                  <a:lnTo>
                    <a:pt x="35" y="7"/>
                  </a:lnTo>
                  <a:lnTo>
                    <a:pt x="37" y="9"/>
                  </a:lnTo>
                  <a:lnTo>
                    <a:pt x="39" y="11"/>
                  </a:lnTo>
                  <a:lnTo>
                    <a:pt x="41" y="13"/>
                  </a:lnTo>
                  <a:lnTo>
                    <a:pt x="41" y="14"/>
                  </a:lnTo>
                  <a:lnTo>
                    <a:pt x="41" y="16"/>
                  </a:lnTo>
                  <a:lnTo>
                    <a:pt x="41" y="20"/>
                  </a:lnTo>
                  <a:lnTo>
                    <a:pt x="41" y="22"/>
                  </a:lnTo>
                  <a:lnTo>
                    <a:pt x="39" y="24"/>
                  </a:lnTo>
                  <a:lnTo>
                    <a:pt x="37" y="26"/>
                  </a:lnTo>
                  <a:lnTo>
                    <a:pt x="35" y="27"/>
                  </a:lnTo>
                  <a:lnTo>
                    <a:pt x="31" y="27"/>
                  </a:lnTo>
                  <a:lnTo>
                    <a:pt x="30" y="27"/>
                  </a:lnTo>
                  <a:lnTo>
                    <a:pt x="26" y="26"/>
                  </a:lnTo>
                  <a:lnTo>
                    <a:pt x="26" y="24"/>
                  </a:lnTo>
                  <a:lnTo>
                    <a:pt x="24" y="22"/>
                  </a:lnTo>
                  <a:lnTo>
                    <a:pt x="22" y="20"/>
                  </a:lnTo>
                  <a:lnTo>
                    <a:pt x="22" y="16"/>
                  </a:lnTo>
                  <a:lnTo>
                    <a:pt x="22" y="14"/>
                  </a:lnTo>
                  <a:lnTo>
                    <a:pt x="24" y="13"/>
                  </a:lnTo>
                  <a:lnTo>
                    <a:pt x="26" y="11"/>
                  </a:lnTo>
                  <a:lnTo>
                    <a:pt x="26" y="9"/>
                  </a:lnTo>
                  <a:lnTo>
                    <a:pt x="30" y="7"/>
                  </a:lnTo>
                  <a:lnTo>
                    <a:pt x="31" y="7"/>
                  </a:lnTo>
                  <a:close/>
                  <a:moveTo>
                    <a:pt x="31" y="24"/>
                  </a:moveTo>
                  <a:lnTo>
                    <a:pt x="33" y="24"/>
                  </a:lnTo>
                  <a:lnTo>
                    <a:pt x="35" y="24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7" y="16"/>
                  </a:lnTo>
                  <a:lnTo>
                    <a:pt x="37" y="14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31" y="9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8" y="13"/>
                  </a:lnTo>
                  <a:lnTo>
                    <a:pt x="26" y="14"/>
                  </a:lnTo>
                  <a:lnTo>
                    <a:pt x="26" y="16"/>
                  </a:lnTo>
                  <a:lnTo>
                    <a:pt x="26" y="18"/>
                  </a:lnTo>
                  <a:lnTo>
                    <a:pt x="26" y="20"/>
                  </a:lnTo>
                  <a:lnTo>
                    <a:pt x="28" y="22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1" y="24"/>
                  </a:lnTo>
                  <a:close/>
                  <a:moveTo>
                    <a:pt x="48" y="11"/>
                  </a:moveTo>
                  <a:lnTo>
                    <a:pt x="48" y="22"/>
                  </a:lnTo>
                  <a:lnTo>
                    <a:pt x="48" y="24"/>
                  </a:lnTo>
                  <a:lnTo>
                    <a:pt x="46" y="26"/>
                  </a:lnTo>
                  <a:lnTo>
                    <a:pt x="46" y="27"/>
                  </a:lnTo>
                  <a:lnTo>
                    <a:pt x="42" y="27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44" y="22"/>
                  </a:lnTo>
                  <a:lnTo>
                    <a:pt x="44" y="7"/>
                  </a:lnTo>
                  <a:lnTo>
                    <a:pt x="59" y="7"/>
                  </a:lnTo>
                  <a:lnTo>
                    <a:pt x="59" y="27"/>
                  </a:lnTo>
                  <a:lnTo>
                    <a:pt x="55" y="27"/>
                  </a:lnTo>
                  <a:lnTo>
                    <a:pt x="55" y="11"/>
                  </a:lnTo>
                  <a:lnTo>
                    <a:pt x="48" y="11"/>
                  </a:lnTo>
                  <a:close/>
                  <a:moveTo>
                    <a:pt x="66" y="11"/>
                  </a:moveTo>
                  <a:lnTo>
                    <a:pt x="66" y="27"/>
                  </a:lnTo>
                  <a:lnTo>
                    <a:pt x="65" y="27"/>
                  </a:lnTo>
                  <a:lnTo>
                    <a:pt x="65" y="7"/>
                  </a:lnTo>
                  <a:lnTo>
                    <a:pt x="78" y="7"/>
                  </a:lnTo>
                  <a:lnTo>
                    <a:pt x="78" y="11"/>
                  </a:lnTo>
                  <a:lnTo>
                    <a:pt x="66" y="11"/>
                  </a:lnTo>
                  <a:close/>
                  <a:moveTo>
                    <a:pt x="85" y="7"/>
                  </a:moveTo>
                  <a:lnTo>
                    <a:pt x="89" y="7"/>
                  </a:lnTo>
                  <a:lnTo>
                    <a:pt x="90" y="9"/>
                  </a:lnTo>
                  <a:lnTo>
                    <a:pt x="92" y="11"/>
                  </a:lnTo>
                  <a:lnTo>
                    <a:pt x="94" y="13"/>
                  </a:lnTo>
                  <a:lnTo>
                    <a:pt x="94" y="14"/>
                  </a:lnTo>
                  <a:lnTo>
                    <a:pt x="94" y="16"/>
                  </a:lnTo>
                  <a:lnTo>
                    <a:pt x="94" y="20"/>
                  </a:lnTo>
                  <a:lnTo>
                    <a:pt x="94" y="22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9" y="27"/>
                  </a:lnTo>
                  <a:lnTo>
                    <a:pt x="85" y="27"/>
                  </a:lnTo>
                  <a:lnTo>
                    <a:pt x="83" y="27"/>
                  </a:lnTo>
                  <a:lnTo>
                    <a:pt x="81" y="26"/>
                  </a:lnTo>
                  <a:lnTo>
                    <a:pt x="79" y="24"/>
                  </a:lnTo>
                  <a:lnTo>
                    <a:pt x="78" y="22"/>
                  </a:lnTo>
                  <a:lnTo>
                    <a:pt x="78" y="20"/>
                  </a:lnTo>
                  <a:lnTo>
                    <a:pt x="76" y="16"/>
                  </a:lnTo>
                  <a:lnTo>
                    <a:pt x="78" y="14"/>
                  </a:lnTo>
                  <a:lnTo>
                    <a:pt x="78" y="13"/>
                  </a:lnTo>
                  <a:lnTo>
                    <a:pt x="79" y="11"/>
                  </a:lnTo>
                  <a:lnTo>
                    <a:pt x="81" y="9"/>
                  </a:lnTo>
                  <a:lnTo>
                    <a:pt x="83" y="7"/>
                  </a:lnTo>
                  <a:lnTo>
                    <a:pt x="85" y="7"/>
                  </a:lnTo>
                  <a:close/>
                  <a:moveTo>
                    <a:pt x="85" y="24"/>
                  </a:moveTo>
                  <a:lnTo>
                    <a:pt x="87" y="24"/>
                  </a:lnTo>
                  <a:lnTo>
                    <a:pt x="89" y="24"/>
                  </a:lnTo>
                  <a:lnTo>
                    <a:pt x="90" y="22"/>
                  </a:lnTo>
                  <a:lnTo>
                    <a:pt x="90" y="20"/>
                  </a:lnTo>
                  <a:lnTo>
                    <a:pt x="90" y="18"/>
                  </a:lnTo>
                  <a:lnTo>
                    <a:pt x="92" y="16"/>
                  </a:lnTo>
                  <a:lnTo>
                    <a:pt x="90" y="16"/>
                  </a:lnTo>
                  <a:lnTo>
                    <a:pt x="90" y="14"/>
                  </a:lnTo>
                  <a:lnTo>
                    <a:pt x="90" y="13"/>
                  </a:lnTo>
                  <a:lnTo>
                    <a:pt x="89" y="11"/>
                  </a:lnTo>
                  <a:lnTo>
                    <a:pt x="87" y="11"/>
                  </a:lnTo>
                  <a:lnTo>
                    <a:pt x="85" y="9"/>
                  </a:lnTo>
                  <a:lnTo>
                    <a:pt x="83" y="11"/>
                  </a:lnTo>
                  <a:lnTo>
                    <a:pt x="81" y="13"/>
                  </a:lnTo>
                  <a:lnTo>
                    <a:pt x="81" y="14"/>
                  </a:lnTo>
                  <a:lnTo>
                    <a:pt x="79" y="16"/>
                  </a:lnTo>
                  <a:lnTo>
                    <a:pt x="79" y="18"/>
                  </a:lnTo>
                  <a:lnTo>
                    <a:pt x="81" y="20"/>
                  </a:lnTo>
                  <a:lnTo>
                    <a:pt x="81" y="22"/>
                  </a:lnTo>
                  <a:lnTo>
                    <a:pt x="83" y="24"/>
                  </a:lnTo>
                  <a:lnTo>
                    <a:pt x="85" y="24"/>
                  </a:lnTo>
                  <a:close/>
                  <a:moveTo>
                    <a:pt x="102" y="11"/>
                  </a:moveTo>
                  <a:lnTo>
                    <a:pt x="102" y="27"/>
                  </a:lnTo>
                  <a:lnTo>
                    <a:pt x="98" y="27"/>
                  </a:lnTo>
                  <a:lnTo>
                    <a:pt x="98" y="7"/>
                  </a:lnTo>
                  <a:lnTo>
                    <a:pt x="111" y="7"/>
                  </a:lnTo>
                  <a:lnTo>
                    <a:pt x="111" y="11"/>
                  </a:lnTo>
                  <a:lnTo>
                    <a:pt x="102" y="11"/>
                  </a:lnTo>
                  <a:close/>
                  <a:moveTo>
                    <a:pt x="114" y="7"/>
                  </a:moveTo>
                  <a:lnTo>
                    <a:pt x="116" y="7"/>
                  </a:lnTo>
                  <a:lnTo>
                    <a:pt x="116" y="11"/>
                  </a:lnTo>
                  <a:lnTo>
                    <a:pt x="118" y="9"/>
                  </a:lnTo>
                  <a:lnTo>
                    <a:pt x="120" y="7"/>
                  </a:lnTo>
                  <a:lnTo>
                    <a:pt x="124" y="7"/>
                  </a:lnTo>
                  <a:lnTo>
                    <a:pt x="126" y="7"/>
                  </a:lnTo>
                  <a:lnTo>
                    <a:pt x="127" y="9"/>
                  </a:lnTo>
                  <a:lnTo>
                    <a:pt x="129" y="9"/>
                  </a:lnTo>
                  <a:lnTo>
                    <a:pt x="129" y="11"/>
                  </a:lnTo>
                  <a:lnTo>
                    <a:pt x="131" y="14"/>
                  </a:lnTo>
                  <a:lnTo>
                    <a:pt x="131" y="16"/>
                  </a:lnTo>
                  <a:lnTo>
                    <a:pt x="131" y="20"/>
                  </a:lnTo>
                  <a:lnTo>
                    <a:pt x="131" y="22"/>
                  </a:lnTo>
                  <a:lnTo>
                    <a:pt x="129" y="24"/>
                  </a:lnTo>
                  <a:lnTo>
                    <a:pt x="127" y="26"/>
                  </a:lnTo>
                  <a:lnTo>
                    <a:pt x="126" y="27"/>
                  </a:lnTo>
                  <a:lnTo>
                    <a:pt x="122" y="27"/>
                  </a:lnTo>
                  <a:lnTo>
                    <a:pt x="120" y="27"/>
                  </a:lnTo>
                  <a:lnTo>
                    <a:pt x="118" y="26"/>
                  </a:lnTo>
                  <a:lnTo>
                    <a:pt x="116" y="26"/>
                  </a:lnTo>
                  <a:lnTo>
                    <a:pt x="116" y="35"/>
                  </a:lnTo>
                  <a:lnTo>
                    <a:pt x="114" y="35"/>
                  </a:lnTo>
                  <a:lnTo>
                    <a:pt x="114" y="7"/>
                  </a:lnTo>
                  <a:close/>
                  <a:moveTo>
                    <a:pt x="122" y="26"/>
                  </a:moveTo>
                  <a:lnTo>
                    <a:pt x="124" y="24"/>
                  </a:lnTo>
                  <a:lnTo>
                    <a:pt x="126" y="24"/>
                  </a:lnTo>
                  <a:lnTo>
                    <a:pt x="126" y="22"/>
                  </a:lnTo>
                  <a:lnTo>
                    <a:pt x="127" y="22"/>
                  </a:lnTo>
                  <a:lnTo>
                    <a:pt x="127" y="20"/>
                  </a:lnTo>
                  <a:lnTo>
                    <a:pt x="127" y="16"/>
                  </a:lnTo>
                  <a:lnTo>
                    <a:pt x="127" y="14"/>
                  </a:lnTo>
                  <a:lnTo>
                    <a:pt x="127" y="13"/>
                  </a:lnTo>
                  <a:lnTo>
                    <a:pt x="126" y="11"/>
                  </a:lnTo>
                  <a:lnTo>
                    <a:pt x="124" y="11"/>
                  </a:lnTo>
                  <a:lnTo>
                    <a:pt x="122" y="9"/>
                  </a:lnTo>
                  <a:lnTo>
                    <a:pt x="120" y="11"/>
                  </a:lnTo>
                  <a:lnTo>
                    <a:pt x="118" y="13"/>
                  </a:lnTo>
                  <a:lnTo>
                    <a:pt x="118" y="14"/>
                  </a:lnTo>
                  <a:lnTo>
                    <a:pt x="116" y="18"/>
                  </a:lnTo>
                  <a:lnTo>
                    <a:pt x="118" y="22"/>
                  </a:lnTo>
                  <a:lnTo>
                    <a:pt x="118" y="24"/>
                  </a:lnTo>
                  <a:lnTo>
                    <a:pt x="120" y="24"/>
                  </a:lnTo>
                  <a:lnTo>
                    <a:pt x="122" y="26"/>
                  </a:lnTo>
                  <a:close/>
                  <a:moveTo>
                    <a:pt x="135" y="13"/>
                  </a:moveTo>
                  <a:lnTo>
                    <a:pt x="135" y="11"/>
                  </a:lnTo>
                  <a:lnTo>
                    <a:pt x="137" y="9"/>
                  </a:lnTo>
                  <a:lnTo>
                    <a:pt x="139" y="7"/>
                  </a:lnTo>
                  <a:lnTo>
                    <a:pt x="142" y="7"/>
                  </a:lnTo>
                  <a:lnTo>
                    <a:pt x="144" y="7"/>
                  </a:lnTo>
                  <a:lnTo>
                    <a:pt x="146" y="7"/>
                  </a:lnTo>
                  <a:lnTo>
                    <a:pt x="148" y="7"/>
                  </a:lnTo>
                  <a:lnTo>
                    <a:pt x="148" y="9"/>
                  </a:lnTo>
                  <a:lnTo>
                    <a:pt x="150" y="11"/>
                  </a:lnTo>
                  <a:lnTo>
                    <a:pt x="150" y="13"/>
                  </a:lnTo>
                  <a:lnTo>
                    <a:pt x="150" y="24"/>
                  </a:lnTo>
                  <a:lnTo>
                    <a:pt x="151" y="26"/>
                  </a:lnTo>
                  <a:lnTo>
                    <a:pt x="151" y="24"/>
                  </a:lnTo>
                  <a:lnTo>
                    <a:pt x="151" y="27"/>
                  </a:lnTo>
                  <a:lnTo>
                    <a:pt x="150" y="27"/>
                  </a:lnTo>
                  <a:lnTo>
                    <a:pt x="148" y="27"/>
                  </a:lnTo>
                  <a:lnTo>
                    <a:pt x="148" y="26"/>
                  </a:lnTo>
                  <a:lnTo>
                    <a:pt x="146" y="24"/>
                  </a:lnTo>
                  <a:lnTo>
                    <a:pt x="146" y="26"/>
                  </a:lnTo>
                  <a:lnTo>
                    <a:pt x="144" y="27"/>
                  </a:lnTo>
                  <a:lnTo>
                    <a:pt x="142" y="27"/>
                  </a:lnTo>
                  <a:lnTo>
                    <a:pt x="140" y="27"/>
                  </a:lnTo>
                  <a:lnTo>
                    <a:pt x="139" y="27"/>
                  </a:lnTo>
                  <a:lnTo>
                    <a:pt x="137" y="27"/>
                  </a:lnTo>
                  <a:lnTo>
                    <a:pt x="135" y="26"/>
                  </a:lnTo>
                  <a:lnTo>
                    <a:pt x="133" y="24"/>
                  </a:lnTo>
                  <a:lnTo>
                    <a:pt x="133" y="22"/>
                  </a:lnTo>
                  <a:lnTo>
                    <a:pt x="133" y="20"/>
                  </a:lnTo>
                  <a:lnTo>
                    <a:pt x="135" y="18"/>
                  </a:lnTo>
                  <a:lnTo>
                    <a:pt x="137" y="16"/>
                  </a:lnTo>
                  <a:lnTo>
                    <a:pt x="140" y="16"/>
                  </a:lnTo>
                  <a:lnTo>
                    <a:pt x="144" y="14"/>
                  </a:lnTo>
                  <a:lnTo>
                    <a:pt x="146" y="14"/>
                  </a:lnTo>
                  <a:lnTo>
                    <a:pt x="146" y="13"/>
                  </a:lnTo>
                  <a:lnTo>
                    <a:pt x="146" y="11"/>
                  </a:lnTo>
                  <a:lnTo>
                    <a:pt x="142" y="9"/>
                  </a:lnTo>
                  <a:lnTo>
                    <a:pt x="140" y="9"/>
                  </a:lnTo>
                  <a:lnTo>
                    <a:pt x="139" y="11"/>
                  </a:lnTo>
                  <a:lnTo>
                    <a:pt x="139" y="13"/>
                  </a:lnTo>
                  <a:lnTo>
                    <a:pt x="137" y="13"/>
                  </a:lnTo>
                  <a:lnTo>
                    <a:pt x="135" y="13"/>
                  </a:lnTo>
                  <a:close/>
                  <a:moveTo>
                    <a:pt x="146" y="16"/>
                  </a:moveTo>
                  <a:lnTo>
                    <a:pt x="146" y="18"/>
                  </a:lnTo>
                  <a:lnTo>
                    <a:pt x="144" y="18"/>
                  </a:lnTo>
                  <a:lnTo>
                    <a:pt x="140" y="18"/>
                  </a:lnTo>
                  <a:lnTo>
                    <a:pt x="139" y="18"/>
                  </a:lnTo>
                  <a:lnTo>
                    <a:pt x="139" y="20"/>
                  </a:lnTo>
                  <a:lnTo>
                    <a:pt x="137" y="20"/>
                  </a:lnTo>
                  <a:lnTo>
                    <a:pt x="137" y="22"/>
                  </a:lnTo>
                  <a:lnTo>
                    <a:pt x="139" y="24"/>
                  </a:lnTo>
                  <a:lnTo>
                    <a:pt x="140" y="26"/>
                  </a:lnTo>
                  <a:lnTo>
                    <a:pt x="142" y="24"/>
                  </a:lnTo>
                  <a:lnTo>
                    <a:pt x="144" y="24"/>
                  </a:lnTo>
                  <a:lnTo>
                    <a:pt x="146" y="22"/>
                  </a:lnTo>
                  <a:lnTo>
                    <a:pt x="146" y="20"/>
                  </a:lnTo>
                  <a:lnTo>
                    <a:pt x="146" y="16"/>
                  </a:lnTo>
                  <a:close/>
                  <a:moveTo>
                    <a:pt x="155" y="27"/>
                  </a:moveTo>
                  <a:lnTo>
                    <a:pt x="155" y="31"/>
                  </a:lnTo>
                  <a:lnTo>
                    <a:pt x="153" y="31"/>
                  </a:lnTo>
                  <a:lnTo>
                    <a:pt x="153" y="24"/>
                  </a:lnTo>
                  <a:lnTo>
                    <a:pt x="155" y="24"/>
                  </a:lnTo>
                  <a:lnTo>
                    <a:pt x="155" y="22"/>
                  </a:lnTo>
                  <a:lnTo>
                    <a:pt x="155" y="20"/>
                  </a:lnTo>
                  <a:lnTo>
                    <a:pt x="155" y="7"/>
                  </a:lnTo>
                  <a:lnTo>
                    <a:pt x="170" y="7"/>
                  </a:lnTo>
                  <a:lnTo>
                    <a:pt x="170" y="24"/>
                  </a:lnTo>
                  <a:lnTo>
                    <a:pt x="172" y="24"/>
                  </a:lnTo>
                  <a:lnTo>
                    <a:pt x="172" y="31"/>
                  </a:lnTo>
                  <a:lnTo>
                    <a:pt x="168" y="31"/>
                  </a:lnTo>
                  <a:lnTo>
                    <a:pt x="168" y="27"/>
                  </a:lnTo>
                  <a:lnTo>
                    <a:pt x="155" y="27"/>
                  </a:lnTo>
                  <a:close/>
                  <a:moveTo>
                    <a:pt x="166" y="24"/>
                  </a:moveTo>
                  <a:lnTo>
                    <a:pt x="166" y="11"/>
                  </a:lnTo>
                  <a:lnTo>
                    <a:pt x="159" y="11"/>
                  </a:lnTo>
                  <a:lnTo>
                    <a:pt x="159" y="20"/>
                  </a:lnTo>
                  <a:lnTo>
                    <a:pt x="159" y="22"/>
                  </a:lnTo>
                  <a:lnTo>
                    <a:pt x="157" y="24"/>
                  </a:lnTo>
                  <a:lnTo>
                    <a:pt x="166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59" name="Freeform 150">
              <a:extLst>
                <a:ext uri="{FF2B5EF4-FFF2-40B4-BE49-F238E27FC236}">
                  <a16:creationId xmlns:a16="http://schemas.microsoft.com/office/drawing/2014/main" id="{6687895B-2293-3040-8D8E-A800C48AB2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87123" y="4797112"/>
              <a:ext cx="244475" cy="55563"/>
            </a:xfrm>
            <a:custGeom>
              <a:avLst/>
              <a:gdLst>
                <a:gd name="T0" fmla="*/ 2928 w 167"/>
                <a:gd name="T1" fmla="*/ 31750 h 35"/>
                <a:gd name="T2" fmla="*/ 2928 w 167"/>
                <a:gd name="T3" fmla="*/ 12700 h 35"/>
                <a:gd name="T4" fmla="*/ 24887 w 167"/>
                <a:gd name="T5" fmla="*/ 0 h 35"/>
                <a:gd name="T6" fmla="*/ 38062 w 167"/>
                <a:gd name="T7" fmla="*/ 17463 h 35"/>
                <a:gd name="T8" fmla="*/ 33670 w 167"/>
                <a:gd name="T9" fmla="*/ 41275 h 35"/>
                <a:gd name="T10" fmla="*/ 14639 w 167"/>
                <a:gd name="T11" fmla="*/ 6350 h 35"/>
                <a:gd name="T12" fmla="*/ 8784 w 167"/>
                <a:gd name="T13" fmla="*/ 31750 h 35"/>
                <a:gd name="T14" fmla="*/ 27815 w 167"/>
                <a:gd name="T15" fmla="*/ 38100 h 35"/>
                <a:gd name="T16" fmla="*/ 33670 w 167"/>
                <a:gd name="T17" fmla="*/ 14288 h 35"/>
                <a:gd name="T18" fmla="*/ 49773 w 167"/>
                <a:gd name="T19" fmla="*/ 12700 h 35"/>
                <a:gd name="T20" fmla="*/ 60021 w 167"/>
                <a:gd name="T21" fmla="*/ 12700 h 35"/>
                <a:gd name="T22" fmla="*/ 70268 w 167"/>
                <a:gd name="T23" fmla="*/ 26988 h 35"/>
                <a:gd name="T24" fmla="*/ 57093 w 167"/>
                <a:gd name="T25" fmla="*/ 44450 h 35"/>
                <a:gd name="T26" fmla="*/ 52701 w 167"/>
                <a:gd name="T27" fmla="*/ 55563 h 35"/>
                <a:gd name="T28" fmla="*/ 62949 w 167"/>
                <a:gd name="T29" fmla="*/ 34925 h 35"/>
                <a:gd name="T30" fmla="*/ 65876 w 167"/>
                <a:gd name="T31" fmla="*/ 20638 h 35"/>
                <a:gd name="T32" fmla="*/ 52701 w 167"/>
                <a:gd name="T33" fmla="*/ 23813 h 35"/>
                <a:gd name="T34" fmla="*/ 101011 w 167"/>
                <a:gd name="T35" fmla="*/ 34925 h 35"/>
                <a:gd name="T36" fmla="*/ 87835 w 167"/>
                <a:gd name="T37" fmla="*/ 44450 h 35"/>
                <a:gd name="T38" fmla="*/ 76124 w 167"/>
                <a:gd name="T39" fmla="*/ 30163 h 35"/>
                <a:gd name="T40" fmla="*/ 89299 w 167"/>
                <a:gd name="T41" fmla="*/ 12700 h 35"/>
                <a:gd name="T42" fmla="*/ 101011 w 167"/>
                <a:gd name="T43" fmla="*/ 30163 h 35"/>
                <a:gd name="T44" fmla="*/ 89299 w 167"/>
                <a:gd name="T45" fmla="*/ 41275 h 35"/>
                <a:gd name="T46" fmla="*/ 101011 w 167"/>
                <a:gd name="T47" fmla="*/ 34925 h 35"/>
                <a:gd name="T48" fmla="*/ 87835 w 167"/>
                <a:gd name="T49" fmla="*/ 17463 h 35"/>
                <a:gd name="T50" fmla="*/ 95155 w 167"/>
                <a:gd name="T51" fmla="*/ 26988 h 35"/>
                <a:gd name="T52" fmla="*/ 111258 w 167"/>
                <a:gd name="T53" fmla="*/ 30163 h 35"/>
                <a:gd name="T54" fmla="*/ 124433 w 167"/>
                <a:gd name="T55" fmla="*/ 26988 h 35"/>
                <a:gd name="T56" fmla="*/ 158104 w 167"/>
                <a:gd name="T57" fmla="*/ 6350 h 35"/>
                <a:gd name="T58" fmla="*/ 140537 w 167"/>
                <a:gd name="T59" fmla="*/ 12700 h 35"/>
                <a:gd name="T60" fmla="*/ 146392 w 167"/>
                <a:gd name="T61" fmla="*/ 12700 h 35"/>
                <a:gd name="T62" fmla="*/ 159568 w 167"/>
                <a:gd name="T63" fmla="*/ 20638 h 35"/>
                <a:gd name="T64" fmla="*/ 158104 w 167"/>
                <a:gd name="T65" fmla="*/ 41275 h 35"/>
                <a:gd name="T66" fmla="*/ 140537 w 167"/>
                <a:gd name="T67" fmla="*/ 41275 h 35"/>
                <a:gd name="T68" fmla="*/ 136145 w 167"/>
                <a:gd name="T69" fmla="*/ 20638 h 35"/>
                <a:gd name="T70" fmla="*/ 143464 w 167"/>
                <a:gd name="T71" fmla="*/ 3175 h 35"/>
                <a:gd name="T72" fmla="*/ 158104 w 167"/>
                <a:gd name="T73" fmla="*/ 30163 h 35"/>
                <a:gd name="T74" fmla="*/ 149320 w 167"/>
                <a:gd name="T75" fmla="*/ 17463 h 35"/>
                <a:gd name="T76" fmla="*/ 140537 w 167"/>
                <a:gd name="T77" fmla="*/ 30163 h 35"/>
                <a:gd name="T78" fmla="*/ 149320 w 167"/>
                <a:gd name="T79" fmla="*/ 41275 h 35"/>
                <a:gd name="T80" fmla="*/ 158104 w 167"/>
                <a:gd name="T81" fmla="*/ 30163 h 35"/>
                <a:gd name="T82" fmla="*/ 187382 w 167"/>
                <a:gd name="T83" fmla="*/ 26988 h 35"/>
                <a:gd name="T84" fmla="*/ 178598 w 167"/>
                <a:gd name="T85" fmla="*/ 50800 h 35"/>
                <a:gd name="T86" fmla="*/ 168351 w 167"/>
                <a:gd name="T87" fmla="*/ 55563 h 35"/>
                <a:gd name="T88" fmla="*/ 171279 w 167"/>
                <a:gd name="T89" fmla="*/ 52388 h 35"/>
                <a:gd name="T90" fmla="*/ 165423 w 167"/>
                <a:gd name="T91" fmla="*/ 12700 h 35"/>
                <a:gd name="T92" fmla="*/ 200557 w 167"/>
                <a:gd name="T93" fmla="*/ 12700 h 35"/>
                <a:gd name="T94" fmla="*/ 209341 w 167"/>
                <a:gd name="T95" fmla="*/ 12700 h 35"/>
                <a:gd name="T96" fmla="*/ 219588 w 167"/>
                <a:gd name="T97" fmla="*/ 26988 h 35"/>
                <a:gd name="T98" fmla="*/ 209341 w 167"/>
                <a:gd name="T99" fmla="*/ 44450 h 35"/>
                <a:gd name="T100" fmla="*/ 200557 w 167"/>
                <a:gd name="T101" fmla="*/ 55563 h 35"/>
                <a:gd name="T102" fmla="*/ 213733 w 167"/>
                <a:gd name="T103" fmla="*/ 34925 h 35"/>
                <a:gd name="T104" fmla="*/ 213733 w 167"/>
                <a:gd name="T105" fmla="*/ 20638 h 35"/>
                <a:gd name="T106" fmla="*/ 200557 w 167"/>
                <a:gd name="T107" fmla="*/ 23813 h 35"/>
                <a:gd name="T108" fmla="*/ 229836 w 167"/>
                <a:gd name="T109" fmla="*/ 17463 h 35"/>
                <a:gd name="T110" fmla="*/ 229836 w 167"/>
                <a:gd name="T111" fmla="*/ 17463 h 3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7"/>
                <a:gd name="T169" fmla="*/ 0 h 35"/>
                <a:gd name="T170" fmla="*/ 167 w 167"/>
                <a:gd name="T171" fmla="*/ 35 h 3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7" h="35">
                  <a:moveTo>
                    <a:pt x="15" y="28"/>
                  </a:moveTo>
                  <a:lnTo>
                    <a:pt x="11" y="28"/>
                  </a:lnTo>
                  <a:lnTo>
                    <a:pt x="8" y="28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2" y="19"/>
                  </a:lnTo>
                  <a:lnTo>
                    <a:pt x="2" y="17"/>
                  </a:lnTo>
                  <a:lnTo>
                    <a:pt x="0" y="15"/>
                  </a:lnTo>
                  <a:lnTo>
                    <a:pt x="2" y="11"/>
                  </a:lnTo>
                  <a:lnTo>
                    <a:pt x="2" y="9"/>
                  </a:lnTo>
                  <a:lnTo>
                    <a:pt x="2" y="8"/>
                  </a:lnTo>
                  <a:lnTo>
                    <a:pt x="4" y="4"/>
                  </a:lnTo>
                  <a:lnTo>
                    <a:pt x="6" y="2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4" y="4"/>
                  </a:lnTo>
                  <a:lnTo>
                    <a:pt x="26" y="8"/>
                  </a:lnTo>
                  <a:lnTo>
                    <a:pt x="26" y="9"/>
                  </a:lnTo>
                  <a:lnTo>
                    <a:pt x="26" y="11"/>
                  </a:lnTo>
                  <a:lnTo>
                    <a:pt x="28" y="15"/>
                  </a:lnTo>
                  <a:lnTo>
                    <a:pt x="26" y="17"/>
                  </a:lnTo>
                  <a:lnTo>
                    <a:pt x="26" y="19"/>
                  </a:lnTo>
                  <a:lnTo>
                    <a:pt x="26" y="20"/>
                  </a:lnTo>
                  <a:lnTo>
                    <a:pt x="24" y="24"/>
                  </a:lnTo>
                  <a:lnTo>
                    <a:pt x="23" y="26"/>
                  </a:lnTo>
                  <a:lnTo>
                    <a:pt x="21" y="28"/>
                  </a:lnTo>
                  <a:lnTo>
                    <a:pt x="17" y="28"/>
                  </a:lnTo>
                  <a:lnTo>
                    <a:pt x="15" y="28"/>
                  </a:lnTo>
                  <a:close/>
                  <a:moveTo>
                    <a:pt x="15" y="4"/>
                  </a:moveTo>
                  <a:lnTo>
                    <a:pt x="11" y="4"/>
                  </a:lnTo>
                  <a:lnTo>
                    <a:pt x="10" y="4"/>
                  </a:lnTo>
                  <a:lnTo>
                    <a:pt x="8" y="6"/>
                  </a:lnTo>
                  <a:lnTo>
                    <a:pt x="6" y="9"/>
                  </a:lnTo>
                  <a:lnTo>
                    <a:pt x="6" y="11"/>
                  </a:lnTo>
                  <a:lnTo>
                    <a:pt x="4" y="15"/>
                  </a:lnTo>
                  <a:lnTo>
                    <a:pt x="6" y="17"/>
                  </a:lnTo>
                  <a:lnTo>
                    <a:pt x="6" y="20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5" y="24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1" y="22"/>
                  </a:lnTo>
                  <a:lnTo>
                    <a:pt x="23" y="20"/>
                  </a:lnTo>
                  <a:lnTo>
                    <a:pt x="23" y="17"/>
                  </a:lnTo>
                  <a:lnTo>
                    <a:pt x="24" y="15"/>
                  </a:lnTo>
                  <a:lnTo>
                    <a:pt x="23" y="11"/>
                  </a:lnTo>
                  <a:lnTo>
                    <a:pt x="23" y="9"/>
                  </a:lnTo>
                  <a:lnTo>
                    <a:pt x="21" y="6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5" y="4"/>
                  </a:lnTo>
                  <a:close/>
                  <a:moveTo>
                    <a:pt x="32" y="8"/>
                  </a:moveTo>
                  <a:lnTo>
                    <a:pt x="34" y="8"/>
                  </a:lnTo>
                  <a:lnTo>
                    <a:pt x="34" y="11"/>
                  </a:lnTo>
                  <a:lnTo>
                    <a:pt x="36" y="9"/>
                  </a:lnTo>
                  <a:lnTo>
                    <a:pt x="37" y="8"/>
                  </a:lnTo>
                  <a:lnTo>
                    <a:pt x="39" y="8"/>
                  </a:lnTo>
                  <a:lnTo>
                    <a:pt x="41" y="8"/>
                  </a:lnTo>
                  <a:lnTo>
                    <a:pt x="43" y="8"/>
                  </a:lnTo>
                  <a:lnTo>
                    <a:pt x="45" y="9"/>
                  </a:lnTo>
                  <a:lnTo>
                    <a:pt x="47" y="9"/>
                  </a:lnTo>
                  <a:lnTo>
                    <a:pt x="48" y="13"/>
                  </a:lnTo>
                  <a:lnTo>
                    <a:pt x="48" y="15"/>
                  </a:lnTo>
                  <a:lnTo>
                    <a:pt x="48" y="17"/>
                  </a:lnTo>
                  <a:lnTo>
                    <a:pt x="48" y="20"/>
                  </a:lnTo>
                  <a:lnTo>
                    <a:pt x="48" y="22"/>
                  </a:lnTo>
                  <a:lnTo>
                    <a:pt x="47" y="24"/>
                  </a:lnTo>
                  <a:lnTo>
                    <a:pt x="45" y="26"/>
                  </a:lnTo>
                  <a:lnTo>
                    <a:pt x="43" y="28"/>
                  </a:lnTo>
                  <a:lnTo>
                    <a:pt x="39" y="28"/>
                  </a:lnTo>
                  <a:lnTo>
                    <a:pt x="37" y="28"/>
                  </a:lnTo>
                  <a:lnTo>
                    <a:pt x="36" y="26"/>
                  </a:lnTo>
                  <a:lnTo>
                    <a:pt x="36" y="35"/>
                  </a:lnTo>
                  <a:lnTo>
                    <a:pt x="32" y="35"/>
                  </a:lnTo>
                  <a:lnTo>
                    <a:pt x="32" y="8"/>
                  </a:lnTo>
                  <a:close/>
                  <a:moveTo>
                    <a:pt x="39" y="26"/>
                  </a:moveTo>
                  <a:lnTo>
                    <a:pt x="41" y="24"/>
                  </a:lnTo>
                  <a:lnTo>
                    <a:pt x="43" y="24"/>
                  </a:lnTo>
                  <a:lnTo>
                    <a:pt x="43" y="22"/>
                  </a:lnTo>
                  <a:lnTo>
                    <a:pt x="45" y="22"/>
                  </a:lnTo>
                  <a:lnTo>
                    <a:pt x="45" y="20"/>
                  </a:lnTo>
                  <a:lnTo>
                    <a:pt x="45" y="19"/>
                  </a:lnTo>
                  <a:lnTo>
                    <a:pt x="45" y="17"/>
                  </a:lnTo>
                  <a:lnTo>
                    <a:pt x="45" y="15"/>
                  </a:lnTo>
                  <a:lnTo>
                    <a:pt x="45" y="13"/>
                  </a:lnTo>
                  <a:lnTo>
                    <a:pt x="43" y="11"/>
                  </a:lnTo>
                  <a:lnTo>
                    <a:pt x="41" y="11"/>
                  </a:lnTo>
                  <a:lnTo>
                    <a:pt x="39" y="11"/>
                  </a:lnTo>
                  <a:lnTo>
                    <a:pt x="37" y="11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4" y="19"/>
                  </a:lnTo>
                  <a:lnTo>
                    <a:pt x="36" y="22"/>
                  </a:lnTo>
                  <a:lnTo>
                    <a:pt x="36" y="24"/>
                  </a:lnTo>
                  <a:lnTo>
                    <a:pt x="37" y="24"/>
                  </a:lnTo>
                  <a:lnTo>
                    <a:pt x="39" y="26"/>
                  </a:lnTo>
                  <a:close/>
                  <a:moveTo>
                    <a:pt x="69" y="22"/>
                  </a:moveTo>
                  <a:lnTo>
                    <a:pt x="69" y="22"/>
                  </a:lnTo>
                  <a:lnTo>
                    <a:pt x="67" y="24"/>
                  </a:lnTo>
                  <a:lnTo>
                    <a:pt x="67" y="26"/>
                  </a:lnTo>
                  <a:lnTo>
                    <a:pt x="65" y="26"/>
                  </a:lnTo>
                  <a:lnTo>
                    <a:pt x="63" y="28"/>
                  </a:lnTo>
                  <a:lnTo>
                    <a:pt x="60" y="28"/>
                  </a:lnTo>
                  <a:lnTo>
                    <a:pt x="58" y="28"/>
                  </a:lnTo>
                  <a:lnTo>
                    <a:pt x="56" y="26"/>
                  </a:lnTo>
                  <a:lnTo>
                    <a:pt x="54" y="26"/>
                  </a:lnTo>
                  <a:lnTo>
                    <a:pt x="52" y="24"/>
                  </a:lnTo>
                  <a:lnTo>
                    <a:pt x="52" y="20"/>
                  </a:lnTo>
                  <a:lnTo>
                    <a:pt x="52" y="19"/>
                  </a:lnTo>
                  <a:lnTo>
                    <a:pt x="52" y="15"/>
                  </a:lnTo>
                  <a:lnTo>
                    <a:pt x="52" y="13"/>
                  </a:lnTo>
                  <a:lnTo>
                    <a:pt x="54" y="11"/>
                  </a:lnTo>
                  <a:lnTo>
                    <a:pt x="56" y="9"/>
                  </a:lnTo>
                  <a:lnTo>
                    <a:pt x="58" y="8"/>
                  </a:lnTo>
                  <a:lnTo>
                    <a:pt x="61" y="8"/>
                  </a:lnTo>
                  <a:lnTo>
                    <a:pt x="63" y="8"/>
                  </a:lnTo>
                  <a:lnTo>
                    <a:pt x="65" y="9"/>
                  </a:lnTo>
                  <a:lnTo>
                    <a:pt x="67" y="11"/>
                  </a:lnTo>
                  <a:lnTo>
                    <a:pt x="69" y="13"/>
                  </a:lnTo>
                  <a:lnTo>
                    <a:pt x="69" y="15"/>
                  </a:lnTo>
                  <a:lnTo>
                    <a:pt x="69" y="19"/>
                  </a:lnTo>
                  <a:lnTo>
                    <a:pt x="54" y="19"/>
                  </a:lnTo>
                  <a:lnTo>
                    <a:pt x="56" y="22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1" y="26"/>
                  </a:lnTo>
                  <a:lnTo>
                    <a:pt x="63" y="24"/>
                  </a:lnTo>
                  <a:lnTo>
                    <a:pt x="65" y="22"/>
                  </a:lnTo>
                  <a:lnTo>
                    <a:pt x="69" y="22"/>
                  </a:lnTo>
                  <a:close/>
                  <a:moveTo>
                    <a:pt x="65" y="17"/>
                  </a:moveTo>
                  <a:lnTo>
                    <a:pt x="65" y="13"/>
                  </a:lnTo>
                  <a:lnTo>
                    <a:pt x="63" y="11"/>
                  </a:lnTo>
                  <a:lnTo>
                    <a:pt x="60" y="11"/>
                  </a:lnTo>
                  <a:lnTo>
                    <a:pt x="58" y="11"/>
                  </a:lnTo>
                  <a:lnTo>
                    <a:pt x="56" y="13"/>
                  </a:lnTo>
                  <a:lnTo>
                    <a:pt x="56" y="15"/>
                  </a:lnTo>
                  <a:lnTo>
                    <a:pt x="54" y="17"/>
                  </a:lnTo>
                  <a:lnTo>
                    <a:pt x="65" y="17"/>
                  </a:lnTo>
                  <a:close/>
                  <a:moveTo>
                    <a:pt x="85" y="8"/>
                  </a:moveTo>
                  <a:lnTo>
                    <a:pt x="89" y="8"/>
                  </a:lnTo>
                  <a:lnTo>
                    <a:pt x="89" y="28"/>
                  </a:lnTo>
                  <a:lnTo>
                    <a:pt x="85" y="28"/>
                  </a:lnTo>
                  <a:lnTo>
                    <a:pt x="85" y="19"/>
                  </a:lnTo>
                  <a:lnTo>
                    <a:pt x="76" y="19"/>
                  </a:lnTo>
                  <a:lnTo>
                    <a:pt x="76" y="28"/>
                  </a:lnTo>
                  <a:lnTo>
                    <a:pt x="72" y="28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76" y="17"/>
                  </a:lnTo>
                  <a:lnTo>
                    <a:pt x="85" y="17"/>
                  </a:lnTo>
                  <a:lnTo>
                    <a:pt x="85" y="8"/>
                  </a:lnTo>
                  <a:close/>
                  <a:moveTo>
                    <a:pt x="108" y="0"/>
                  </a:moveTo>
                  <a:lnTo>
                    <a:pt x="109" y="0"/>
                  </a:lnTo>
                  <a:lnTo>
                    <a:pt x="109" y="2"/>
                  </a:lnTo>
                  <a:lnTo>
                    <a:pt x="109" y="4"/>
                  </a:lnTo>
                  <a:lnTo>
                    <a:pt x="108" y="4"/>
                  </a:lnTo>
                  <a:lnTo>
                    <a:pt x="106" y="4"/>
                  </a:lnTo>
                  <a:lnTo>
                    <a:pt x="104" y="4"/>
                  </a:lnTo>
                  <a:lnTo>
                    <a:pt x="102" y="6"/>
                  </a:lnTo>
                  <a:lnTo>
                    <a:pt x="100" y="6"/>
                  </a:lnTo>
                  <a:lnTo>
                    <a:pt x="98" y="6"/>
                  </a:lnTo>
                  <a:lnTo>
                    <a:pt x="96" y="8"/>
                  </a:lnTo>
                  <a:lnTo>
                    <a:pt x="95" y="11"/>
                  </a:lnTo>
                  <a:lnTo>
                    <a:pt x="96" y="11"/>
                  </a:lnTo>
                  <a:lnTo>
                    <a:pt x="96" y="9"/>
                  </a:lnTo>
                  <a:lnTo>
                    <a:pt x="98" y="9"/>
                  </a:lnTo>
                  <a:lnTo>
                    <a:pt x="100" y="8"/>
                  </a:lnTo>
                  <a:lnTo>
                    <a:pt x="102" y="8"/>
                  </a:lnTo>
                  <a:lnTo>
                    <a:pt x="106" y="8"/>
                  </a:lnTo>
                  <a:lnTo>
                    <a:pt x="108" y="9"/>
                  </a:lnTo>
                  <a:lnTo>
                    <a:pt x="109" y="11"/>
                  </a:lnTo>
                  <a:lnTo>
                    <a:pt x="109" y="13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111" y="20"/>
                  </a:lnTo>
                  <a:lnTo>
                    <a:pt x="109" y="22"/>
                  </a:lnTo>
                  <a:lnTo>
                    <a:pt x="109" y="24"/>
                  </a:lnTo>
                  <a:lnTo>
                    <a:pt x="108" y="26"/>
                  </a:lnTo>
                  <a:lnTo>
                    <a:pt x="104" y="28"/>
                  </a:lnTo>
                  <a:lnTo>
                    <a:pt x="102" y="28"/>
                  </a:lnTo>
                  <a:lnTo>
                    <a:pt x="100" y="28"/>
                  </a:lnTo>
                  <a:lnTo>
                    <a:pt x="98" y="28"/>
                  </a:lnTo>
                  <a:lnTo>
                    <a:pt x="96" y="26"/>
                  </a:lnTo>
                  <a:lnTo>
                    <a:pt x="95" y="24"/>
                  </a:lnTo>
                  <a:lnTo>
                    <a:pt x="93" y="22"/>
                  </a:lnTo>
                  <a:lnTo>
                    <a:pt x="93" y="19"/>
                  </a:lnTo>
                  <a:lnTo>
                    <a:pt x="93" y="17"/>
                  </a:lnTo>
                  <a:lnTo>
                    <a:pt x="93" y="15"/>
                  </a:lnTo>
                  <a:lnTo>
                    <a:pt x="93" y="13"/>
                  </a:lnTo>
                  <a:lnTo>
                    <a:pt x="93" y="11"/>
                  </a:lnTo>
                  <a:lnTo>
                    <a:pt x="93" y="9"/>
                  </a:lnTo>
                  <a:lnTo>
                    <a:pt x="95" y="8"/>
                  </a:lnTo>
                  <a:lnTo>
                    <a:pt x="95" y="6"/>
                  </a:lnTo>
                  <a:lnTo>
                    <a:pt x="96" y="4"/>
                  </a:lnTo>
                  <a:lnTo>
                    <a:pt x="98" y="2"/>
                  </a:lnTo>
                  <a:lnTo>
                    <a:pt x="100" y="2"/>
                  </a:lnTo>
                  <a:lnTo>
                    <a:pt x="106" y="2"/>
                  </a:lnTo>
                  <a:lnTo>
                    <a:pt x="108" y="2"/>
                  </a:lnTo>
                  <a:lnTo>
                    <a:pt x="108" y="0"/>
                  </a:lnTo>
                  <a:close/>
                  <a:moveTo>
                    <a:pt x="108" y="19"/>
                  </a:moveTo>
                  <a:lnTo>
                    <a:pt x="108" y="17"/>
                  </a:lnTo>
                  <a:lnTo>
                    <a:pt x="108" y="15"/>
                  </a:lnTo>
                  <a:lnTo>
                    <a:pt x="106" y="13"/>
                  </a:lnTo>
                  <a:lnTo>
                    <a:pt x="106" y="11"/>
                  </a:lnTo>
                  <a:lnTo>
                    <a:pt x="104" y="11"/>
                  </a:lnTo>
                  <a:lnTo>
                    <a:pt x="102" y="11"/>
                  </a:lnTo>
                  <a:lnTo>
                    <a:pt x="100" y="11"/>
                  </a:lnTo>
                  <a:lnTo>
                    <a:pt x="98" y="11"/>
                  </a:lnTo>
                  <a:lnTo>
                    <a:pt x="96" y="13"/>
                  </a:lnTo>
                  <a:lnTo>
                    <a:pt x="96" y="15"/>
                  </a:lnTo>
                  <a:lnTo>
                    <a:pt x="96" y="17"/>
                  </a:lnTo>
                  <a:lnTo>
                    <a:pt x="96" y="19"/>
                  </a:lnTo>
                  <a:lnTo>
                    <a:pt x="96" y="20"/>
                  </a:lnTo>
                  <a:lnTo>
                    <a:pt x="96" y="22"/>
                  </a:lnTo>
                  <a:lnTo>
                    <a:pt x="98" y="24"/>
                  </a:lnTo>
                  <a:lnTo>
                    <a:pt x="100" y="24"/>
                  </a:lnTo>
                  <a:lnTo>
                    <a:pt x="102" y="26"/>
                  </a:lnTo>
                  <a:lnTo>
                    <a:pt x="104" y="24"/>
                  </a:lnTo>
                  <a:lnTo>
                    <a:pt x="106" y="24"/>
                  </a:lnTo>
                  <a:lnTo>
                    <a:pt x="106" y="22"/>
                  </a:lnTo>
                  <a:lnTo>
                    <a:pt x="108" y="20"/>
                  </a:lnTo>
                  <a:lnTo>
                    <a:pt x="108" y="19"/>
                  </a:lnTo>
                  <a:close/>
                  <a:moveTo>
                    <a:pt x="126" y="8"/>
                  </a:moveTo>
                  <a:lnTo>
                    <a:pt x="130" y="8"/>
                  </a:lnTo>
                  <a:lnTo>
                    <a:pt x="130" y="11"/>
                  </a:lnTo>
                  <a:lnTo>
                    <a:pt x="130" y="13"/>
                  </a:lnTo>
                  <a:lnTo>
                    <a:pt x="128" y="15"/>
                  </a:lnTo>
                  <a:lnTo>
                    <a:pt x="128" y="17"/>
                  </a:lnTo>
                  <a:lnTo>
                    <a:pt x="126" y="19"/>
                  </a:lnTo>
                  <a:lnTo>
                    <a:pt x="126" y="22"/>
                  </a:lnTo>
                  <a:lnTo>
                    <a:pt x="124" y="26"/>
                  </a:lnTo>
                  <a:lnTo>
                    <a:pt x="124" y="28"/>
                  </a:lnTo>
                  <a:lnTo>
                    <a:pt x="122" y="30"/>
                  </a:lnTo>
                  <a:lnTo>
                    <a:pt x="122" y="32"/>
                  </a:lnTo>
                  <a:lnTo>
                    <a:pt x="120" y="33"/>
                  </a:lnTo>
                  <a:lnTo>
                    <a:pt x="120" y="35"/>
                  </a:lnTo>
                  <a:lnTo>
                    <a:pt x="119" y="35"/>
                  </a:lnTo>
                  <a:lnTo>
                    <a:pt x="117" y="35"/>
                  </a:lnTo>
                  <a:lnTo>
                    <a:pt x="115" y="35"/>
                  </a:lnTo>
                  <a:lnTo>
                    <a:pt x="115" y="32"/>
                  </a:lnTo>
                  <a:lnTo>
                    <a:pt x="115" y="33"/>
                  </a:lnTo>
                  <a:lnTo>
                    <a:pt x="117" y="33"/>
                  </a:lnTo>
                  <a:lnTo>
                    <a:pt x="117" y="32"/>
                  </a:lnTo>
                  <a:lnTo>
                    <a:pt x="119" y="32"/>
                  </a:lnTo>
                  <a:lnTo>
                    <a:pt x="119" y="30"/>
                  </a:lnTo>
                  <a:lnTo>
                    <a:pt x="120" y="28"/>
                  </a:lnTo>
                  <a:lnTo>
                    <a:pt x="113" y="8"/>
                  </a:lnTo>
                  <a:lnTo>
                    <a:pt x="117" y="8"/>
                  </a:lnTo>
                  <a:lnTo>
                    <a:pt x="122" y="24"/>
                  </a:lnTo>
                  <a:lnTo>
                    <a:pt x="126" y="8"/>
                  </a:lnTo>
                  <a:close/>
                  <a:moveTo>
                    <a:pt x="133" y="8"/>
                  </a:moveTo>
                  <a:lnTo>
                    <a:pt x="137" y="8"/>
                  </a:lnTo>
                  <a:lnTo>
                    <a:pt x="137" y="11"/>
                  </a:lnTo>
                  <a:lnTo>
                    <a:pt x="137" y="9"/>
                  </a:lnTo>
                  <a:lnTo>
                    <a:pt x="139" y="8"/>
                  </a:lnTo>
                  <a:lnTo>
                    <a:pt x="141" y="8"/>
                  </a:lnTo>
                  <a:lnTo>
                    <a:pt x="143" y="8"/>
                  </a:lnTo>
                  <a:lnTo>
                    <a:pt x="145" y="8"/>
                  </a:lnTo>
                  <a:lnTo>
                    <a:pt x="146" y="9"/>
                  </a:lnTo>
                  <a:lnTo>
                    <a:pt x="148" y="9"/>
                  </a:lnTo>
                  <a:lnTo>
                    <a:pt x="150" y="13"/>
                  </a:lnTo>
                  <a:lnTo>
                    <a:pt x="150" y="15"/>
                  </a:lnTo>
                  <a:lnTo>
                    <a:pt x="150" y="17"/>
                  </a:lnTo>
                  <a:lnTo>
                    <a:pt x="150" y="20"/>
                  </a:lnTo>
                  <a:lnTo>
                    <a:pt x="150" y="22"/>
                  </a:lnTo>
                  <a:lnTo>
                    <a:pt x="148" y="24"/>
                  </a:lnTo>
                  <a:lnTo>
                    <a:pt x="146" y="26"/>
                  </a:lnTo>
                  <a:lnTo>
                    <a:pt x="145" y="28"/>
                  </a:lnTo>
                  <a:lnTo>
                    <a:pt x="143" y="28"/>
                  </a:lnTo>
                  <a:lnTo>
                    <a:pt x="141" y="28"/>
                  </a:lnTo>
                  <a:lnTo>
                    <a:pt x="139" y="28"/>
                  </a:lnTo>
                  <a:lnTo>
                    <a:pt x="137" y="26"/>
                  </a:lnTo>
                  <a:lnTo>
                    <a:pt x="137" y="35"/>
                  </a:lnTo>
                  <a:lnTo>
                    <a:pt x="133" y="35"/>
                  </a:lnTo>
                  <a:lnTo>
                    <a:pt x="133" y="8"/>
                  </a:lnTo>
                  <a:close/>
                  <a:moveTo>
                    <a:pt x="143" y="26"/>
                  </a:moveTo>
                  <a:lnTo>
                    <a:pt x="143" y="24"/>
                  </a:lnTo>
                  <a:lnTo>
                    <a:pt x="145" y="24"/>
                  </a:lnTo>
                  <a:lnTo>
                    <a:pt x="146" y="22"/>
                  </a:lnTo>
                  <a:lnTo>
                    <a:pt x="146" y="20"/>
                  </a:lnTo>
                  <a:lnTo>
                    <a:pt x="146" y="19"/>
                  </a:lnTo>
                  <a:lnTo>
                    <a:pt x="146" y="17"/>
                  </a:lnTo>
                  <a:lnTo>
                    <a:pt x="146" y="15"/>
                  </a:lnTo>
                  <a:lnTo>
                    <a:pt x="146" y="13"/>
                  </a:lnTo>
                  <a:lnTo>
                    <a:pt x="145" y="11"/>
                  </a:lnTo>
                  <a:lnTo>
                    <a:pt x="143" y="11"/>
                  </a:lnTo>
                  <a:lnTo>
                    <a:pt x="139" y="11"/>
                  </a:lnTo>
                  <a:lnTo>
                    <a:pt x="137" y="13"/>
                  </a:lnTo>
                  <a:lnTo>
                    <a:pt x="137" y="15"/>
                  </a:lnTo>
                  <a:lnTo>
                    <a:pt x="137" y="19"/>
                  </a:lnTo>
                  <a:lnTo>
                    <a:pt x="137" y="22"/>
                  </a:lnTo>
                  <a:lnTo>
                    <a:pt x="139" y="24"/>
                  </a:lnTo>
                  <a:lnTo>
                    <a:pt x="141" y="24"/>
                  </a:lnTo>
                  <a:lnTo>
                    <a:pt x="143" y="26"/>
                  </a:lnTo>
                  <a:close/>
                  <a:moveTo>
                    <a:pt x="157" y="11"/>
                  </a:moveTo>
                  <a:lnTo>
                    <a:pt x="157" y="28"/>
                  </a:lnTo>
                  <a:lnTo>
                    <a:pt x="154" y="28"/>
                  </a:lnTo>
                  <a:lnTo>
                    <a:pt x="154" y="8"/>
                  </a:lnTo>
                  <a:lnTo>
                    <a:pt x="167" y="8"/>
                  </a:lnTo>
                  <a:lnTo>
                    <a:pt x="167" y="11"/>
                  </a:lnTo>
                  <a:lnTo>
                    <a:pt x="157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60" name="Freeform 151">
              <a:extLst>
                <a:ext uri="{FF2B5EF4-FFF2-40B4-BE49-F238E27FC236}">
                  <a16:creationId xmlns:a16="http://schemas.microsoft.com/office/drawing/2014/main" id="{81DCB785-A4C8-7043-B077-6A41956208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9898" y="4720911"/>
              <a:ext cx="269875" cy="44450"/>
            </a:xfrm>
            <a:custGeom>
              <a:avLst/>
              <a:gdLst>
                <a:gd name="T0" fmla="*/ 26258 w 185"/>
                <a:gd name="T1" fmla="*/ 23812 h 28"/>
                <a:gd name="T2" fmla="*/ 7294 w 185"/>
                <a:gd name="T3" fmla="*/ 26988 h 28"/>
                <a:gd name="T4" fmla="*/ 5835 w 185"/>
                <a:gd name="T5" fmla="*/ 3175 h 28"/>
                <a:gd name="T6" fmla="*/ 21882 w 185"/>
                <a:gd name="T7" fmla="*/ 20638 h 28"/>
                <a:gd name="T8" fmla="*/ 61269 w 185"/>
                <a:gd name="T9" fmla="*/ 34925 h 28"/>
                <a:gd name="T10" fmla="*/ 51057 w 185"/>
                <a:gd name="T11" fmla="*/ 44450 h 28"/>
                <a:gd name="T12" fmla="*/ 37928 w 185"/>
                <a:gd name="T13" fmla="*/ 34925 h 28"/>
                <a:gd name="T14" fmla="*/ 42305 w 185"/>
                <a:gd name="T15" fmla="*/ 14288 h 28"/>
                <a:gd name="T16" fmla="*/ 59810 w 185"/>
                <a:gd name="T17" fmla="*/ 17463 h 28"/>
                <a:gd name="T18" fmla="*/ 42305 w 185"/>
                <a:gd name="T19" fmla="*/ 34925 h 28"/>
                <a:gd name="T20" fmla="*/ 53975 w 185"/>
                <a:gd name="T21" fmla="*/ 38100 h 28"/>
                <a:gd name="T22" fmla="*/ 61269 w 185"/>
                <a:gd name="T23" fmla="*/ 34925 h 28"/>
                <a:gd name="T24" fmla="*/ 51057 w 185"/>
                <a:gd name="T25" fmla="*/ 17463 h 28"/>
                <a:gd name="T26" fmla="*/ 42305 w 185"/>
                <a:gd name="T27" fmla="*/ 23812 h 28"/>
                <a:gd name="T28" fmla="*/ 72939 w 185"/>
                <a:gd name="T29" fmla="*/ 38100 h 28"/>
                <a:gd name="T30" fmla="*/ 67104 w 185"/>
                <a:gd name="T31" fmla="*/ 41275 h 28"/>
                <a:gd name="T32" fmla="*/ 91903 w 185"/>
                <a:gd name="T33" fmla="*/ 11113 h 28"/>
                <a:gd name="T34" fmla="*/ 96280 w 185"/>
                <a:gd name="T35" fmla="*/ 44450 h 28"/>
                <a:gd name="T36" fmla="*/ 99197 w 185"/>
                <a:gd name="T37" fmla="*/ 26988 h 28"/>
                <a:gd name="T38" fmla="*/ 105032 w 185"/>
                <a:gd name="T39" fmla="*/ 14288 h 28"/>
                <a:gd name="T40" fmla="*/ 115244 w 185"/>
                <a:gd name="T41" fmla="*/ 31750 h 28"/>
                <a:gd name="T42" fmla="*/ 107950 w 185"/>
                <a:gd name="T43" fmla="*/ 17463 h 28"/>
                <a:gd name="T44" fmla="*/ 115244 w 185"/>
                <a:gd name="T45" fmla="*/ 26988 h 28"/>
                <a:gd name="T46" fmla="*/ 150255 w 185"/>
                <a:gd name="T47" fmla="*/ 6350 h 28"/>
                <a:gd name="T48" fmla="*/ 134208 w 185"/>
                <a:gd name="T49" fmla="*/ 9525 h 28"/>
                <a:gd name="T50" fmla="*/ 131291 w 185"/>
                <a:gd name="T51" fmla="*/ 17463 h 28"/>
                <a:gd name="T52" fmla="*/ 140043 w 185"/>
                <a:gd name="T53" fmla="*/ 11113 h 28"/>
                <a:gd name="T54" fmla="*/ 153172 w 185"/>
                <a:gd name="T55" fmla="*/ 26988 h 28"/>
                <a:gd name="T56" fmla="*/ 145878 w 185"/>
                <a:gd name="T57" fmla="*/ 44450 h 28"/>
                <a:gd name="T58" fmla="*/ 131291 w 185"/>
                <a:gd name="T59" fmla="*/ 44450 h 28"/>
                <a:gd name="T60" fmla="*/ 126914 w 185"/>
                <a:gd name="T61" fmla="*/ 26988 h 28"/>
                <a:gd name="T62" fmla="*/ 129832 w 185"/>
                <a:gd name="T63" fmla="*/ 11113 h 28"/>
                <a:gd name="T64" fmla="*/ 145878 w 185"/>
                <a:gd name="T65" fmla="*/ 3175 h 28"/>
                <a:gd name="T66" fmla="*/ 148796 w 185"/>
                <a:gd name="T67" fmla="*/ 26988 h 28"/>
                <a:gd name="T68" fmla="*/ 140043 w 185"/>
                <a:gd name="T69" fmla="*/ 17463 h 28"/>
                <a:gd name="T70" fmla="*/ 131291 w 185"/>
                <a:gd name="T71" fmla="*/ 26988 h 28"/>
                <a:gd name="T72" fmla="*/ 134208 w 185"/>
                <a:gd name="T73" fmla="*/ 38100 h 28"/>
                <a:gd name="T74" fmla="*/ 145878 w 185"/>
                <a:gd name="T75" fmla="*/ 34925 h 28"/>
                <a:gd name="T76" fmla="*/ 164843 w 185"/>
                <a:gd name="T77" fmla="*/ 34925 h 28"/>
                <a:gd name="T78" fmla="*/ 177972 w 185"/>
                <a:gd name="T79" fmla="*/ 20638 h 28"/>
                <a:gd name="T80" fmla="*/ 164843 w 185"/>
                <a:gd name="T81" fmla="*/ 11113 h 28"/>
                <a:gd name="T82" fmla="*/ 207147 w 185"/>
                <a:gd name="T83" fmla="*/ 44450 h 28"/>
                <a:gd name="T84" fmla="*/ 188183 w 185"/>
                <a:gd name="T85" fmla="*/ 11113 h 28"/>
                <a:gd name="T86" fmla="*/ 236323 w 185"/>
                <a:gd name="T87" fmla="*/ 23812 h 28"/>
                <a:gd name="T88" fmla="*/ 223194 w 185"/>
                <a:gd name="T89" fmla="*/ 23812 h 28"/>
                <a:gd name="T90" fmla="*/ 229029 w 185"/>
                <a:gd name="T91" fmla="*/ 41275 h 28"/>
                <a:gd name="T92" fmla="*/ 242158 w 185"/>
                <a:gd name="T93" fmla="*/ 31750 h 28"/>
                <a:gd name="T94" fmla="*/ 226112 w 185"/>
                <a:gd name="T95" fmla="*/ 44450 h 28"/>
                <a:gd name="T96" fmla="*/ 218818 w 185"/>
                <a:gd name="T97" fmla="*/ 30163 h 28"/>
                <a:gd name="T98" fmla="*/ 226112 w 185"/>
                <a:gd name="T99" fmla="*/ 11113 h 28"/>
                <a:gd name="T100" fmla="*/ 239241 w 185"/>
                <a:gd name="T101" fmla="*/ 17463 h 28"/>
                <a:gd name="T102" fmla="*/ 264040 w 185"/>
                <a:gd name="T103" fmla="*/ 44450 h 28"/>
                <a:gd name="T104" fmla="*/ 245076 w 185"/>
                <a:gd name="T105" fmla="*/ 11113 h 28"/>
                <a:gd name="T106" fmla="*/ 255287 w 185"/>
                <a:gd name="T107" fmla="*/ 26988 h 2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5"/>
                <a:gd name="T163" fmla="*/ 0 h 28"/>
                <a:gd name="T164" fmla="*/ 185 w 185"/>
                <a:gd name="T165" fmla="*/ 28 h 2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5" h="28">
                  <a:moveTo>
                    <a:pt x="18" y="2"/>
                  </a:moveTo>
                  <a:lnTo>
                    <a:pt x="22" y="2"/>
                  </a:lnTo>
                  <a:lnTo>
                    <a:pt x="22" y="28"/>
                  </a:lnTo>
                  <a:lnTo>
                    <a:pt x="18" y="28"/>
                  </a:lnTo>
                  <a:lnTo>
                    <a:pt x="18" y="15"/>
                  </a:lnTo>
                  <a:lnTo>
                    <a:pt x="17" y="17"/>
                  </a:lnTo>
                  <a:lnTo>
                    <a:pt x="13" y="17"/>
                  </a:lnTo>
                  <a:lnTo>
                    <a:pt x="11" y="17"/>
                  </a:lnTo>
                  <a:lnTo>
                    <a:pt x="7" y="17"/>
                  </a:lnTo>
                  <a:lnTo>
                    <a:pt x="5" y="17"/>
                  </a:lnTo>
                  <a:lnTo>
                    <a:pt x="2" y="17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2"/>
                  </a:lnTo>
                  <a:lnTo>
                    <a:pt x="4" y="2"/>
                  </a:lnTo>
                  <a:lnTo>
                    <a:pt x="4" y="9"/>
                  </a:lnTo>
                  <a:lnTo>
                    <a:pt x="5" y="13"/>
                  </a:lnTo>
                  <a:lnTo>
                    <a:pt x="9" y="15"/>
                  </a:lnTo>
                  <a:lnTo>
                    <a:pt x="11" y="13"/>
                  </a:lnTo>
                  <a:lnTo>
                    <a:pt x="15" y="13"/>
                  </a:lnTo>
                  <a:lnTo>
                    <a:pt x="17" y="13"/>
                  </a:lnTo>
                  <a:lnTo>
                    <a:pt x="18" y="13"/>
                  </a:lnTo>
                  <a:lnTo>
                    <a:pt x="18" y="2"/>
                  </a:lnTo>
                  <a:close/>
                  <a:moveTo>
                    <a:pt x="42" y="22"/>
                  </a:moveTo>
                  <a:lnTo>
                    <a:pt x="42" y="22"/>
                  </a:lnTo>
                  <a:lnTo>
                    <a:pt x="42" y="24"/>
                  </a:lnTo>
                  <a:lnTo>
                    <a:pt x="41" y="26"/>
                  </a:lnTo>
                  <a:lnTo>
                    <a:pt x="41" y="28"/>
                  </a:lnTo>
                  <a:lnTo>
                    <a:pt x="37" y="28"/>
                  </a:lnTo>
                  <a:lnTo>
                    <a:pt x="35" y="28"/>
                  </a:lnTo>
                  <a:lnTo>
                    <a:pt x="31" y="28"/>
                  </a:lnTo>
                  <a:lnTo>
                    <a:pt x="29" y="28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6" y="19"/>
                  </a:lnTo>
                  <a:lnTo>
                    <a:pt x="26" y="15"/>
                  </a:lnTo>
                  <a:lnTo>
                    <a:pt x="28" y="13"/>
                  </a:lnTo>
                  <a:lnTo>
                    <a:pt x="28" y="11"/>
                  </a:lnTo>
                  <a:lnTo>
                    <a:pt x="29" y="9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41" y="9"/>
                  </a:lnTo>
                  <a:lnTo>
                    <a:pt x="41" y="11"/>
                  </a:lnTo>
                  <a:lnTo>
                    <a:pt x="42" y="13"/>
                  </a:lnTo>
                  <a:lnTo>
                    <a:pt x="44" y="17"/>
                  </a:lnTo>
                  <a:lnTo>
                    <a:pt x="44" y="19"/>
                  </a:lnTo>
                  <a:lnTo>
                    <a:pt x="29" y="19"/>
                  </a:lnTo>
                  <a:lnTo>
                    <a:pt x="29" y="22"/>
                  </a:lnTo>
                  <a:lnTo>
                    <a:pt x="31" y="24"/>
                  </a:lnTo>
                  <a:lnTo>
                    <a:pt x="33" y="26"/>
                  </a:lnTo>
                  <a:lnTo>
                    <a:pt x="35" y="26"/>
                  </a:lnTo>
                  <a:lnTo>
                    <a:pt x="37" y="26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41" y="22"/>
                  </a:lnTo>
                  <a:lnTo>
                    <a:pt x="42" y="22"/>
                  </a:lnTo>
                  <a:close/>
                  <a:moveTo>
                    <a:pt x="41" y="17"/>
                  </a:moveTo>
                  <a:lnTo>
                    <a:pt x="41" y="15"/>
                  </a:lnTo>
                  <a:lnTo>
                    <a:pt x="39" y="13"/>
                  </a:lnTo>
                  <a:lnTo>
                    <a:pt x="37" y="11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31" y="11"/>
                  </a:lnTo>
                  <a:lnTo>
                    <a:pt x="31" y="13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9" y="17"/>
                  </a:lnTo>
                  <a:lnTo>
                    <a:pt x="41" y="17"/>
                  </a:lnTo>
                  <a:close/>
                  <a:moveTo>
                    <a:pt x="52" y="11"/>
                  </a:moveTo>
                  <a:lnTo>
                    <a:pt x="52" y="22"/>
                  </a:lnTo>
                  <a:lnTo>
                    <a:pt x="50" y="24"/>
                  </a:lnTo>
                  <a:lnTo>
                    <a:pt x="50" y="26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6" y="26"/>
                  </a:lnTo>
                  <a:lnTo>
                    <a:pt x="48" y="24"/>
                  </a:lnTo>
                  <a:lnTo>
                    <a:pt x="48" y="22"/>
                  </a:lnTo>
                  <a:lnTo>
                    <a:pt x="48" y="7"/>
                  </a:lnTo>
                  <a:lnTo>
                    <a:pt x="63" y="7"/>
                  </a:lnTo>
                  <a:lnTo>
                    <a:pt x="63" y="28"/>
                  </a:lnTo>
                  <a:lnTo>
                    <a:pt x="59" y="28"/>
                  </a:lnTo>
                  <a:lnTo>
                    <a:pt x="59" y="11"/>
                  </a:lnTo>
                  <a:lnTo>
                    <a:pt x="52" y="11"/>
                  </a:lnTo>
                  <a:close/>
                  <a:moveTo>
                    <a:pt x="66" y="28"/>
                  </a:moveTo>
                  <a:lnTo>
                    <a:pt x="72" y="20"/>
                  </a:lnTo>
                  <a:lnTo>
                    <a:pt x="70" y="19"/>
                  </a:lnTo>
                  <a:lnTo>
                    <a:pt x="68" y="19"/>
                  </a:lnTo>
                  <a:lnTo>
                    <a:pt x="68" y="17"/>
                  </a:lnTo>
                  <a:lnTo>
                    <a:pt x="66" y="15"/>
                  </a:lnTo>
                  <a:lnTo>
                    <a:pt x="68" y="11"/>
                  </a:lnTo>
                  <a:lnTo>
                    <a:pt x="68" y="9"/>
                  </a:lnTo>
                  <a:lnTo>
                    <a:pt x="72" y="9"/>
                  </a:lnTo>
                  <a:lnTo>
                    <a:pt x="74" y="7"/>
                  </a:lnTo>
                  <a:lnTo>
                    <a:pt x="83" y="7"/>
                  </a:lnTo>
                  <a:lnTo>
                    <a:pt x="83" y="28"/>
                  </a:lnTo>
                  <a:lnTo>
                    <a:pt x="79" y="28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0" y="28"/>
                  </a:lnTo>
                  <a:lnTo>
                    <a:pt x="66" y="28"/>
                  </a:lnTo>
                  <a:close/>
                  <a:moveTo>
                    <a:pt x="79" y="11"/>
                  </a:moveTo>
                  <a:lnTo>
                    <a:pt x="74" y="11"/>
                  </a:lnTo>
                  <a:lnTo>
                    <a:pt x="72" y="11"/>
                  </a:lnTo>
                  <a:lnTo>
                    <a:pt x="70" y="15"/>
                  </a:lnTo>
                  <a:lnTo>
                    <a:pt x="72" y="17"/>
                  </a:lnTo>
                  <a:lnTo>
                    <a:pt x="74" y="17"/>
                  </a:lnTo>
                  <a:lnTo>
                    <a:pt x="79" y="17"/>
                  </a:lnTo>
                  <a:lnTo>
                    <a:pt x="79" y="11"/>
                  </a:lnTo>
                  <a:close/>
                  <a:moveTo>
                    <a:pt x="102" y="0"/>
                  </a:moveTo>
                  <a:lnTo>
                    <a:pt x="103" y="0"/>
                  </a:lnTo>
                  <a:lnTo>
                    <a:pt x="103" y="2"/>
                  </a:lnTo>
                  <a:lnTo>
                    <a:pt x="103" y="4"/>
                  </a:lnTo>
                  <a:lnTo>
                    <a:pt x="102" y="4"/>
                  </a:lnTo>
                  <a:lnTo>
                    <a:pt x="100" y="6"/>
                  </a:lnTo>
                  <a:lnTo>
                    <a:pt x="98" y="6"/>
                  </a:lnTo>
                  <a:lnTo>
                    <a:pt x="94" y="6"/>
                  </a:lnTo>
                  <a:lnTo>
                    <a:pt x="92" y="6"/>
                  </a:lnTo>
                  <a:lnTo>
                    <a:pt x="90" y="9"/>
                  </a:lnTo>
                  <a:lnTo>
                    <a:pt x="89" y="11"/>
                  </a:lnTo>
                  <a:lnTo>
                    <a:pt x="90" y="11"/>
                  </a:lnTo>
                  <a:lnTo>
                    <a:pt x="90" y="9"/>
                  </a:lnTo>
                  <a:lnTo>
                    <a:pt x="92" y="9"/>
                  </a:lnTo>
                  <a:lnTo>
                    <a:pt x="94" y="9"/>
                  </a:lnTo>
                  <a:lnTo>
                    <a:pt x="96" y="7"/>
                  </a:lnTo>
                  <a:lnTo>
                    <a:pt x="98" y="9"/>
                  </a:lnTo>
                  <a:lnTo>
                    <a:pt x="102" y="9"/>
                  </a:lnTo>
                  <a:lnTo>
                    <a:pt x="103" y="11"/>
                  </a:lnTo>
                  <a:lnTo>
                    <a:pt x="103" y="13"/>
                  </a:lnTo>
                  <a:lnTo>
                    <a:pt x="105" y="17"/>
                  </a:lnTo>
                  <a:lnTo>
                    <a:pt x="105" y="19"/>
                  </a:lnTo>
                  <a:lnTo>
                    <a:pt x="105" y="20"/>
                  </a:lnTo>
                  <a:lnTo>
                    <a:pt x="103" y="24"/>
                  </a:lnTo>
                  <a:lnTo>
                    <a:pt x="102" y="26"/>
                  </a:lnTo>
                  <a:lnTo>
                    <a:pt x="100" y="28"/>
                  </a:lnTo>
                  <a:lnTo>
                    <a:pt x="98" y="28"/>
                  </a:lnTo>
                  <a:lnTo>
                    <a:pt x="96" y="28"/>
                  </a:lnTo>
                  <a:lnTo>
                    <a:pt x="94" y="28"/>
                  </a:lnTo>
                  <a:lnTo>
                    <a:pt x="92" y="28"/>
                  </a:lnTo>
                  <a:lnTo>
                    <a:pt x="90" y="28"/>
                  </a:lnTo>
                  <a:lnTo>
                    <a:pt x="89" y="26"/>
                  </a:lnTo>
                  <a:lnTo>
                    <a:pt x="89" y="24"/>
                  </a:lnTo>
                  <a:lnTo>
                    <a:pt x="87" y="22"/>
                  </a:lnTo>
                  <a:lnTo>
                    <a:pt x="87" y="20"/>
                  </a:lnTo>
                  <a:lnTo>
                    <a:pt x="87" y="17"/>
                  </a:lnTo>
                  <a:lnTo>
                    <a:pt x="87" y="15"/>
                  </a:lnTo>
                  <a:lnTo>
                    <a:pt x="87" y="13"/>
                  </a:lnTo>
                  <a:lnTo>
                    <a:pt x="87" y="11"/>
                  </a:lnTo>
                  <a:lnTo>
                    <a:pt x="87" y="9"/>
                  </a:lnTo>
                  <a:lnTo>
                    <a:pt x="89" y="7"/>
                  </a:lnTo>
                  <a:lnTo>
                    <a:pt x="89" y="6"/>
                  </a:lnTo>
                  <a:lnTo>
                    <a:pt x="90" y="4"/>
                  </a:lnTo>
                  <a:lnTo>
                    <a:pt x="92" y="4"/>
                  </a:lnTo>
                  <a:lnTo>
                    <a:pt x="94" y="2"/>
                  </a:lnTo>
                  <a:lnTo>
                    <a:pt x="100" y="2"/>
                  </a:lnTo>
                  <a:lnTo>
                    <a:pt x="102" y="2"/>
                  </a:lnTo>
                  <a:lnTo>
                    <a:pt x="102" y="0"/>
                  </a:lnTo>
                  <a:close/>
                  <a:moveTo>
                    <a:pt x="102" y="19"/>
                  </a:moveTo>
                  <a:lnTo>
                    <a:pt x="102" y="17"/>
                  </a:lnTo>
                  <a:lnTo>
                    <a:pt x="102" y="15"/>
                  </a:lnTo>
                  <a:lnTo>
                    <a:pt x="100" y="13"/>
                  </a:lnTo>
                  <a:lnTo>
                    <a:pt x="98" y="11"/>
                  </a:lnTo>
                  <a:lnTo>
                    <a:pt x="96" y="11"/>
                  </a:lnTo>
                  <a:lnTo>
                    <a:pt x="94" y="11"/>
                  </a:lnTo>
                  <a:lnTo>
                    <a:pt x="92" y="13"/>
                  </a:lnTo>
                  <a:lnTo>
                    <a:pt x="90" y="13"/>
                  </a:lnTo>
                  <a:lnTo>
                    <a:pt x="90" y="15"/>
                  </a:lnTo>
                  <a:lnTo>
                    <a:pt x="90" y="17"/>
                  </a:lnTo>
                  <a:lnTo>
                    <a:pt x="90" y="19"/>
                  </a:lnTo>
                  <a:lnTo>
                    <a:pt x="90" y="20"/>
                  </a:lnTo>
                  <a:lnTo>
                    <a:pt x="90" y="22"/>
                  </a:lnTo>
                  <a:lnTo>
                    <a:pt x="92" y="24"/>
                  </a:lnTo>
                  <a:lnTo>
                    <a:pt x="94" y="26"/>
                  </a:lnTo>
                  <a:lnTo>
                    <a:pt x="96" y="26"/>
                  </a:lnTo>
                  <a:lnTo>
                    <a:pt x="98" y="26"/>
                  </a:lnTo>
                  <a:lnTo>
                    <a:pt x="100" y="24"/>
                  </a:lnTo>
                  <a:lnTo>
                    <a:pt x="100" y="22"/>
                  </a:lnTo>
                  <a:lnTo>
                    <a:pt x="102" y="22"/>
                  </a:lnTo>
                  <a:lnTo>
                    <a:pt x="102" y="20"/>
                  </a:lnTo>
                  <a:lnTo>
                    <a:pt x="102" y="19"/>
                  </a:lnTo>
                  <a:close/>
                  <a:moveTo>
                    <a:pt x="113" y="22"/>
                  </a:moveTo>
                  <a:lnTo>
                    <a:pt x="113" y="22"/>
                  </a:lnTo>
                  <a:lnTo>
                    <a:pt x="120" y="7"/>
                  </a:lnTo>
                  <a:lnTo>
                    <a:pt x="124" y="7"/>
                  </a:lnTo>
                  <a:lnTo>
                    <a:pt x="124" y="28"/>
                  </a:lnTo>
                  <a:lnTo>
                    <a:pt x="122" y="28"/>
                  </a:lnTo>
                  <a:lnTo>
                    <a:pt x="122" y="13"/>
                  </a:lnTo>
                  <a:lnTo>
                    <a:pt x="113" y="28"/>
                  </a:lnTo>
                  <a:lnTo>
                    <a:pt x="109" y="28"/>
                  </a:lnTo>
                  <a:lnTo>
                    <a:pt x="109" y="7"/>
                  </a:lnTo>
                  <a:lnTo>
                    <a:pt x="113" y="7"/>
                  </a:lnTo>
                  <a:lnTo>
                    <a:pt x="113" y="22"/>
                  </a:lnTo>
                  <a:close/>
                  <a:moveTo>
                    <a:pt x="142" y="7"/>
                  </a:moveTo>
                  <a:lnTo>
                    <a:pt x="146" y="7"/>
                  </a:lnTo>
                  <a:lnTo>
                    <a:pt x="146" y="28"/>
                  </a:lnTo>
                  <a:lnTo>
                    <a:pt x="142" y="28"/>
                  </a:lnTo>
                  <a:lnTo>
                    <a:pt x="142" y="19"/>
                  </a:lnTo>
                  <a:lnTo>
                    <a:pt x="133" y="19"/>
                  </a:lnTo>
                  <a:lnTo>
                    <a:pt x="133" y="28"/>
                  </a:lnTo>
                  <a:lnTo>
                    <a:pt x="129" y="28"/>
                  </a:lnTo>
                  <a:lnTo>
                    <a:pt x="129" y="7"/>
                  </a:lnTo>
                  <a:lnTo>
                    <a:pt x="133" y="7"/>
                  </a:lnTo>
                  <a:lnTo>
                    <a:pt x="133" y="17"/>
                  </a:lnTo>
                  <a:lnTo>
                    <a:pt x="142" y="17"/>
                  </a:lnTo>
                  <a:lnTo>
                    <a:pt x="142" y="7"/>
                  </a:lnTo>
                  <a:close/>
                  <a:moveTo>
                    <a:pt x="162" y="15"/>
                  </a:moveTo>
                  <a:lnTo>
                    <a:pt x="161" y="11"/>
                  </a:lnTo>
                  <a:lnTo>
                    <a:pt x="157" y="11"/>
                  </a:lnTo>
                  <a:lnTo>
                    <a:pt x="155" y="11"/>
                  </a:lnTo>
                  <a:lnTo>
                    <a:pt x="153" y="13"/>
                  </a:lnTo>
                  <a:lnTo>
                    <a:pt x="153" y="15"/>
                  </a:lnTo>
                  <a:lnTo>
                    <a:pt x="151" y="19"/>
                  </a:lnTo>
                  <a:lnTo>
                    <a:pt x="153" y="22"/>
                  </a:lnTo>
                  <a:lnTo>
                    <a:pt x="153" y="24"/>
                  </a:lnTo>
                  <a:lnTo>
                    <a:pt x="155" y="26"/>
                  </a:lnTo>
                  <a:lnTo>
                    <a:pt x="157" y="26"/>
                  </a:lnTo>
                  <a:lnTo>
                    <a:pt x="159" y="26"/>
                  </a:lnTo>
                  <a:lnTo>
                    <a:pt x="161" y="24"/>
                  </a:lnTo>
                  <a:lnTo>
                    <a:pt x="162" y="22"/>
                  </a:lnTo>
                  <a:lnTo>
                    <a:pt x="162" y="20"/>
                  </a:lnTo>
                  <a:lnTo>
                    <a:pt x="166" y="20"/>
                  </a:lnTo>
                  <a:lnTo>
                    <a:pt x="164" y="24"/>
                  </a:lnTo>
                  <a:lnTo>
                    <a:pt x="162" y="26"/>
                  </a:lnTo>
                  <a:lnTo>
                    <a:pt x="161" y="28"/>
                  </a:lnTo>
                  <a:lnTo>
                    <a:pt x="157" y="28"/>
                  </a:lnTo>
                  <a:lnTo>
                    <a:pt x="155" y="28"/>
                  </a:lnTo>
                  <a:lnTo>
                    <a:pt x="153" y="28"/>
                  </a:lnTo>
                  <a:lnTo>
                    <a:pt x="151" y="26"/>
                  </a:lnTo>
                  <a:lnTo>
                    <a:pt x="150" y="24"/>
                  </a:lnTo>
                  <a:lnTo>
                    <a:pt x="150" y="22"/>
                  </a:lnTo>
                  <a:lnTo>
                    <a:pt x="150" y="19"/>
                  </a:lnTo>
                  <a:lnTo>
                    <a:pt x="150" y="15"/>
                  </a:lnTo>
                  <a:lnTo>
                    <a:pt x="150" y="13"/>
                  </a:lnTo>
                  <a:lnTo>
                    <a:pt x="151" y="11"/>
                  </a:lnTo>
                  <a:lnTo>
                    <a:pt x="153" y="9"/>
                  </a:lnTo>
                  <a:lnTo>
                    <a:pt x="155" y="7"/>
                  </a:lnTo>
                  <a:lnTo>
                    <a:pt x="159" y="7"/>
                  </a:lnTo>
                  <a:lnTo>
                    <a:pt x="161" y="7"/>
                  </a:lnTo>
                  <a:lnTo>
                    <a:pt x="162" y="9"/>
                  </a:lnTo>
                  <a:lnTo>
                    <a:pt x="164" y="9"/>
                  </a:lnTo>
                  <a:lnTo>
                    <a:pt x="164" y="11"/>
                  </a:lnTo>
                  <a:lnTo>
                    <a:pt x="164" y="13"/>
                  </a:lnTo>
                  <a:lnTo>
                    <a:pt x="166" y="15"/>
                  </a:lnTo>
                  <a:lnTo>
                    <a:pt x="162" y="15"/>
                  </a:lnTo>
                  <a:close/>
                  <a:moveTo>
                    <a:pt x="185" y="28"/>
                  </a:moveTo>
                  <a:lnTo>
                    <a:pt x="181" y="28"/>
                  </a:lnTo>
                  <a:lnTo>
                    <a:pt x="174" y="19"/>
                  </a:lnTo>
                  <a:lnTo>
                    <a:pt x="172" y="20"/>
                  </a:lnTo>
                  <a:lnTo>
                    <a:pt x="172" y="28"/>
                  </a:lnTo>
                  <a:lnTo>
                    <a:pt x="168" y="28"/>
                  </a:lnTo>
                  <a:lnTo>
                    <a:pt x="168" y="7"/>
                  </a:lnTo>
                  <a:lnTo>
                    <a:pt x="172" y="7"/>
                  </a:lnTo>
                  <a:lnTo>
                    <a:pt x="172" y="17"/>
                  </a:lnTo>
                  <a:lnTo>
                    <a:pt x="181" y="7"/>
                  </a:lnTo>
                  <a:lnTo>
                    <a:pt x="185" y="7"/>
                  </a:lnTo>
                  <a:lnTo>
                    <a:pt x="175" y="17"/>
                  </a:lnTo>
                  <a:lnTo>
                    <a:pt x="185" y="2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61" name="Freeform 152">
              <a:extLst>
                <a:ext uri="{FF2B5EF4-FFF2-40B4-BE49-F238E27FC236}">
                  <a16:creationId xmlns:a16="http://schemas.microsoft.com/office/drawing/2014/main" id="{DC62203E-CC28-D14B-92ED-BAB0923C2C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9386" y="4516124"/>
              <a:ext cx="104775" cy="55562"/>
            </a:xfrm>
            <a:custGeom>
              <a:avLst/>
              <a:gdLst>
                <a:gd name="T0" fmla="*/ 11642 w 72"/>
                <a:gd name="T1" fmla="*/ 42862 h 35"/>
                <a:gd name="T2" fmla="*/ 8731 w 72"/>
                <a:gd name="T3" fmla="*/ 38100 h 35"/>
                <a:gd name="T4" fmla="*/ 13097 w 72"/>
                <a:gd name="T5" fmla="*/ 38100 h 35"/>
                <a:gd name="T6" fmla="*/ 0 w 72"/>
                <a:gd name="T7" fmla="*/ 0 h 35"/>
                <a:gd name="T8" fmla="*/ 30559 w 72"/>
                <a:gd name="T9" fmla="*/ 0 h 35"/>
                <a:gd name="T10" fmla="*/ 16007 w 72"/>
                <a:gd name="T11" fmla="*/ 41275 h 35"/>
                <a:gd name="T12" fmla="*/ 53843 w 72"/>
                <a:gd name="T13" fmla="*/ 41275 h 35"/>
                <a:gd name="T14" fmla="*/ 43656 w 72"/>
                <a:gd name="T15" fmla="*/ 42862 h 35"/>
                <a:gd name="T16" fmla="*/ 37835 w 72"/>
                <a:gd name="T17" fmla="*/ 25400 h 35"/>
                <a:gd name="T18" fmla="*/ 40746 w 72"/>
                <a:gd name="T19" fmla="*/ 14287 h 35"/>
                <a:gd name="T20" fmla="*/ 46567 w 72"/>
                <a:gd name="T21" fmla="*/ 11112 h 35"/>
                <a:gd name="T22" fmla="*/ 50932 w 72"/>
                <a:gd name="T23" fmla="*/ 11112 h 35"/>
                <a:gd name="T24" fmla="*/ 50932 w 72"/>
                <a:gd name="T25" fmla="*/ 14287 h 35"/>
                <a:gd name="T26" fmla="*/ 53843 w 72"/>
                <a:gd name="T27" fmla="*/ 14287 h 35"/>
                <a:gd name="T28" fmla="*/ 56753 w 72"/>
                <a:gd name="T29" fmla="*/ 3175 h 35"/>
                <a:gd name="T30" fmla="*/ 56753 w 72"/>
                <a:gd name="T31" fmla="*/ 14287 h 35"/>
                <a:gd name="T32" fmla="*/ 59664 w 72"/>
                <a:gd name="T33" fmla="*/ 14287 h 35"/>
                <a:gd name="T34" fmla="*/ 62574 w 72"/>
                <a:gd name="T35" fmla="*/ 11112 h 35"/>
                <a:gd name="T36" fmla="*/ 66940 w 72"/>
                <a:gd name="T37" fmla="*/ 11112 h 35"/>
                <a:gd name="T38" fmla="*/ 72760 w 72"/>
                <a:gd name="T39" fmla="*/ 20637 h 35"/>
                <a:gd name="T40" fmla="*/ 72760 w 72"/>
                <a:gd name="T41" fmla="*/ 31750 h 35"/>
                <a:gd name="T42" fmla="*/ 62574 w 72"/>
                <a:gd name="T43" fmla="*/ 42862 h 35"/>
                <a:gd name="T44" fmla="*/ 56753 w 72"/>
                <a:gd name="T45" fmla="*/ 41275 h 35"/>
                <a:gd name="T46" fmla="*/ 53843 w 72"/>
                <a:gd name="T47" fmla="*/ 41275 h 35"/>
                <a:gd name="T48" fmla="*/ 53843 w 72"/>
                <a:gd name="T49" fmla="*/ 23812 h 35"/>
                <a:gd name="T50" fmla="*/ 48022 w 72"/>
                <a:gd name="T51" fmla="*/ 17462 h 35"/>
                <a:gd name="T52" fmla="*/ 43656 w 72"/>
                <a:gd name="T53" fmla="*/ 17462 h 35"/>
                <a:gd name="T54" fmla="*/ 43656 w 72"/>
                <a:gd name="T55" fmla="*/ 23812 h 35"/>
                <a:gd name="T56" fmla="*/ 43656 w 72"/>
                <a:gd name="T57" fmla="*/ 34925 h 35"/>
                <a:gd name="T58" fmla="*/ 46567 w 72"/>
                <a:gd name="T59" fmla="*/ 38100 h 35"/>
                <a:gd name="T60" fmla="*/ 53843 w 72"/>
                <a:gd name="T61" fmla="*/ 28575 h 35"/>
                <a:gd name="T62" fmla="*/ 66940 w 72"/>
                <a:gd name="T63" fmla="*/ 34925 h 35"/>
                <a:gd name="T64" fmla="*/ 66940 w 72"/>
                <a:gd name="T65" fmla="*/ 23812 h 35"/>
                <a:gd name="T66" fmla="*/ 62574 w 72"/>
                <a:gd name="T67" fmla="*/ 14287 h 35"/>
                <a:gd name="T68" fmla="*/ 59664 w 72"/>
                <a:gd name="T69" fmla="*/ 20637 h 35"/>
                <a:gd name="T70" fmla="*/ 56753 w 72"/>
                <a:gd name="T71" fmla="*/ 28575 h 35"/>
                <a:gd name="T72" fmla="*/ 78581 w 72"/>
                <a:gd name="T73" fmla="*/ 20637 h 35"/>
                <a:gd name="T74" fmla="*/ 85857 w 72"/>
                <a:gd name="T75" fmla="*/ 11112 h 35"/>
                <a:gd name="T76" fmla="*/ 94589 w 72"/>
                <a:gd name="T77" fmla="*/ 11112 h 35"/>
                <a:gd name="T78" fmla="*/ 100409 w 72"/>
                <a:gd name="T79" fmla="*/ 17462 h 35"/>
                <a:gd name="T80" fmla="*/ 101865 w 72"/>
                <a:gd name="T81" fmla="*/ 38100 h 35"/>
                <a:gd name="T82" fmla="*/ 104775 w 72"/>
                <a:gd name="T83" fmla="*/ 38100 h 35"/>
                <a:gd name="T84" fmla="*/ 101865 w 72"/>
                <a:gd name="T85" fmla="*/ 42862 h 35"/>
                <a:gd name="T86" fmla="*/ 101865 w 72"/>
                <a:gd name="T87" fmla="*/ 42862 h 35"/>
                <a:gd name="T88" fmla="*/ 97499 w 72"/>
                <a:gd name="T89" fmla="*/ 42862 h 35"/>
                <a:gd name="T90" fmla="*/ 94589 w 72"/>
                <a:gd name="T91" fmla="*/ 41275 h 35"/>
                <a:gd name="T92" fmla="*/ 85857 w 72"/>
                <a:gd name="T93" fmla="*/ 42862 h 35"/>
                <a:gd name="T94" fmla="*/ 78581 w 72"/>
                <a:gd name="T95" fmla="*/ 41275 h 35"/>
                <a:gd name="T96" fmla="*/ 78581 w 72"/>
                <a:gd name="T97" fmla="*/ 34925 h 35"/>
                <a:gd name="T98" fmla="*/ 81492 w 72"/>
                <a:gd name="T99" fmla="*/ 25400 h 35"/>
                <a:gd name="T100" fmla="*/ 94589 w 72"/>
                <a:gd name="T101" fmla="*/ 23812 h 35"/>
                <a:gd name="T102" fmla="*/ 88768 w 72"/>
                <a:gd name="T103" fmla="*/ 14287 h 35"/>
                <a:gd name="T104" fmla="*/ 84402 w 72"/>
                <a:gd name="T105" fmla="*/ 20637 h 35"/>
                <a:gd name="T106" fmla="*/ 97499 w 72"/>
                <a:gd name="T107" fmla="*/ 25400 h 35"/>
                <a:gd name="T108" fmla="*/ 91678 w 72"/>
                <a:gd name="T109" fmla="*/ 28575 h 35"/>
                <a:gd name="T110" fmla="*/ 85857 w 72"/>
                <a:gd name="T111" fmla="*/ 28575 h 35"/>
                <a:gd name="T112" fmla="*/ 81492 w 72"/>
                <a:gd name="T113" fmla="*/ 31750 h 35"/>
                <a:gd name="T114" fmla="*/ 85857 w 72"/>
                <a:gd name="T115" fmla="*/ 41275 h 35"/>
                <a:gd name="T116" fmla="*/ 94589 w 72"/>
                <a:gd name="T117" fmla="*/ 38100 h 35"/>
                <a:gd name="T118" fmla="*/ 97499 w 72"/>
                <a:gd name="T119" fmla="*/ 31750 h 3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2"/>
                <a:gd name="T181" fmla="*/ 0 h 35"/>
                <a:gd name="T182" fmla="*/ 72 w 72"/>
                <a:gd name="T183" fmla="*/ 35 h 3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2" h="35">
                  <a:moveTo>
                    <a:pt x="9" y="27"/>
                  </a:moveTo>
                  <a:lnTo>
                    <a:pt x="9" y="27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9" y="24"/>
                  </a:lnTo>
                  <a:lnTo>
                    <a:pt x="11" y="20"/>
                  </a:lnTo>
                  <a:lnTo>
                    <a:pt x="0" y="0"/>
                  </a:lnTo>
                  <a:lnTo>
                    <a:pt x="4" y="0"/>
                  </a:lnTo>
                  <a:lnTo>
                    <a:pt x="13" y="16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13" y="24"/>
                  </a:lnTo>
                  <a:lnTo>
                    <a:pt x="11" y="26"/>
                  </a:lnTo>
                  <a:lnTo>
                    <a:pt x="9" y="27"/>
                  </a:lnTo>
                  <a:close/>
                  <a:moveTo>
                    <a:pt x="37" y="26"/>
                  </a:moveTo>
                  <a:lnTo>
                    <a:pt x="37" y="26"/>
                  </a:lnTo>
                  <a:lnTo>
                    <a:pt x="35" y="27"/>
                  </a:lnTo>
                  <a:lnTo>
                    <a:pt x="33" y="27"/>
                  </a:lnTo>
                  <a:lnTo>
                    <a:pt x="30" y="27"/>
                  </a:lnTo>
                  <a:lnTo>
                    <a:pt x="28" y="26"/>
                  </a:lnTo>
                  <a:lnTo>
                    <a:pt x="26" y="22"/>
                  </a:lnTo>
                  <a:lnTo>
                    <a:pt x="26" y="16"/>
                  </a:lnTo>
                  <a:lnTo>
                    <a:pt x="26" y="15"/>
                  </a:lnTo>
                  <a:lnTo>
                    <a:pt x="26" y="13"/>
                  </a:lnTo>
                  <a:lnTo>
                    <a:pt x="28" y="9"/>
                  </a:lnTo>
                  <a:lnTo>
                    <a:pt x="30" y="7"/>
                  </a:lnTo>
                  <a:lnTo>
                    <a:pt x="32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5" y="9"/>
                  </a:lnTo>
                  <a:lnTo>
                    <a:pt x="37" y="9"/>
                  </a:lnTo>
                  <a:lnTo>
                    <a:pt x="37" y="7"/>
                  </a:lnTo>
                  <a:lnTo>
                    <a:pt x="37" y="2"/>
                  </a:lnTo>
                  <a:lnTo>
                    <a:pt x="39" y="2"/>
                  </a:lnTo>
                  <a:lnTo>
                    <a:pt x="39" y="7"/>
                  </a:lnTo>
                  <a:lnTo>
                    <a:pt x="39" y="9"/>
                  </a:lnTo>
                  <a:lnTo>
                    <a:pt x="41" y="9"/>
                  </a:lnTo>
                  <a:lnTo>
                    <a:pt x="41" y="7"/>
                  </a:lnTo>
                  <a:lnTo>
                    <a:pt x="43" y="7"/>
                  </a:lnTo>
                  <a:lnTo>
                    <a:pt x="45" y="7"/>
                  </a:lnTo>
                  <a:lnTo>
                    <a:pt x="46" y="7"/>
                  </a:lnTo>
                  <a:lnTo>
                    <a:pt x="48" y="9"/>
                  </a:lnTo>
                  <a:lnTo>
                    <a:pt x="50" y="13"/>
                  </a:lnTo>
                  <a:lnTo>
                    <a:pt x="50" y="15"/>
                  </a:lnTo>
                  <a:lnTo>
                    <a:pt x="50" y="16"/>
                  </a:lnTo>
                  <a:lnTo>
                    <a:pt x="50" y="20"/>
                  </a:lnTo>
                  <a:lnTo>
                    <a:pt x="48" y="24"/>
                  </a:lnTo>
                  <a:lnTo>
                    <a:pt x="46" y="27"/>
                  </a:lnTo>
                  <a:lnTo>
                    <a:pt x="43" y="27"/>
                  </a:lnTo>
                  <a:lnTo>
                    <a:pt x="41" y="27"/>
                  </a:lnTo>
                  <a:lnTo>
                    <a:pt x="39" y="26"/>
                  </a:lnTo>
                  <a:lnTo>
                    <a:pt x="39" y="35"/>
                  </a:lnTo>
                  <a:lnTo>
                    <a:pt x="37" y="35"/>
                  </a:lnTo>
                  <a:lnTo>
                    <a:pt x="37" y="26"/>
                  </a:lnTo>
                  <a:close/>
                  <a:moveTo>
                    <a:pt x="37" y="18"/>
                  </a:moveTo>
                  <a:lnTo>
                    <a:pt x="37" y="16"/>
                  </a:lnTo>
                  <a:lnTo>
                    <a:pt x="37" y="15"/>
                  </a:lnTo>
                  <a:lnTo>
                    <a:pt x="35" y="13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33" y="9"/>
                  </a:lnTo>
                  <a:lnTo>
                    <a:pt x="32" y="11"/>
                  </a:lnTo>
                  <a:lnTo>
                    <a:pt x="30" y="11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30" y="16"/>
                  </a:lnTo>
                  <a:lnTo>
                    <a:pt x="30" y="20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3" y="26"/>
                  </a:lnTo>
                  <a:lnTo>
                    <a:pt x="35" y="24"/>
                  </a:lnTo>
                  <a:lnTo>
                    <a:pt x="37" y="18"/>
                  </a:lnTo>
                  <a:close/>
                  <a:moveTo>
                    <a:pt x="43" y="26"/>
                  </a:moveTo>
                  <a:lnTo>
                    <a:pt x="45" y="24"/>
                  </a:lnTo>
                  <a:lnTo>
                    <a:pt x="46" y="22"/>
                  </a:lnTo>
                  <a:lnTo>
                    <a:pt x="46" y="20"/>
                  </a:lnTo>
                  <a:lnTo>
                    <a:pt x="46" y="16"/>
                  </a:lnTo>
                  <a:lnTo>
                    <a:pt x="46" y="15"/>
                  </a:lnTo>
                  <a:lnTo>
                    <a:pt x="46" y="13"/>
                  </a:lnTo>
                  <a:lnTo>
                    <a:pt x="45" y="11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1" y="11"/>
                  </a:lnTo>
                  <a:lnTo>
                    <a:pt x="41" y="13"/>
                  </a:lnTo>
                  <a:lnTo>
                    <a:pt x="39" y="15"/>
                  </a:lnTo>
                  <a:lnTo>
                    <a:pt x="39" y="16"/>
                  </a:lnTo>
                  <a:lnTo>
                    <a:pt x="39" y="18"/>
                  </a:lnTo>
                  <a:lnTo>
                    <a:pt x="41" y="24"/>
                  </a:lnTo>
                  <a:lnTo>
                    <a:pt x="43" y="26"/>
                  </a:lnTo>
                  <a:close/>
                  <a:moveTo>
                    <a:pt x="54" y="13"/>
                  </a:moveTo>
                  <a:lnTo>
                    <a:pt x="54" y="11"/>
                  </a:lnTo>
                  <a:lnTo>
                    <a:pt x="56" y="9"/>
                  </a:lnTo>
                  <a:lnTo>
                    <a:pt x="59" y="7"/>
                  </a:lnTo>
                  <a:lnTo>
                    <a:pt x="61" y="7"/>
                  </a:lnTo>
                  <a:lnTo>
                    <a:pt x="63" y="7"/>
                  </a:lnTo>
                  <a:lnTo>
                    <a:pt x="65" y="7"/>
                  </a:lnTo>
                  <a:lnTo>
                    <a:pt x="67" y="7"/>
                  </a:lnTo>
                  <a:lnTo>
                    <a:pt x="69" y="9"/>
                  </a:lnTo>
                  <a:lnTo>
                    <a:pt x="69" y="11"/>
                  </a:lnTo>
                  <a:lnTo>
                    <a:pt x="69" y="13"/>
                  </a:lnTo>
                  <a:lnTo>
                    <a:pt x="69" y="24"/>
                  </a:lnTo>
                  <a:lnTo>
                    <a:pt x="70" y="24"/>
                  </a:lnTo>
                  <a:lnTo>
                    <a:pt x="70" y="26"/>
                  </a:lnTo>
                  <a:lnTo>
                    <a:pt x="72" y="24"/>
                  </a:lnTo>
                  <a:lnTo>
                    <a:pt x="72" y="27"/>
                  </a:lnTo>
                  <a:lnTo>
                    <a:pt x="70" y="27"/>
                  </a:lnTo>
                  <a:lnTo>
                    <a:pt x="69" y="27"/>
                  </a:lnTo>
                  <a:lnTo>
                    <a:pt x="67" y="27"/>
                  </a:lnTo>
                  <a:lnTo>
                    <a:pt x="67" y="26"/>
                  </a:lnTo>
                  <a:lnTo>
                    <a:pt x="67" y="24"/>
                  </a:lnTo>
                  <a:lnTo>
                    <a:pt x="65" y="26"/>
                  </a:lnTo>
                  <a:lnTo>
                    <a:pt x="63" y="27"/>
                  </a:lnTo>
                  <a:lnTo>
                    <a:pt x="61" y="27"/>
                  </a:lnTo>
                  <a:lnTo>
                    <a:pt x="59" y="27"/>
                  </a:lnTo>
                  <a:lnTo>
                    <a:pt x="58" y="27"/>
                  </a:lnTo>
                  <a:lnTo>
                    <a:pt x="56" y="27"/>
                  </a:lnTo>
                  <a:lnTo>
                    <a:pt x="54" y="26"/>
                  </a:lnTo>
                  <a:lnTo>
                    <a:pt x="54" y="24"/>
                  </a:lnTo>
                  <a:lnTo>
                    <a:pt x="54" y="22"/>
                  </a:lnTo>
                  <a:lnTo>
                    <a:pt x="54" y="20"/>
                  </a:lnTo>
                  <a:lnTo>
                    <a:pt x="54" y="18"/>
                  </a:lnTo>
                  <a:lnTo>
                    <a:pt x="56" y="16"/>
                  </a:lnTo>
                  <a:lnTo>
                    <a:pt x="59" y="16"/>
                  </a:lnTo>
                  <a:lnTo>
                    <a:pt x="65" y="15"/>
                  </a:lnTo>
                  <a:lnTo>
                    <a:pt x="67" y="13"/>
                  </a:lnTo>
                  <a:lnTo>
                    <a:pt x="65" y="11"/>
                  </a:lnTo>
                  <a:lnTo>
                    <a:pt x="61" y="9"/>
                  </a:lnTo>
                  <a:lnTo>
                    <a:pt x="59" y="9"/>
                  </a:lnTo>
                  <a:lnTo>
                    <a:pt x="58" y="11"/>
                  </a:lnTo>
                  <a:lnTo>
                    <a:pt x="58" y="13"/>
                  </a:lnTo>
                  <a:lnTo>
                    <a:pt x="54" y="13"/>
                  </a:lnTo>
                  <a:close/>
                  <a:moveTo>
                    <a:pt x="67" y="16"/>
                  </a:moveTo>
                  <a:lnTo>
                    <a:pt x="65" y="18"/>
                  </a:lnTo>
                  <a:lnTo>
                    <a:pt x="63" y="18"/>
                  </a:lnTo>
                  <a:lnTo>
                    <a:pt x="61" y="18"/>
                  </a:lnTo>
                  <a:lnTo>
                    <a:pt x="59" y="18"/>
                  </a:lnTo>
                  <a:lnTo>
                    <a:pt x="58" y="18"/>
                  </a:lnTo>
                  <a:lnTo>
                    <a:pt x="58" y="20"/>
                  </a:lnTo>
                  <a:lnTo>
                    <a:pt x="56" y="20"/>
                  </a:lnTo>
                  <a:lnTo>
                    <a:pt x="56" y="22"/>
                  </a:lnTo>
                  <a:lnTo>
                    <a:pt x="58" y="24"/>
                  </a:lnTo>
                  <a:lnTo>
                    <a:pt x="59" y="26"/>
                  </a:lnTo>
                  <a:lnTo>
                    <a:pt x="61" y="24"/>
                  </a:lnTo>
                  <a:lnTo>
                    <a:pt x="63" y="24"/>
                  </a:lnTo>
                  <a:lnTo>
                    <a:pt x="65" y="24"/>
                  </a:lnTo>
                  <a:lnTo>
                    <a:pt x="65" y="22"/>
                  </a:lnTo>
                  <a:lnTo>
                    <a:pt x="67" y="22"/>
                  </a:lnTo>
                  <a:lnTo>
                    <a:pt x="67" y="20"/>
                  </a:lnTo>
                  <a:lnTo>
                    <a:pt x="67" y="1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62" name="Freeform 153">
              <a:extLst>
                <a:ext uri="{FF2B5EF4-FFF2-40B4-BE49-F238E27FC236}">
                  <a16:creationId xmlns:a16="http://schemas.microsoft.com/office/drawing/2014/main" id="{1F96B0C0-B733-5547-BFA5-3E75AB8E24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26910" y="4820924"/>
              <a:ext cx="169862" cy="55562"/>
            </a:xfrm>
            <a:custGeom>
              <a:avLst/>
              <a:gdLst>
                <a:gd name="T0" fmla="*/ 0 w 116"/>
                <a:gd name="T1" fmla="*/ 0 h 35"/>
                <a:gd name="T2" fmla="*/ 24894 w 116"/>
                <a:gd name="T3" fmla="*/ 0 h 35"/>
                <a:gd name="T4" fmla="*/ 32215 w 116"/>
                <a:gd name="T5" fmla="*/ 44450 h 35"/>
                <a:gd name="T6" fmla="*/ 5857 w 116"/>
                <a:gd name="T7" fmla="*/ 26987 h 35"/>
                <a:gd name="T8" fmla="*/ 60037 w 116"/>
                <a:gd name="T9" fmla="*/ 11112 h 35"/>
                <a:gd name="T10" fmla="*/ 57109 w 116"/>
                <a:gd name="T11" fmla="*/ 23812 h 35"/>
                <a:gd name="T12" fmla="*/ 54180 w 116"/>
                <a:gd name="T13" fmla="*/ 34925 h 35"/>
                <a:gd name="T14" fmla="*/ 48323 w 116"/>
                <a:gd name="T15" fmla="*/ 46037 h 35"/>
                <a:gd name="T16" fmla="*/ 45394 w 116"/>
                <a:gd name="T17" fmla="*/ 52387 h 35"/>
                <a:gd name="T18" fmla="*/ 41001 w 116"/>
                <a:gd name="T19" fmla="*/ 55562 h 35"/>
                <a:gd name="T20" fmla="*/ 38073 w 116"/>
                <a:gd name="T21" fmla="*/ 55562 h 35"/>
                <a:gd name="T22" fmla="*/ 41001 w 116"/>
                <a:gd name="T23" fmla="*/ 49212 h 35"/>
                <a:gd name="T24" fmla="*/ 43930 w 116"/>
                <a:gd name="T25" fmla="*/ 49212 h 35"/>
                <a:gd name="T26" fmla="*/ 45394 w 116"/>
                <a:gd name="T27" fmla="*/ 44450 h 35"/>
                <a:gd name="T28" fmla="*/ 48323 w 116"/>
                <a:gd name="T29" fmla="*/ 38100 h 35"/>
                <a:gd name="T30" fmla="*/ 64430 w 116"/>
                <a:gd name="T31" fmla="*/ 11112 h 35"/>
                <a:gd name="T32" fmla="*/ 70288 w 116"/>
                <a:gd name="T33" fmla="*/ 14287 h 35"/>
                <a:gd name="T34" fmla="*/ 76145 w 116"/>
                <a:gd name="T35" fmla="*/ 11112 h 35"/>
                <a:gd name="T36" fmla="*/ 83467 w 116"/>
                <a:gd name="T37" fmla="*/ 11112 h 35"/>
                <a:gd name="T38" fmla="*/ 89324 w 116"/>
                <a:gd name="T39" fmla="*/ 23812 h 35"/>
                <a:gd name="T40" fmla="*/ 89324 w 116"/>
                <a:gd name="T41" fmla="*/ 34925 h 35"/>
                <a:gd name="T42" fmla="*/ 80538 w 116"/>
                <a:gd name="T43" fmla="*/ 44450 h 35"/>
                <a:gd name="T44" fmla="*/ 73216 w 116"/>
                <a:gd name="T45" fmla="*/ 41275 h 35"/>
                <a:gd name="T46" fmla="*/ 70288 w 116"/>
                <a:gd name="T47" fmla="*/ 38100 h 35"/>
                <a:gd name="T48" fmla="*/ 64430 w 116"/>
                <a:gd name="T49" fmla="*/ 11112 h 35"/>
                <a:gd name="T50" fmla="*/ 80538 w 116"/>
                <a:gd name="T51" fmla="*/ 38100 h 35"/>
                <a:gd name="T52" fmla="*/ 83467 w 116"/>
                <a:gd name="T53" fmla="*/ 28575 h 35"/>
                <a:gd name="T54" fmla="*/ 83467 w 116"/>
                <a:gd name="T55" fmla="*/ 20637 h 35"/>
                <a:gd name="T56" fmla="*/ 80538 w 116"/>
                <a:gd name="T57" fmla="*/ 14287 h 35"/>
                <a:gd name="T58" fmla="*/ 70288 w 116"/>
                <a:gd name="T59" fmla="*/ 17462 h 35"/>
                <a:gd name="T60" fmla="*/ 70288 w 116"/>
                <a:gd name="T61" fmla="*/ 31750 h 35"/>
                <a:gd name="T62" fmla="*/ 79074 w 116"/>
                <a:gd name="T63" fmla="*/ 38100 h 35"/>
                <a:gd name="T64" fmla="*/ 95181 w 116"/>
                <a:gd name="T65" fmla="*/ 44450 h 35"/>
                <a:gd name="T66" fmla="*/ 114218 w 116"/>
                <a:gd name="T67" fmla="*/ 14287 h 35"/>
                <a:gd name="T68" fmla="*/ 118611 w 116"/>
                <a:gd name="T69" fmla="*/ 17462 h 35"/>
                <a:gd name="T70" fmla="*/ 130325 w 116"/>
                <a:gd name="T71" fmla="*/ 11112 h 35"/>
                <a:gd name="T72" fmla="*/ 134718 w 116"/>
                <a:gd name="T73" fmla="*/ 11112 h 35"/>
                <a:gd name="T74" fmla="*/ 140575 w 116"/>
                <a:gd name="T75" fmla="*/ 20637 h 35"/>
                <a:gd name="T76" fmla="*/ 140575 w 116"/>
                <a:gd name="T77" fmla="*/ 38100 h 35"/>
                <a:gd name="T78" fmla="*/ 143504 w 116"/>
                <a:gd name="T79" fmla="*/ 44450 h 35"/>
                <a:gd name="T80" fmla="*/ 140575 w 116"/>
                <a:gd name="T81" fmla="*/ 44450 h 35"/>
                <a:gd name="T82" fmla="*/ 140575 w 116"/>
                <a:gd name="T83" fmla="*/ 44450 h 35"/>
                <a:gd name="T84" fmla="*/ 134718 w 116"/>
                <a:gd name="T85" fmla="*/ 41275 h 35"/>
                <a:gd name="T86" fmla="*/ 130325 w 116"/>
                <a:gd name="T87" fmla="*/ 41275 h 35"/>
                <a:gd name="T88" fmla="*/ 121539 w 116"/>
                <a:gd name="T89" fmla="*/ 44450 h 35"/>
                <a:gd name="T90" fmla="*/ 117146 w 116"/>
                <a:gd name="T91" fmla="*/ 38100 h 35"/>
                <a:gd name="T92" fmla="*/ 117146 w 116"/>
                <a:gd name="T93" fmla="*/ 31750 h 35"/>
                <a:gd name="T94" fmla="*/ 124468 w 116"/>
                <a:gd name="T95" fmla="*/ 23812 h 35"/>
                <a:gd name="T96" fmla="*/ 134718 w 116"/>
                <a:gd name="T97" fmla="*/ 20637 h 35"/>
                <a:gd name="T98" fmla="*/ 124468 w 116"/>
                <a:gd name="T99" fmla="*/ 14287 h 35"/>
                <a:gd name="T100" fmla="*/ 121539 w 116"/>
                <a:gd name="T101" fmla="*/ 20637 h 35"/>
                <a:gd name="T102" fmla="*/ 134718 w 116"/>
                <a:gd name="T103" fmla="*/ 26987 h 35"/>
                <a:gd name="T104" fmla="*/ 127397 w 116"/>
                <a:gd name="T105" fmla="*/ 28575 h 35"/>
                <a:gd name="T106" fmla="*/ 121539 w 116"/>
                <a:gd name="T107" fmla="*/ 28575 h 35"/>
                <a:gd name="T108" fmla="*/ 121539 w 116"/>
                <a:gd name="T109" fmla="*/ 34925 h 35"/>
                <a:gd name="T110" fmla="*/ 127397 w 116"/>
                <a:gd name="T111" fmla="*/ 38100 h 35"/>
                <a:gd name="T112" fmla="*/ 133254 w 116"/>
                <a:gd name="T113" fmla="*/ 34925 h 35"/>
                <a:gd name="T114" fmla="*/ 134718 w 116"/>
                <a:gd name="T115" fmla="*/ 26987 h 35"/>
                <a:gd name="T116" fmla="*/ 169862 w 116"/>
                <a:gd name="T117" fmla="*/ 44450 h 35"/>
                <a:gd name="T118" fmla="*/ 153754 w 116"/>
                <a:gd name="T119" fmla="*/ 28575 h 35"/>
                <a:gd name="T120" fmla="*/ 149361 w 116"/>
                <a:gd name="T121" fmla="*/ 11112 h 35"/>
                <a:gd name="T122" fmla="*/ 168398 w 116"/>
                <a:gd name="T123" fmla="*/ 23812 h 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6"/>
                <a:gd name="T187" fmla="*/ 0 h 35"/>
                <a:gd name="T188" fmla="*/ 116 w 116"/>
                <a:gd name="T189" fmla="*/ 35 h 3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6" h="35">
                  <a:moveTo>
                    <a:pt x="4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3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11" y="11"/>
                  </a:lnTo>
                  <a:lnTo>
                    <a:pt x="22" y="28"/>
                  </a:lnTo>
                  <a:lnTo>
                    <a:pt x="19" y="28"/>
                  </a:lnTo>
                  <a:lnTo>
                    <a:pt x="9" y="13"/>
                  </a:lnTo>
                  <a:lnTo>
                    <a:pt x="4" y="17"/>
                  </a:lnTo>
                  <a:lnTo>
                    <a:pt x="4" y="28"/>
                  </a:lnTo>
                  <a:close/>
                  <a:moveTo>
                    <a:pt x="37" y="7"/>
                  </a:moveTo>
                  <a:lnTo>
                    <a:pt x="41" y="7"/>
                  </a:lnTo>
                  <a:lnTo>
                    <a:pt x="41" y="9"/>
                  </a:lnTo>
                  <a:lnTo>
                    <a:pt x="39" y="11"/>
                  </a:lnTo>
                  <a:lnTo>
                    <a:pt x="39" y="15"/>
                  </a:lnTo>
                  <a:lnTo>
                    <a:pt x="39" y="17"/>
                  </a:lnTo>
                  <a:lnTo>
                    <a:pt x="37" y="18"/>
                  </a:lnTo>
                  <a:lnTo>
                    <a:pt x="37" y="22"/>
                  </a:lnTo>
                  <a:lnTo>
                    <a:pt x="35" y="24"/>
                  </a:lnTo>
                  <a:lnTo>
                    <a:pt x="35" y="26"/>
                  </a:lnTo>
                  <a:lnTo>
                    <a:pt x="33" y="29"/>
                  </a:lnTo>
                  <a:lnTo>
                    <a:pt x="31" y="31"/>
                  </a:lnTo>
                  <a:lnTo>
                    <a:pt x="31" y="33"/>
                  </a:lnTo>
                  <a:lnTo>
                    <a:pt x="30" y="35"/>
                  </a:lnTo>
                  <a:lnTo>
                    <a:pt x="28" y="35"/>
                  </a:lnTo>
                  <a:lnTo>
                    <a:pt x="26" y="35"/>
                  </a:lnTo>
                  <a:lnTo>
                    <a:pt x="26" y="31"/>
                  </a:lnTo>
                  <a:lnTo>
                    <a:pt x="28" y="31"/>
                  </a:lnTo>
                  <a:lnTo>
                    <a:pt x="30" y="31"/>
                  </a:lnTo>
                  <a:lnTo>
                    <a:pt x="30" y="29"/>
                  </a:lnTo>
                  <a:lnTo>
                    <a:pt x="31" y="28"/>
                  </a:lnTo>
                  <a:lnTo>
                    <a:pt x="24" y="7"/>
                  </a:lnTo>
                  <a:lnTo>
                    <a:pt x="28" y="7"/>
                  </a:lnTo>
                  <a:lnTo>
                    <a:pt x="33" y="24"/>
                  </a:lnTo>
                  <a:lnTo>
                    <a:pt x="37" y="7"/>
                  </a:lnTo>
                  <a:close/>
                  <a:moveTo>
                    <a:pt x="44" y="7"/>
                  </a:moveTo>
                  <a:lnTo>
                    <a:pt x="48" y="7"/>
                  </a:lnTo>
                  <a:lnTo>
                    <a:pt x="48" y="9"/>
                  </a:lnTo>
                  <a:lnTo>
                    <a:pt x="50" y="7"/>
                  </a:lnTo>
                  <a:lnTo>
                    <a:pt x="52" y="7"/>
                  </a:lnTo>
                  <a:lnTo>
                    <a:pt x="54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9" y="9"/>
                  </a:lnTo>
                  <a:lnTo>
                    <a:pt x="61" y="11"/>
                  </a:lnTo>
                  <a:lnTo>
                    <a:pt x="61" y="15"/>
                  </a:lnTo>
                  <a:lnTo>
                    <a:pt x="61" y="17"/>
                  </a:lnTo>
                  <a:lnTo>
                    <a:pt x="61" y="18"/>
                  </a:lnTo>
                  <a:lnTo>
                    <a:pt x="61" y="22"/>
                  </a:lnTo>
                  <a:lnTo>
                    <a:pt x="59" y="24"/>
                  </a:lnTo>
                  <a:lnTo>
                    <a:pt x="57" y="26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50" y="26"/>
                  </a:lnTo>
                  <a:lnTo>
                    <a:pt x="48" y="26"/>
                  </a:lnTo>
                  <a:lnTo>
                    <a:pt x="48" y="24"/>
                  </a:lnTo>
                  <a:lnTo>
                    <a:pt x="48" y="35"/>
                  </a:lnTo>
                  <a:lnTo>
                    <a:pt x="44" y="35"/>
                  </a:lnTo>
                  <a:lnTo>
                    <a:pt x="44" y="7"/>
                  </a:lnTo>
                  <a:close/>
                  <a:moveTo>
                    <a:pt x="54" y="24"/>
                  </a:moveTo>
                  <a:lnTo>
                    <a:pt x="54" y="24"/>
                  </a:lnTo>
                  <a:lnTo>
                    <a:pt x="55" y="24"/>
                  </a:lnTo>
                  <a:lnTo>
                    <a:pt x="57" y="22"/>
                  </a:lnTo>
                  <a:lnTo>
                    <a:pt x="57" y="20"/>
                  </a:lnTo>
                  <a:lnTo>
                    <a:pt x="57" y="18"/>
                  </a:lnTo>
                  <a:lnTo>
                    <a:pt x="57" y="17"/>
                  </a:lnTo>
                  <a:lnTo>
                    <a:pt x="57" y="15"/>
                  </a:lnTo>
                  <a:lnTo>
                    <a:pt x="57" y="13"/>
                  </a:lnTo>
                  <a:lnTo>
                    <a:pt x="55" y="11"/>
                  </a:lnTo>
                  <a:lnTo>
                    <a:pt x="55" y="9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8" y="15"/>
                  </a:lnTo>
                  <a:lnTo>
                    <a:pt x="48" y="18"/>
                  </a:lnTo>
                  <a:lnTo>
                    <a:pt x="48" y="20"/>
                  </a:lnTo>
                  <a:lnTo>
                    <a:pt x="50" y="22"/>
                  </a:lnTo>
                  <a:lnTo>
                    <a:pt x="50" y="24"/>
                  </a:lnTo>
                  <a:lnTo>
                    <a:pt x="54" y="24"/>
                  </a:lnTo>
                  <a:close/>
                  <a:moveTo>
                    <a:pt x="68" y="9"/>
                  </a:moveTo>
                  <a:lnTo>
                    <a:pt x="68" y="28"/>
                  </a:lnTo>
                  <a:lnTo>
                    <a:pt x="65" y="28"/>
                  </a:lnTo>
                  <a:lnTo>
                    <a:pt x="65" y="7"/>
                  </a:lnTo>
                  <a:lnTo>
                    <a:pt x="78" y="7"/>
                  </a:lnTo>
                  <a:lnTo>
                    <a:pt x="78" y="9"/>
                  </a:lnTo>
                  <a:lnTo>
                    <a:pt x="68" y="9"/>
                  </a:lnTo>
                  <a:close/>
                  <a:moveTo>
                    <a:pt x="80" y="13"/>
                  </a:moveTo>
                  <a:lnTo>
                    <a:pt x="81" y="11"/>
                  </a:lnTo>
                  <a:lnTo>
                    <a:pt x="83" y="9"/>
                  </a:lnTo>
                  <a:lnTo>
                    <a:pt x="85" y="7"/>
                  </a:lnTo>
                  <a:lnTo>
                    <a:pt x="89" y="7"/>
                  </a:lnTo>
                  <a:lnTo>
                    <a:pt x="91" y="7"/>
                  </a:lnTo>
                  <a:lnTo>
                    <a:pt x="92" y="7"/>
                  </a:lnTo>
                  <a:lnTo>
                    <a:pt x="94" y="9"/>
                  </a:lnTo>
                  <a:lnTo>
                    <a:pt x="94" y="11"/>
                  </a:lnTo>
                  <a:lnTo>
                    <a:pt x="96" y="13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98" y="28"/>
                  </a:lnTo>
                  <a:lnTo>
                    <a:pt x="96" y="28"/>
                  </a:lnTo>
                  <a:lnTo>
                    <a:pt x="94" y="28"/>
                  </a:lnTo>
                  <a:lnTo>
                    <a:pt x="92" y="26"/>
                  </a:lnTo>
                  <a:lnTo>
                    <a:pt x="92" y="24"/>
                  </a:lnTo>
                  <a:lnTo>
                    <a:pt x="91" y="26"/>
                  </a:lnTo>
                  <a:lnTo>
                    <a:pt x="89" y="26"/>
                  </a:lnTo>
                  <a:lnTo>
                    <a:pt x="87" y="28"/>
                  </a:lnTo>
                  <a:lnTo>
                    <a:pt x="85" y="28"/>
                  </a:lnTo>
                  <a:lnTo>
                    <a:pt x="83" y="28"/>
                  </a:lnTo>
                  <a:lnTo>
                    <a:pt x="81" y="26"/>
                  </a:lnTo>
                  <a:lnTo>
                    <a:pt x="80" y="24"/>
                  </a:lnTo>
                  <a:lnTo>
                    <a:pt x="80" y="22"/>
                  </a:lnTo>
                  <a:lnTo>
                    <a:pt x="80" y="20"/>
                  </a:lnTo>
                  <a:lnTo>
                    <a:pt x="80" y="18"/>
                  </a:lnTo>
                  <a:lnTo>
                    <a:pt x="81" y="17"/>
                  </a:lnTo>
                  <a:lnTo>
                    <a:pt x="85" y="15"/>
                  </a:lnTo>
                  <a:lnTo>
                    <a:pt x="91" y="15"/>
                  </a:lnTo>
                  <a:lnTo>
                    <a:pt x="92" y="15"/>
                  </a:lnTo>
                  <a:lnTo>
                    <a:pt x="92" y="13"/>
                  </a:lnTo>
                  <a:lnTo>
                    <a:pt x="91" y="11"/>
                  </a:lnTo>
                  <a:lnTo>
                    <a:pt x="87" y="9"/>
                  </a:lnTo>
                  <a:lnTo>
                    <a:pt x="85" y="9"/>
                  </a:lnTo>
                  <a:lnTo>
                    <a:pt x="85" y="11"/>
                  </a:lnTo>
                  <a:lnTo>
                    <a:pt x="83" y="11"/>
                  </a:lnTo>
                  <a:lnTo>
                    <a:pt x="83" y="13"/>
                  </a:lnTo>
                  <a:lnTo>
                    <a:pt x="80" y="13"/>
                  </a:lnTo>
                  <a:close/>
                  <a:moveTo>
                    <a:pt x="92" y="17"/>
                  </a:moveTo>
                  <a:lnTo>
                    <a:pt x="92" y="17"/>
                  </a:lnTo>
                  <a:lnTo>
                    <a:pt x="91" y="17"/>
                  </a:lnTo>
                  <a:lnTo>
                    <a:pt x="89" y="18"/>
                  </a:lnTo>
                  <a:lnTo>
                    <a:pt x="87" y="18"/>
                  </a:lnTo>
                  <a:lnTo>
                    <a:pt x="85" y="18"/>
                  </a:lnTo>
                  <a:lnTo>
                    <a:pt x="83" y="18"/>
                  </a:lnTo>
                  <a:lnTo>
                    <a:pt x="83" y="20"/>
                  </a:lnTo>
                  <a:lnTo>
                    <a:pt x="83" y="22"/>
                  </a:lnTo>
                  <a:lnTo>
                    <a:pt x="83" y="24"/>
                  </a:lnTo>
                  <a:lnTo>
                    <a:pt x="87" y="24"/>
                  </a:lnTo>
                  <a:lnTo>
                    <a:pt x="89" y="24"/>
                  </a:lnTo>
                  <a:lnTo>
                    <a:pt x="91" y="24"/>
                  </a:lnTo>
                  <a:lnTo>
                    <a:pt x="91" y="22"/>
                  </a:lnTo>
                  <a:lnTo>
                    <a:pt x="92" y="22"/>
                  </a:lnTo>
                  <a:lnTo>
                    <a:pt x="92" y="20"/>
                  </a:lnTo>
                  <a:lnTo>
                    <a:pt x="92" y="17"/>
                  </a:lnTo>
                  <a:close/>
                  <a:moveTo>
                    <a:pt x="115" y="7"/>
                  </a:moveTo>
                  <a:lnTo>
                    <a:pt x="116" y="7"/>
                  </a:lnTo>
                  <a:lnTo>
                    <a:pt x="116" y="28"/>
                  </a:lnTo>
                  <a:lnTo>
                    <a:pt x="115" y="28"/>
                  </a:lnTo>
                  <a:lnTo>
                    <a:pt x="115" y="18"/>
                  </a:lnTo>
                  <a:lnTo>
                    <a:pt x="105" y="18"/>
                  </a:lnTo>
                  <a:lnTo>
                    <a:pt x="105" y="28"/>
                  </a:lnTo>
                  <a:lnTo>
                    <a:pt x="102" y="28"/>
                  </a:lnTo>
                  <a:lnTo>
                    <a:pt x="102" y="7"/>
                  </a:lnTo>
                  <a:lnTo>
                    <a:pt x="105" y="7"/>
                  </a:lnTo>
                  <a:lnTo>
                    <a:pt x="105" y="15"/>
                  </a:lnTo>
                  <a:lnTo>
                    <a:pt x="115" y="15"/>
                  </a:lnTo>
                  <a:lnTo>
                    <a:pt x="115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63" name="Freeform 154">
              <a:extLst>
                <a:ext uri="{FF2B5EF4-FFF2-40B4-BE49-F238E27FC236}">
                  <a16:creationId xmlns:a16="http://schemas.microsoft.com/office/drawing/2014/main" id="{1C28C665-E903-FB4E-A818-3488D4C4F8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57048" y="4489137"/>
              <a:ext cx="346075" cy="55563"/>
            </a:xfrm>
            <a:custGeom>
              <a:avLst/>
              <a:gdLst>
                <a:gd name="T0" fmla="*/ 4399 w 236"/>
                <a:gd name="T1" fmla="*/ 17463 h 35"/>
                <a:gd name="T2" fmla="*/ 61590 w 236"/>
                <a:gd name="T3" fmla="*/ 44450 h 35"/>
                <a:gd name="T4" fmla="*/ 39593 w 236"/>
                <a:gd name="T5" fmla="*/ 11113 h 35"/>
                <a:gd name="T6" fmla="*/ 64522 w 236"/>
                <a:gd name="T7" fmla="*/ 17463 h 35"/>
                <a:gd name="T8" fmla="*/ 83586 w 236"/>
                <a:gd name="T9" fmla="*/ 14288 h 35"/>
                <a:gd name="T10" fmla="*/ 89452 w 236"/>
                <a:gd name="T11" fmla="*/ 38100 h 35"/>
                <a:gd name="T12" fmla="*/ 86519 w 236"/>
                <a:gd name="T13" fmla="*/ 44450 h 35"/>
                <a:gd name="T14" fmla="*/ 74787 w 236"/>
                <a:gd name="T15" fmla="*/ 44450 h 35"/>
                <a:gd name="T16" fmla="*/ 61590 w 236"/>
                <a:gd name="T17" fmla="*/ 34925 h 35"/>
                <a:gd name="T18" fmla="*/ 80653 w 236"/>
                <a:gd name="T19" fmla="*/ 20638 h 35"/>
                <a:gd name="T20" fmla="*/ 64522 w 236"/>
                <a:gd name="T21" fmla="*/ 20638 h 35"/>
                <a:gd name="T22" fmla="*/ 70388 w 236"/>
                <a:gd name="T23" fmla="*/ 30163 h 35"/>
                <a:gd name="T24" fmla="*/ 74787 w 236"/>
                <a:gd name="T25" fmla="*/ 38100 h 35"/>
                <a:gd name="T26" fmla="*/ 105582 w 236"/>
                <a:gd name="T27" fmla="*/ 17463 h 35"/>
                <a:gd name="T28" fmla="*/ 115847 w 236"/>
                <a:gd name="T29" fmla="*/ 17463 h 35"/>
                <a:gd name="T30" fmla="*/ 131978 w 236"/>
                <a:gd name="T31" fmla="*/ 44450 h 35"/>
                <a:gd name="T32" fmla="*/ 115847 w 236"/>
                <a:gd name="T33" fmla="*/ 30163 h 35"/>
                <a:gd name="T34" fmla="*/ 131978 w 236"/>
                <a:gd name="T35" fmla="*/ 11113 h 35"/>
                <a:gd name="T36" fmla="*/ 121713 w 236"/>
                <a:gd name="T37" fmla="*/ 31750 h 35"/>
                <a:gd name="T38" fmla="*/ 134911 w 236"/>
                <a:gd name="T39" fmla="*/ 34925 h 35"/>
                <a:gd name="T40" fmla="*/ 131978 w 236"/>
                <a:gd name="T41" fmla="*/ 17463 h 35"/>
                <a:gd name="T42" fmla="*/ 121713 w 236"/>
                <a:gd name="T43" fmla="*/ 26988 h 35"/>
                <a:gd name="T44" fmla="*/ 156907 w 236"/>
                <a:gd name="T45" fmla="*/ 11113 h 35"/>
                <a:gd name="T46" fmla="*/ 173038 w 236"/>
                <a:gd name="T47" fmla="*/ 23813 h 35"/>
                <a:gd name="T48" fmla="*/ 159840 w 236"/>
                <a:gd name="T49" fmla="*/ 44450 h 35"/>
                <a:gd name="T50" fmla="*/ 148108 w 236"/>
                <a:gd name="T51" fmla="*/ 55563 h 35"/>
                <a:gd name="T52" fmla="*/ 167172 w 236"/>
                <a:gd name="T53" fmla="*/ 30163 h 35"/>
                <a:gd name="T54" fmla="*/ 159840 w 236"/>
                <a:gd name="T55" fmla="*/ 14288 h 35"/>
                <a:gd name="T56" fmla="*/ 156907 w 236"/>
                <a:gd name="T57" fmla="*/ 38100 h 35"/>
                <a:gd name="T58" fmla="*/ 197967 w 236"/>
                <a:gd name="T59" fmla="*/ 44450 h 35"/>
                <a:gd name="T60" fmla="*/ 183302 w 236"/>
                <a:gd name="T61" fmla="*/ 34925 h 35"/>
                <a:gd name="T62" fmla="*/ 214097 w 236"/>
                <a:gd name="T63" fmla="*/ 44450 h 35"/>
                <a:gd name="T64" fmla="*/ 259556 w 236"/>
                <a:gd name="T65" fmla="*/ 0 h 35"/>
                <a:gd name="T66" fmla="*/ 249291 w 236"/>
                <a:gd name="T67" fmla="*/ 6350 h 35"/>
                <a:gd name="T68" fmla="*/ 243426 w 236"/>
                <a:gd name="T69" fmla="*/ 14288 h 35"/>
                <a:gd name="T70" fmla="*/ 259556 w 236"/>
                <a:gd name="T71" fmla="*/ 17463 h 35"/>
                <a:gd name="T72" fmla="*/ 256623 w 236"/>
                <a:gd name="T73" fmla="*/ 41275 h 35"/>
                <a:gd name="T74" fmla="*/ 240493 w 236"/>
                <a:gd name="T75" fmla="*/ 38100 h 35"/>
                <a:gd name="T76" fmla="*/ 237560 w 236"/>
                <a:gd name="T77" fmla="*/ 14288 h 35"/>
                <a:gd name="T78" fmla="*/ 256623 w 236"/>
                <a:gd name="T79" fmla="*/ 3175 h 35"/>
                <a:gd name="T80" fmla="*/ 256623 w 236"/>
                <a:gd name="T81" fmla="*/ 17463 h 35"/>
                <a:gd name="T82" fmla="*/ 243426 w 236"/>
                <a:gd name="T83" fmla="*/ 26988 h 35"/>
                <a:gd name="T84" fmla="*/ 250758 w 236"/>
                <a:gd name="T85" fmla="*/ 38100 h 35"/>
                <a:gd name="T86" fmla="*/ 287418 w 236"/>
                <a:gd name="T87" fmla="*/ 11113 h 35"/>
                <a:gd name="T88" fmla="*/ 287418 w 236"/>
                <a:gd name="T89" fmla="*/ 34925 h 35"/>
                <a:gd name="T90" fmla="*/ 275687 w 236"/>
                <a:gd name="T91" fmla="*/ 55563 h 35"/>
                <a:gd name="T92" fmla="*/ 269821 w 236"/>
                <a:gd name="T93" fmla="*/ 50800 h 35"/>
                <a:gd name="T94" fmla="*/ 278620 w 236"/>
                <a:gd name="T95" fmla="*/ 44450 h 35"/>
                <a:gd name="T96" fmla="*/ 303549 w 236"/>
                <a:gd name="T97" fmla="*/ 11113 h 35"/>
                <a:gd name="T98" fmla="*/ 313814 w 236"/>
                <a:gd name="T99" fmla="*/ 11113 h 35"/>
                <a:gd name="T100" fmla="*/ 322612 w 236"/>
                <a:gd name="T101" fmla="*/ 34925 h 35"/>
                <a:gd name="T102" fmla="*/ 303549 w 236"/>
                <a:gd name="T103" fmla="*/ 41275 h 35"/>
                <a:gd name="T104" fmla="*/ 310881 w 236"/>
                <a:gd name="T105" fmla="*/ 38100 h 35"/>
                <a:gd name="T106" fmla="*/ 316747 w 236"/>
                <a:gd name="T107" fmla="*/ 23813 h 35"/>
                <a:gd name="T108" fmla="*/ 303549 w 236"/>
                <a:gd name="T109" fmla="*/ 23813 h 35"/>
                <a:gd name="T110" fmla="*/ 332877 w 236"/>
                <a:gd name="T111" fmla="*/ 44450 h 3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36"/>
                <a:gd name="T169" fmla="*/ 0 h 35"/>
                <a:gd name="T170" fmla="*/ 236 w 236"/>
                <a:gd name="T171" fmla="*/ 35 h 3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36" h="35">
                  <a:moveTo>
                    <a:pt x="20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3" y="4"/>
                  </a:lnTo>
                  <a:lnTo>
                    <a:pt x="3" y="11"/>
                  </a:lnTo>
                  <a:lnTo>
                    <a:pt x="18" y="11"/>
                  </a:lnTo>
                  <a:lnTo>
                    <a:pt x="18" y="15"/>
                  </a:lnTo>
                  <a:lnTo>
                    <a:pt x="3" y="15"/>
                  </a:lnTo>
                  <a:lnTo>
                    <a:pt x="3" y="24"/>
                  </a:lnTo>
                  <a:lnTo>
                    <a:pt x="20" y="24"/>
                  </a:lnTo>
                  <a:lnTo>
                    <a:pt x="20" y="28"/>
                  </a:lnTo>
                  <a:close/>
                  <a:moveTo>
                    <a:pt x="42" y="28"/>
                  </a:moveTo>
                  <a:lnTo>
                    <a:pt x="37" y="28"/>
                  </a:lnTo>
                  <a:lnTo>
                    <a:pt x="29" y="19"/>
                  </a:lnTo>
                  <a:lnTo>
                    <a:pt x="27" y="20"/>
                  </a:lnTo>
                  <a:lnTo>
                    <a:pt x="27" y="28"/>
                  </a:lnTo>
                  <a:lnTo>
                    <a:pt x="26" y="28"/>
                  </a:lnTo>
                  <a:lnTo>
                    <a:pt x="26" y="7"/>
                  </a:lnTo>
                  <a:lnTo>
                    <a:pt x="27" y="7"/>
                  </a:lnTo>
                  <a:lnTo>
                    <a:pt x="27" y="17"/>
                  </a:lnTo>
                  <a:lnTo>
                    <a:pt x="37" y="7"/>
                  </a:lnTo>
                  <a:lnTo>
                    <a:pt x="40" y="7"/>
                  </a:lnTo>
                  <a:lnTo>
                    <a:pt x="33" y="15"/>
                  </a:lnTo>
                  <a:lnTo>
                    <a:pt x="42" y="28"/>
                  </a:lnTo>
                  <a:close/>
                  <a:moveTo>
                    <a:pt x="44" y="13"/>
                  </a:moveTo>
                  <a:lnTo>
                    <a:pt x="44" y="11"/>
                  </a:lnTo>
                  <a:lnTo>
                    <a:pt x="46" y="9"/>
                  </a:lnTo>
                  <a:lnTo>
                    <a:pt x="48" y="7"/>
                  </a:lnTo>
                  <a:lnTo>
                    <a:pt x="51" y="7"/>
                  </a:lnTo>
                  <a:lnTo>
                    <a:pt x="53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7" y="9"/>
                  </a:lnTo>
                  <a:lnTo>
                    <a:pt x="59" y="11"/>
                  </a:lnTo>
                  <a:lnTo>
                    <a:pt x="59" y="13"/>
                  </a:lnTo>
                  <a:lnTo>
                    <a:pt x="59" y="24"/>
                  </a:lnTo>
                  <a:lnTo>
                    <a:pt x="61" y="24"/>
                  </a:lnTo>
                  <a:lnTo>
                    <a:pt x="61" y="28"/>
                  </a:lnTo>
                  <a:lnTo>
                    <a:pt x="59" y="28"/>
                  </a:lnTo>
                  <a:lnTo>
                    <a:pt x="57" y="28"/>
                  </a:lnTo>
                  <a:lnTo>
                    <a:pt x="57" y="26"/>
                  </a:lnTo>
                  <a:lnTo>
                    <a:pt x="55" y="24"/>
                  </a:lnTo>
                  <a:lnTo>
                    <a:pt x="55" y="26"/>
                  </a:lnTo>
                  <a:lnTo>
                    <a:pt x="53" y="28"/>
                  </a:lnTo>
                  <a:lnTo>
                    <a:pt x="51" y="28"/>
                  </a:lnTo>
                  <a:lnTo>
                    <a:pt x="50" y="28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4" y="26"/>
                  </a:lnTo>
                  <a:lnTo>
                    <a:pt x="42" y="24"/>
                  </a:lnTo>
                  <a:lnTo>
                    <a:pt x="42" y="22"/>
                  </a:lnTo>
                  <a:lnTo>
                    <a:pt x="42" y="20"/>
                  </a:lnTo>
                  <a:lnTo>
                    <a:pt x="44" y="19"/>
                  </a:lnTo>
                  <a:lnTo>
                    <a:pt x="46" y="17"/>
                  </a:lnTo>
                  <a:lnTo>
                    <a:pt x="48" y="17"/>
                  </a:lnTo>
                  <a:lnTo>
                    <a:pt x="53" y="15"/>
                  </a:lnTo>
                  <a:lnTo>
                    <a:pt x="55" y="15"/>
                  </a:lnTo>
                  <a:lnTo>
                    <a:pt x="55" y="13"/>
                  </a:lnTo>
                  <a:lnTo>
                    <a:pt x="55" y="11"/>
                  </a:lnTo>
                  <a:lnTo>
                    <a:pt x="51" y="9"/>
                  </a:lnTo>
                  <a:lnTo>
                    <a:pt x="50" y="9"/>
                  </a:lnTo>
                  <a:lnTo>
                    <a:pt x="48" y="11"/>
                  </a:lnTo>
                  <a:lnTo>
                    <a:pt x="48" y="13"/>
                  </a:lnTo>
                  <a:lnTo>
                    <a:pt x="46" y="13"/>
                  </a:lnTo>
                  <a:lnTo>
                    <a:pt x="44" y="13"/>
                  </a:lnTo>
                  <a:close/>
                  <a:moveTo>
                    <a:pt x="55" y="17"/>
                  </a:moveTo>
                  <a:lnTo>
                    <a:pt x="55" y="17"/>
                  </a:lnTo>
                  <a:lnTo>
                    <a:pt x="53" y="19"/>
                  </a:lnTo>
                  <a:lnTo>
                    <a:pt x="50" y="19"/>
                  </a:lnTo>
                  <a:lnTo>
                    <a:pt x="48" y="19"/>
                  </a:lnTo>
                  <a:lnTo>
                    <a:pt x="46" y="20"/>
                  </a:lnTo>
                  <a:lnTo>
                    <a:pt x="46" y="22"/>
                  </a:lnTo>
                  <a:lnTo>
                    <a:pt x="48" y="24"/>
                  </a:lnTo>
                  <a:lnTo>
                    <a:pt x="50" y="26"/>
                  </a:lnTo>
                  <a:lnTo>
                    <a:pt x="51" y="24"/>
                  </a:lnTo>
                  <a:lnTo>
                    <a:pt x="53" y="24"/>
                  </a:lnTo>
                  <a:lnTo>
                    <a:pt x="55" y="22"/>
                  </a:lnTo>
                  <a:lnTo>
                    <a:pt x="55" y="20"/>
                  </a:lnTo>
                  <a:lnTo>
                    <a:pt x="55" y="17"/>
                  </a:lnTo>
                  <a:close/>
                  <a:moveTo>
                    <a:pt x="72" y="11"/>
                  </a:moveTo>
                  <a:lnTo>
                    <a:pt x="72" y="28"/>
                  </a:lnTo>
                  <a:lnTo>
                    <a:pt x="68" y="28"/>
                  </a:lnTo>
                  <a:lnTo>
                    <a:pt x="68" y="11"/>
                  </a:lnTo>
                  <a:lnTo>
                    <a:pt x="63" y="11"/>
                  </a:lnTo>
                  <a:lnTo>
                    <a:pt x="63" y="7"/>
                  </a:lnTo>
                  <a:lnTo>
                    <a:pt x="79" y="7"/>
                  </a:lnTo>
                  <a:lnTo>
                    <a:pt x="79" y="11"/>
                  </a:lnTo>
                  <a:lnTo>
                    <a:pt x="72" y="11"/>
                  </a:lnTo>
                  <a:close/>
                  <a:moveTo>
                    <a:pt x="96" y="20"/>
                  </a:moveTo>
                  <a:lnTo>
                    <a:pt x="96" y="22"/>
                  </a:lnTo>
                  <a:lnTo>
                    <a:pt x="96" y="24"/>
                  </a:lnTo>
                  <a:lnTo>
                    <a:pt x="94" y="26"/>
                  </a:lnTo>
                  <a:lnTo>
                    <a:pt x="92" y="26"/>
                  </a:lnTo>
                  <a:lnTo>
                    <a:pt x="90" y="28"/>
                  </a:lnTo>
                  <a:lnTo>
                    <a:pt x="88" y="28"/>
                  </a:lnTo>
                  <a:lnTo>
                    <a:pt x="85" y="28"/>
                  </a:lnTo>
                  <a:lnTo>
                    <a:pt x="83" y="26"/>
                  </a:lnTo>
                  <a:lnTo>
                    <a:pt x="81" y="26"/>
                  </a:lnTo>
                  <a:lnTo>
                    <a:pt x="79" y="22"/>
                  </a:lnTo>
                  <a:lnTo>
                    <a:pt x="79" y="20"/>
                  </a:lnTo>
                  <a:lnTo>
                    <a:pt x="79" y="19"/>
                  </a:lnTo>
                  <a:lnTo>
                    <a:pt x="79" y="15"/>
                  </a:lnTo>
                  <a:lnTo>
                    <a:pt x="79" y="13"/>
                  </a:lnTo>
                  <a:lnTo>
                    <a:pt x="81" y="9"/>
                  </a:lnTo>
                  <a:lnTo>
                    <a:pt x="83" y="9"/>
                  </a:lnTo>
                  <a:lnTo>
                    <a:pt x="85" y="7"/>
                  </a:lnTo>
                  <a:lnTo>
                    <a:pt x="88" y="7"/>
                  </a:lnTo>
                  <a:lnTo>
                    <a:pt x="90" y="7"/>
                  </a:lnTo>
                  <a:lnTo>
                    <a:pt x="92" y="9"/>
                  </a:lnTo>
                  <a:lnTo>
                    <a:pt x="94" y="9"/>
                  </a:lnTo>
                  <a:lnTo>
                    <a:pt x="96" y="13"/>
                  </a:lnTo>
                  <a:lnTo>
                    <a:pt x="96" y="15"/>
                  </a:lnTo>
                  <a:lnTo>
                    <a:pt x="98" y="19"/>
                  </a:lnTo>
                  <a:lnTo>
                    <a:pt x="83" y="19"/>
                  </a:lnTo>
                  <a:lnTo>
                    <a:pt x="83" y="20"/>
                  </a:lnTo>
                  <a:lnTo>
                    <a:pt x="85" y="24"/>
                  </a:lnTo>
                  <a:lnTo>
                    <a:pt x="87" y="24"/>
                  </a:lnTo>
                  <a:lnTo>
                    <a:pt x="88" y="24"/>
                  </a:lnTo>
                  <a:lnTo>
                    <a:pt x="90" y="24"/>
                  </a:lnTo>
                  <a:lnTo>
                    <a:pt x="92" y="24"/>
                  </a:lnTo>
                  <a:lnTo>
                    <a:pt x="92" y="22"/>
                  </a:lnTo>
                  <a:lnTo>
                    <a:pt x="94" y="20"/>
                  </a:lnTo>
                  <a:lnTo>
                    <a:pt x="96" y="20"/>
                  </a:lnTo>
                  <a:close/>
                  <a:moveTo>
                    <a:pt x="94" y="17"/>
                  </a:moveTo>
                  <a:lnTo>
                    <a:pt x="92" y="13"/>
                  </a:lnTo>
                  <a:lnTo>
                    <a:pt x="92" y="11"/>
                  </a:lnTo>
                  <a:lnTo>
                    <a:pt x="90" y="11"/>
                  </a:lnTo>
                  <a:lnTo>
                    <a:pt x="88" y="9"/>
                  </a:lnTo>
                  <a:lnTo>
                    <a:pt x="87" y="11"/>
                  </a:lnTo>
                  <a:lnTo>
                    <a:pt x="85" y="11"/>
                  </a:lnTo>
                  <a:lnTo>
                    <a:pt x="83" y="13"/>
                  </a:lnTo>
                  <a:lnTo>
                    <a:pt x="83" y="15"/>
                  </a:lnTo>
                  <a:lnTo>
                    <a:pt x="83" y="17"/>
                  </a:lnTo>
                  <a:lnTo>
                    <a:pt x="94" y="17"/>
                  </a:lnTo>
                  <a:close/>
                  <a:moveTo>
                    <a:pt x="101" y="7"/>
                  </a:moveTo>
                  <a:lnTo>
                    <a:pt x="103" y="7"/>
                  </a:lnTo>
                  <a:lnTo>
                    <a:pt x="103" y="11"/>
                  </a:lnTo>
                  <a:lnTo>
                    <a:pt x="105" y="9"/>
                  </a:lnTo>
                  <a:lnTo>
                    <a:pt x="107" y="7"/>
                  </a:lnTo>
                  <a:lnTo>
                    <a:pt x="111" y="7"/>
                  </a:lnTo>
                  <a:lnTo>
                    <a:pt x="112" y="7"/>
                  </a:lnTo>
                  <a:lnTo>
                    <a:pt x="114" y="7"/>
                  </a:lnTo>
                  <a:lnTo>
                    <a:pt x="116" y="9"/>
                  </a:lnTo>
                  <a:lnTo>
                    <a:pt x="116" y="11"/>
                  </a:lnTo>
                  <a:lnTo>
                    <a:pt x="118" y="15"/>
                  </a:lnTo>
                  <a:lnTo>
                    <a:pt x="118" y="17"/>
                  </a:lnTo>
                  <a:lnTo>
                    <a:pt x="118" y="19"/>
                  </a:lnTo>
                  <a:lnTo>
                    <a:pt x="118" y="22"/>
                  </a:lnTo>
                  <a:lnTo>
                    <a:pt x="116" y="24"/>
                  </a:lnTo>
                  <a:lnTo>
                    <a:pt x="114" y="26"/>
                  </a:lnTo>
                  <a:lnTo>
                    <a:pt x="112" y="28"/>
                  </a:lnTo>
                  <a:lnTo>
                    <a:pt x="109" y="28"/>
                  </a:lnTo>
                  <a:lnTo>
                    <a:pt x="107" y="28"/>
                  </a:lnTo>
                  <a:lnTo>
                    <a:pt x="105" y="26"/>
                  </a:lnTo>
                  <a:lnTo>
                    <a:pt x="103" y="26"/>
                  </a:lnTo>
                  <a:lnTo>
                    <a:pt x="103" y="35"/>
                  </a:lnTo>
                  <a:lnTo>
                    <a:pt x="101" y="35"/>
                  </a:lnTo>
                  <a:lnTo>
                    <a:pt x="101" y="7"/>
                  </a:lnTo>
                  <a:close/>
                  <a:moveTo>
                    <a:pt x="109" y="24"/>
                  </a:moveTo>
                  <a:lnTo>
                    <a:pt x="111" y="24"/>
                  </a:lnTo>
                  <a:lnTo>
                    <a:pt x="112" y="24"/>
                  </a:lnTo>
                  <a:lnTo>
                    <a:pt x="112" y="22"/>
                  </a:lnTo>
                  <a:lnTo>
                    <a:pt x="114" y="20"/>
                  </a:lnTo>
                  <a:lnTo>
                    <a:pt x="114" y="19"/>
                  </a:lnTo>
                  <a:lnTo>
                    <a:pt x="114" y="17"/>
                  </a:lnTo>
                  <a:lnTo>
                    <a:pt x="114" y="15"/>
                  </a:lnTo>
                  <a:lnTo>
                    <a:pt x="114" y="13"/>
                  </a:lnTo>
                  <a:lnTo>
                    <a:pt x="112" y="11"/>
                  </a:lnTo>
                  <a:lnTo>
                    <a:pt x="111" y="11"/>
                  </a:lnTo>
                  <a:lnTo>
                    <a:pt x="109" y="9"/>
                  </a:lnTo>
                  <a:lnTo>
                    <a:pt x="107" y="11"/>
                  </a:lnTo>
                  <a:lnTo>
                    <a:pt x="105" y="13"/>
                  </a:lnTo>
                  <a:lnTo>
                    <a:pt x="105" y="15"/>
                  </a:lnTo>
                  <a:lnTo>
                    <a:pt x="103" y="19"/>
                  </a:lnTo>
                  <a:lnTo>
                    <a:pt x="105" y="22"/>
                  </a:lnTo>
                  <a:lnTo>
                    <a:pt x="105" y="24"/>
                  </a:lnTo>
                  <a:lnTo>
                    <a:pt x="107" y="24"/>
                  </a:lnTo>
                  <a:lnTo>
                    <a:pt x="109" y="24"/>
                  </a:lnTo>
                  <a:close/>
                  <a:moveTo>
                    <a:pt x="125" y="22"/>
                  </a:moveTo>
                  <a:lnTo>
                    <a:pt x="125" y="22"/>
                  </a:lnTo>
                  <a:lnTo>
                    <a:pt x="133" y="7"/>
                  </a:lnTo>
                  <a:lnTo>
                    <a:pt x="138" y="7"/>
                  </a:lnTo>
                  <a:lnTo>
                    <a:pt x="138" y="28"/>
                  </a:lnTo>
                  <a:lnTo>
                    <a:pt x="135" y="28"/>
                  </a:lnTo>
                  <a:lnTo>
                    <a:pt x="135" y="13"/>
                  </a:lnTo>
                  <a:lnTo>
                    <a:pt x="125" y="28"/>
                  </a:lnTo>
                  <a:lnTo>
                    <a:pt x="122" y="28"/>
                  </a:lnTo>
                  <a:lnTo>
                    <a:pt x="122" y="7"/>
                  </a:lnTo>
                  <a:lnTo>
                    <a:pt x="125" y="7"/>
                  </a:lnTo>
                  <a:lnTo>
                    <a:pt x="125" y="22"/>
                  </a:lnTo>
                  <a:close/>
                  <a:moveTo>
                    <a:pt x="155" y="7"/>
                  </a:moveTo>
                  <a:lnTo>
                    <a:pt x="159" y="7"/>
                  </a:lnTo>
                  <a:lnTo>
                    <a:pt x="159" y="28"/>
                  </a:lnTo>
                  <a:lnTo>
                    <a:pt x="155" y="28"/>
                  </a:lnTo>
                  <a:lnTo>
                    <a:pt x="155" y="19"/>
                  </a:lnTo>
                  <a:lnTo>
                    <a:pt x="146" y="19"/>
                  </a:lnTo>
                  <a:lnTo>
                    <a:pt x="146" y="28"/>
                  </a:lnTo>
                  <a:lnTo>
                    <a:pt x="142" y="28"/>
                  </a:lnTo>
                  <a:lnTo>
                    <a:pt x="142" y="7"/>
                  </a:lnTo>
                  <a:lnTo>
                    <a:pt x="146" y="7"/>
                  </a:lnTo>
                  <a:lnTo>
                    <a:pt x="146" y="15"/>
                  </a:lnTo>
                  <a:lnTo>
                    <a:pt x="155" y="15"/>
                  </a:lnTo>
                  <a:lnTo>
                    <a:pt x="155" y="7"/>
                  </a:lnTo>
                  <a:close/>
                  <a:moveTo>
                    <a:pt x="177" y="0"/>
                  </a:moveTo>
                  <a:lnTo>
                    <a:pt x="179" y="0"/>
                  </a:lnTo>
                  <a:lnTo>
                    <a:pt x="179" y="2"/>
                  </a:lnTo>
                  <a:lnTo>
                    <a:pt x="179" y="4"/>
                  </a:lnTo>
                  <a:lnTo>
                    <a:pt x="177" y="4"/>
                  </a:lnTo>
                  <a:lnTo>
                    <a:pt x="175" y="4"/>
                  </a:lnTo>
                  <a:lnTo>
                    <a:pt x="173" y="4"/>
                  </a:lnTo>
                  <a:lnTo>
                    <a:pt x="170" y="4"/>
                  </a:lnTo>
                  <a:lnTo>
                    <a:pt x="168" y="6"/>
                  </a:lnTo>
                  <a:lnTo>
                    <a:pt x="166" y="7"/>
                  </a:lnTo>
                  <a:lnTo>
                    <a:pt x="164" y="11"/>
                  </a:lnTo>
                  <a:lnTo>
                    <a:pt x="166" y="9"/>
                  </a:lnTo>
                  <a:lnTo>
                    <a:pt x="168" y="9"/>
                  </a:lnTo>
                  <a:lnTo>
                    <a:pt x="168" y="7"/>
                  </a:lnTo>
                  <a:lnTo>
                    <a:pt x="170" y="7"/>
                  </a:lnTo>
                  <a:lnTo>
                    <a:pt x="171" y="7"/>
                  </a:lnTo>
                  <a:lnTo>
                    <a:pt x="173" y="7"/>
                  </a:lnTo>
                  <a:lnTo>
                    <a:pt x="177" y="9"/>
                  </a:lnTo>
                  <a:lnTo>
                    <a:pt x="177" y="11"/>
                  </a:lnTo>
                  <a:lnTo>
                    <a:pt x="179" y="13"/>
                  </a:lnTo>
                  <a:lnTo>
                    <a:pt x="181" y="15"/>
                  </a:lnTo>
                  <a:lnTo>
                    <a:pt x="181" y="19"/>
                  </a:lnTo>
                  <a:lnTo>
                    <a:pt x="181" y="20"/>
                  </a:lnTo>
                  <a:lnTo>
                    <a:pt x="179" y="22"/>
                  </a:lnTo>
                  <a:lnTo>
                    <a:pt x="177" y="24"/>
                  </a:lnTo>
                  <a:lnTo>
                    <a:pt x="175" y="26"/>
                  </a:lnTo>
                  <a:lnTo>
                    <a:pt x="173" y="28"/>
                  </a:lnTo>
                  <a:lnTo>
                    <a:pt x="171" y="28"/>
                  </a:lnTo>
                  <a:lnTo>
                    <a:pt x="170" y="28"/>
                  </a:lnTo>
                  <a:lnTo>
                    <a:pt x="168" y="28"/>
                  </a:lnTo>
                  <a:lnTo>
                    <a:pt x="166" y="26"/>
                  </a:lnTo>
                  <a:lnTo>
                    <a:pt x="164" y="26"/>
                  </a:lnTo>
                  <a:lnTo>
                    <a:pt x="164" y="24"/>
                  </a:lnTo>
                  <a:lnTo>
                    <a:pt x="162" y="22"/>
                  </a:lnTo>
                  <a:lnTo>
                    <a:pt x="162" y="19"/>
                  </a:lnTo>
                  <a:lnTo>
                    <a:pt x="162" y="17"/>
                  </a:lnTo>
                  <a:lnTo>
                    <a:pt x="162" y="15"/>
                  </a:lnTo>
                  <a:lnTo>
                    <a:pt x="162" y="13"/>
                  </a:lnTo>
                  <a:lnTo>
                    <a:pt x="162" y="9"/>
                  </a:lnTo>
                  <a:lnTo>
                    <a:pt x="164" y="7"/>
                  </a:lnTo>
                  <a:lnTo>
                    <a:pt x="164" y="6"/>
                  </a:lnTo>
                  <a:lnTo>
                    <a:pt x="166" y="4"/>
                  </a:lnTo>
                  <a:lnTo>
                    <a:pt x="168" y="2"/>
                  </a:lnTo>
                  <a:lnTo>
                    <a:pt x="170" y="2"/>
                  </a:lnTo>
                  <a:lnTo>
                    <a:pt x="175" y="2"/>
                  </a:lnTo>
                  <a:lnTo>
                    <a:pt x="177" y="0"/>
                  </a:lnTo>
                  <a:close/>
                  <a:moveTo>
                    <a:pt x="177" y="19"/>
                  </a:moveTo>
                  <a:lnTo>
                    <a:pt x="177" y="17"/>
                  </a:lnTo>
                  <a:lnTo>
                    <a:pt x="177" y="15"/>
                  </a:lnTo>
                  <a:lnTo>
                    <a:pt x="175" y="13"/>
                  </a:lnTo>
                  <a:lnTo>
                    <a:pt x="175" y="11"/>
                  </a:lnTo>
                  <a:lnTo>
                    <a:pt x="173" y="11"/>
                  </a:lnTo>
                  <a:lnTo>
                    <a:pt x="171" y="11"/>
                  </a:lnTo>
                  <a:lnTo>
                    <a:pt x="170" y="11"/>
                  </a:lnTo>
                  <a:lnTo>
                    <a:pt x="168" y="11"/>
                  </a:lnTo>
                  <a:lnTo>
                    <a:pt x="166" y="13"/>
                  </a:lnTo>
                  <a:lnTo>
                    <a:pt x="166" y="15"/>
                  </a:lnTo>
                  <a:lnTo>
                    <a:pt x="166" y="17"/>
                  </a:lnTo>
                  <a:lnTo>
                    <a:pt x="166" y="19"/>
                  </a:lnTo>
                  <a:lnTo>
                    <a:pt x="166" y="20"/>
                  </a:lnTo>
                  <a:lnTo>
                    <a:pt x="166" y="22"/>
                  </a:lnTo>
                  <a:lnTo>
                    <a:pt x="168" y="24"/>
                  </a:lnTo>
                  <a:lnTo>
                    <a:pt x="170" y="24"/>
                  </a:lnTo>
                  <a:lnTo>
                    <a:pt x="171" y="24"/>
                  </a:lnTo>
                  <a:lnTo>
                    <a:pt x="173" y="24"/>
                  </a:lnTo>
                  <a:lnTo>
                    <a:pt x="175" y="24"/>
                  </a:lnTo>
                  <a:lnTo>
                    <a:pt x="175" y="22"/>
                  </a:lnTo>
                  <a:lnTo>
                    <a:pt x="177" y="20"/>
                  </a:lnTo>
                  <a:lnTo>
                    <a:pt x="177" y="19"/>
                  </a:lnTo>
                  <a:close/>
                  <a:moveTo>
                    <a:pt x="196" y="7"/>
                  </a:moveTo>
                  <a:lnTo>
                    <a:pt x="199" y="7"/>
                  </a:lnTo>
                  <a:lnTo>
                    <a:pt x="199" y="9"/>
                  </a:lnTo>
                  <a:lnTo>
                    <a:pt x="197" y="13"/>
                  </a:lnTo>
                  <a:lnTo>
                    <a:pt x="197" y="15"/>
                  </a:lnTo>
                  <a:lnTo>
                    <a:pt x="197" y="17"/>
                  </a:lnTo>
                  <a:lnTo>
                    <a:pt x="196" y="19"/>
                  </a:lnTo>
                  <a:lnTo>
                    <a:pt x="196" y="22"/>
                  </a:lnTo>
                  <a:lnTo>
                    <a:pt x="194" y="24"/>
                  </a:lnTo>
                  <a:lnTo>
                    <a:pt x="194" y="26"/>
                  </a:lnTo>
                  <a:lnTo>
                    <a:pt x="192" y="30"/>
                  </a:lnTo>
                  <a:lnTo>
                    <a:pt x="190" y="32"/>
                  </a:lnTo>
                  <a:lnTo>
                    <a:pt x="190" y="33"/>
                  </a:lnTo>
                  <a:lnTo>
                    <a:pt x="188" y="35"/>
                  </a:lnTo>
                  <a:lnTo>
                    <a:pt x="186" y="35"/>
                  </a:lnTo>
                  <a:lnTo>
                    <a:pt x="184" y="35"/>
                  </a:lnTo>
                  <a:lnTo>
                    <a:pt x="184" y="32"/>
                  </a:lnTo>
                  <a:lnTo>
                    <a:pt x="186" y="32"/>
                  </a:lnTo>
                  <a:lnTo>
                    <a:pt x="188" y="32"/>
                  </a:lnTo>
                  <a:lnTo>
                    <a:pt x="188" y="30"/>
                  </a:lnTo>
                  <a:lnTo>
                    <a:pt x="190" y="28"/>
                  </a:lnTo>
                  <a:lnTo>
                    <a:pt x="183" y="7"/>
                  </a:lnTo>
                  <a:lnTo>
                    <a:pt x="186" y="7"/>
                  </a:lnTo>
                  <a:lnTo>
                    <a:pt x="190" y="24"/>
                  </a:lnTo>
                  <a:lnTo>
                    <a:pt x="192" y="24"/>
                  </a:lnTo>
                  <a:lnTo>
                    <a:pt x="196" y="7"/>
                  </a:lnTo>
                  <a:close/>
                  <a:moveTo>
                    <a:pt x="203" y="7"/>
                  </a:moveTo>
                  <a:lnTo>
                    <a:pt x="207" y="7"/>
                  </a:lnTo>
                  <a:lnTo>
                    <a:pt x="207" y="11"/>
                  </a:lnTo>
                  <a:lnTo>
                    <a:pt x="207" y="9"/>
                  </a:lnTo>
                  <a:lnTo>
                    <a:pt x="208" y="7"/>
                  </a:lnTo>
                  <a:lnTo>
                    <a:pt x="210" y="7"/>
                  </a:lnTo>
                  <a:lnTo>
                    <a:pt x="212" y="7"/>
                  </a:lnTo>
                  <a:lnTo>
                    <a:pt x="214" y="7"/>
                  </a:lnTo>
                  <a:lnTo>
                    <a:pt x="216" y="7"/>
                  </a:lnTo>
                  <a:lnTo>
                    <a:pt x="218" y="9"/>
                  </a:lnTo>
                  <a:lnTo>
                    <a:pt x="220" y="11"/>
                  </a:lnTo>
                  <a:lnTo>
                    <a:pt x="220" y="15"/>
                  </a:lnTo>
                  <a:lnTo>
                    <a:pt x="220" y="17"/>
                  </a:lnTo>
                  <a:lnTo>
                    <a:pt x="220" y="19"/>
                  </a:lnTo>
                  <a:lnTo>
                    <a:pt x="220" y="22"/>
                  </a:lnTo>
                  <a:lnTo>
                    <a:pt x="218" y="24"/>
                  </a:lnTo>
                  <a:lnTo>
                    <a:pt x="216" y="26"/>
                  </a:lnTo>
                  <a:lnTo>
                    <a:pt x="214" y="28"/>
                  </a:lnTo>
                  <a:lnTo>
                    <a:pt x="212" y="28"/>
                  </a:lnTo>
                  <a:lnTo>
                    <a:pt x="210" y="28"/>
                  </a:lnTo>
                  <a:lnTo>
                    <a:pt x="208" y="28"/>
                  </a:lnTo>
                  <a:lnTo>
                    <a:pt x="207" y="26"/>
                  </a:lnTo>
                  <a:lnTo>
                    <a:pt x="207" y="35"/>
                  </a:lnTo>
                  <a:lnTo>
                    <a:pt x="203" y="35"/>
                  </a:lnTo>
                  <a:lnTo>
                    <a:pt x="203" y="7"/>
                  </a:lnTo>
                  <a:close/>
                  <a:moveTo>
                    <a:pt x="210" y="24"/>
                  </a:moveTo>
                  <a:lnTo>
                    <a:pt x="212" y="24"/>
                  </a:lnTo>
                  <a:lnTo>
                    <a:pt x="214" y="24"/>
                  </a:lnTo>
                  <a:lnTo>
                    <a:pt x="216" y="22"/>
                  </a:lnTo>
                  <a:lnTo>
                    <a:pt x="216" y="20"/>
                  </a:lnTo>
                  <a:lnTo>
                    <a:pt x="216" y="19"/>
                  </a:lnTo>
                  <a:lnTo>
                    <a:pt x="216" y="17"/>
                  </a:lnTo>
                  <a:lnTo>
                    <a:pt x="216" y="15"/>
                  </a:lnTo>
                  <a:lnTo>
                    <a:pt x="216" y="13"/>
                  </a:lnTo>
                  <a:lnTo>
                    <a:pt x="214" y="11"/>
                  </a:lnTo>
                  <a:lnTo>
                    <a:pt x="210" y="9"/>
                  </a:lnTo>
                  <a:lnTo>
                    <a:pt x="208" y="11"/>
                  </a:lnTo>
                  <a:lnTo>
                    <a:pt x="207" y="13"/>
                  </a:lnTo>
                  <a:lnTo>
                    <a:pt x="207" y="15"/>
                  </a:lnTo>
                  <a:lnTo>
                    <a:pt x="207" y="19"/>
                  </a:lnTo>
                  <a:lnTo>
                    <a:pt x="207" y="22"/>
                  </a:lnTo>
                  <a:lnTo>
                    <a:pt x="207" y="24"/>
                  </a:lnTo>
                  <a:lnTo>
                    <a:pt x="208" y="24"/>
                  </a:lnTo>
                  <a:lnTo>
                    <a:pt x="210" y="24"/>
                  </a:lnTo>
                  <a:close/>
                  <a:moveTo>
                    <a:pt x="227" y="11"/>
                  </a:moveTo>
                  <a:lnTo>
                    <a:pt x="227" y="28"/>
                  </a:lnTo>
                  <a:lnTo>
                    <a:pt x="223" y="28"/>
                  </a:lnTo>
                  <a:lnTo>
                    <a:pt x="223" y="7"/>
                  </a:lnTo>
                  <a:lnTo>
                    <a:pt x="236" y="7"/>
                  </a:lnTo>
                  <a:lnTo>
                    <a:pt x="236" y="11"/>
                  </a:lnTo>
                  <a:lnTo>
                    <a:pt x="227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64" name="Freeform 155">
              <a:extLst>
                <a:ext uri="{FF2B5EF4-FFF2-40B4-BE49-F238E27FC236}">
                  <a16:creationId xmlns:a16="http://schemas.microsoft.com/office/drawing/2014/main" id="{7EE03AF0-B963-1344-9FCA-4F34F587FD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36398" y="4198625"/>
              <a:ext cx="161925" cy="52387"/>
            </a:xfrm>
            <a:custGeom>
              <a:avLst/>
              <a:gdLst>
                <a:gd name="T0" fmla="*/ 24799 w 111"/>
                <a:gd name="T1" fmla="*/ 41275 h 33"/>
                <a:gd name="T2" fmla="*/ 5835 w 111"/>
                <a:gd name="T3" fmla="*/ 41275 h 33"/>
                <a:gd name="T4" fmla="*/ 30634 w 111"/>
                <a:gd name="T5" fmla="*/ 0 h 33"/>
                <a:gd name="T6" fmla="*/ 62728 w 111"/>
                <a:gd name="T7" fmla="*/ 34925 h 33"/>
                <a:gd name="T8" fmla="*/ 53975 w 111"/>
                <a:gd name="T9" fmla="*/ 41275 h 33"/>
                <a:gd name="T10" fmla="*/ 43764 w 111"/>
                <a:gd name="T11" fmla="*/ 41275 h 33"/>
                <a:gd name="T12" fmla="*/ 37928 w 111"/>
                <a:gd name="T13" fmla="*/ 31750 h 33"/>
                <a:gd name="T14" fmla="*/ 37928 w 111"/>
                <a:gd name="T15" fmla="*/ 17462 h 33"/>
                <a:gd name="T16" fmla="*/ 46681 w 111"/>
                <a:gd name="T17" fmla="*/ 9525 h 33"/>
                <a:gd name="T18" fmla="*/ 56893 w 111"/>
                <a:gd name="T19" fmla="*/ 12700 h 33"/>
                <a:gd name="T20" fmla="*/ 62728 w 111"/>
                <a:gd name="T21" fmla="*/ 23812 h 33"/>
                <a:gd name="T22" fmla="*/ 43764 w 111"/>
                <a:gd name="T23" fmla="*/ 31750 h 33"/>
                <a:gd name="T24" fmla="*/ 52516 w 111"/>
                <a:gd name="T25" fmla="*/ 38100 h 33"/>
                <a:gd name="T26" fmla="*/ 56893 w 111"/>
                <a:gd name="T27" fmla="*/ 34925 h 33"/>
                <a:gd name="T28" fmla="*/ 56893 w 111"/>
                <a:gd name="T29" fmla="*/ 31750 h 33"/>
                <a:gd name="T30" fmla="*/ 56893 w 111"/>
                <a:gd name="T31" fmla="*/ 20637 h 33"/>
                <a:gd name="T32" fmla="*/ 52516 w 111"/>
                <a:gd name="T33" fmla="*/ 14287 h 33"/>
                <a:gd name="T34" fmla="*/ 43764 w 111"/>
                <a:gd name="T35" fmla="*/ 17462 h 33"/>
                <a:gd name="T36" fmla="*/ 43764 w 111"/>
                <a:gd name="T37" fmla="*/ 23812 h 33"/>
                <a:gd name="T38" fmla="*/ 72939 w 111"/>
                <a:gd name="T39" fmla="*/ 12700 h 33"/>
                <a:gd name="T40" fmla="*/ 75857 w 111"/>
                <a:gd name="T41" fmla="*/ 12700 h 33"/>
                <a:gd name="T42" fmla="*/ 81692 w 111"/>
                <a:gd name="T43" fmla="*/ 9525 h 33"/>
                <a:gd name="T44" fmla="*/ 91903 w 111"/>
                <a:gd name="T45" fmla="*/ 14287 h 33"/>
                <a:gd name="T46" fmla="*/ 94821 w 111"/>
                <a:gd name="T47" fmla="*/ 23812 h 33"/>
                <a:gd name="T48" fmla="*/ 91903 w 111"/>
                <a:gd name="T49" fmla="*/ 38100 h 33"/>
                <a:gd name="T50" fmla="*/ 81692 w 111"/>
                <a:gd name="T51" fmla="*/ 41275 h 33"/>
                <a:gd name="T52" fmla="*/ 75857 w 111"/>
                <a:gd name="T53" fmla="*/ 41275 h 33"/>
                <a:gd name="T54" fmla="*/ 72939 w 111"/>
                <a:gd name="T55" fmla="*/ 52387 h 33"/>
                <a:gd name="T56" fmla="*/ 81692 w 111"/>
                <a:gd name="T57" fmla="*/ 38100 h 33"/>
                <a:gd name="T58" fmla="*/ 87527 w 111"/>
                <a:gd name="T59" fmla="*/ 34925 h 33"/>
                <a:gd name="T60" fmla="*/ 88986 w 111"/>
                <a:gd name="T61" fmla="*/ 26987 h 33"/>
                <a:gd name="T62" fmla="*/ 88986 w 111"/>
                <a:gd name="T63" fmla="*/ 17462 h 33"/>
                <a:gd name="T64" fmla="*/ 81692 w 111"/>
                <a:gd name="T65" fmla="*/ 14287 h 33"/>
                <a:gd name="T66" fmla="*/ 72939 w 111"/>
                <a:gd name="T67" fmla="*/ 20637 h 33"/>
                <a:gd name="T68" fmla="*/ 75857 w 111"/>
                <a:gd name="T69" fmla="*/ 34925 h 33"/>
                <a:gd name="T70" fmla="*/ 116703 w 111"/>
                <a:gd name="T71" fmla="*/ 34925 h 33"/>
                <a:gd name="T72" fmla="*/ 132749 w 111"/>
                <a:gd name="T73" fmla="*/ 41275 h 33"/>
                <a:gd name="T74" fmla="*/ 126914 w 111"/>
                <a:gd name="T75" fmla="*/ 20637 h 33"/>
                <a:gd name="T76" fmla="*/ 126914 w 111"/>
                <a:gd name="T77" fmla="*/ 17462 h 33"/>
                <a:gd name="T78" fmla="*/ 113785 w 111"/>
                <a:gd name="T79" fmla="*/ 41275 h 33"/>
                <a:gd name="T80" fmla="*/ 103574 w 111"/>
                <a:gd name="T81" fmla="*/ 17462 h 33"/>
                <a:gd name="T82" fmla="*/ 105032 w 111"/>
                <a:gd name="T83" fmla="*/ 23812 h 33"/>
                <a:gd name="T84" fmla="*/ 100656 w 111"/>
                <a:gd name="T85" fmla="*/ 12700 h 33"/>
                <a:gd name="T86" fmla="*/ 161925 w 111"/>
                <a:gd name="T87" fmla="*/ 31750 h 33"/>
                <a:gd name="T88" fmla="*/ 159007 w 111"/>
                <a:gd name="T89" fmla="*/ 38100 h 33"/>
                <a:gd name="T90" fmla="*/ 151714 w 111"/>
                <a:gd name="T91" fmla="*/ 41275 h 33"/>
                <a:gd name="T92" fmla="*/ 142961 w 111"/>
                <a:gd name="T93" fmla="*/ 12700 h 33"/>
                <a:gd name="T94" fmla="*/ 154631 w 111"/>
                <a:gd name="T95" fmla="*/ 23812 h 33"/>
                <a:gd name="T96" fmla="*/ 161925 w 111"/>
                <a:gd name="T97" fmla="*/ 31750 h 33"/>
                <a:gd name="T98" fmla="*/ 154631 w 111"/>
                <a:gd name="T99" fmla="*/ 38100 h 33"/>
                <a:gd name="T100" fmla="*/ 157549 w 111"/>
                <a:gd name="T101" fmla="*/ 31750 h 33"/>
                <a:gd name="T102" fmla="*/ 154631 w 111"/>
                <a:gd name="T103" fmla="*/ 26987 h 33"/>
                <a:gd name="T104" fmla="*/ 142961 w 111"/>
                <a:gd name="T105" fmla="*/ 38100 h 3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11"/>
                <a:gd name="T160" fmla="*/ 0 h 33"/>
                <a:gd name="T161" fmla="*/ 111 w 111"/>
                <a:gd name="T162" fmla="*/ 33 h 3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11" h="33">
                  <a:moveTo>
                    <a:pt x="21" y="0"/>
                  </a:moveTo>
                  <a:lnTo>
                    <a:pt x="21" y="26"/>
                  </a:lnTo>
                  <a:lnTo>
                    <a:pt x="17" y="26"/>
                  </a:lnTo>
                  <a:lnTo>
                    <a:pt x="17" y="2"/>
                  </a:lnTo>
                  <a:lnTo>
                    <a:pt x="4" y="2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21" y="0"/>
                  </a:lnTo>
                  <a:close/>
                  <a:moveTo>
                    <a:pt x="43" y="20"/>
                  </a:moveTo>
                  <a:lnTo>
                    <a:pt x="43" y="20"/>
                  </a:lnTo>
                  <a:lnTo>
                    <a:pt x="43" y="22"/>
                  </a:lnTo>
                  <a:lnTo>
                    <a:pt x="41" y="24"/>
                  </a:lnTo>
                  <a:lnTo>
                    <a:pt x="39" y="26"/>
                  </a:lnTo>
                  <a:lnTo>
                    <a:pt x="37" y="26"/>
                  </a:lnTo>
                  <a:lnTo>
                    <a:pt x="34" y="26"/>
                  </a:lnTo>
                  <a:lnTo>
                    <a:pt x="32" y="26"/>
                  </a:lnTo>
                  <a:lnTo>
                    <a:pt x="30" y="26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6" y="20"/>
                  </a:lnTo>
                  <a:lnTo>
                    <a:pt x="26" y="17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28" y="9"/>
                  </a:lnTo>
                  <a:lnTo>
                    <a:pt x="30" y="8"/>
                  </a:lnTo>
                  <a:lnTo>
                    <a:pt x="32" y="6"/>
                  </a:lnTo>
                  <a:lnTo>
                    <a:pt x="36" y="6"/>
                  </a:lnTo>
                  <a:lnTo>
                    <a:pt x="37" y="6"/>
                  </a:lnTo>
                  <a:lnTo>
                    <a:pt x="39" y="8"/>
                  </a:lnTo>
                  <a:lnTo>
                    <a:pt x="41" y="9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43" y="17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30" y="22"/>
                  </a:lnTo>
                  <a:lnTo>
                    <a:pt x="32" y="24"/>
                  </a:lnTo>
                  <a:lnTo>
                    <a:pt x="36" y="24"/>
                  </a:lnTo>
                  <a:lnTo>
                    <a:pt x="37" y="24"/>
                  </a:lnTo>
                  <a:lnTo>
                    <a:pt x="39" y="22"/>
                  </a:lnTo>
                  <a:lnTo>
                    <a:pt x="39" y="20"/>
                  </a:lnTo>
                  <a:lnTo>
                    <a:pt x="43" y="20"/>
                  </a:lnTo>
                  <a:close/>
                  <a:moveTo>
                    <a:pt x="41" y="15"/>
                  </a:moveTo>
                  <a:lnTo>
                    <a:pt x="39" y="13"/>
                  </a:lnTo>
                  <a:lnTo>
                    <a:pt x="39" y="11"/>
                  </a:lnTo>
                  <a:lnTo>
                    <a:pt x="37" y="9"/>
                  </a:lnTo>
                  <a:lnTo>
                    <a:pt x="36" y="9"/>
                  </a:lnTo>
                  <a:lnTo>
                    <a:pt x="34" y="9"/>
                  </a:lnTo>
                  <a:lnTo>
                    <a:pt x="32" y="9"/>
                  </a:lnTo>
                  <a:lnTo>
                    <a:pt x="30" y="11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41" y="15"/>
                  </a:lnTo>
                  <a:close/>
                  <a:moveTo>
                    <a:pt x="48" y="8"/>
                  </a:moveTo>
                  <a:lnTo>
                    <a:pt x="50" y="8"/>
                  </a:lnTo>
                  <a:lnTo>
                    <a:pt x="50" y="9"/>
                  </a:lnTo>
                  <a:lnTo>
                    <a:pt x="52" y="8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60" y="6"/>
                  </a:lnTo>
                  <a:lnTo>
                    <a:pt x="61" y="8"/>
                  </a:lnTo>
                  <a:lnTo>
                    <a:pt x="63" y="9"/>
                  </a:lnTo>
                  <a:lnTo>
                    <a:pt x="63" y="11"/>
                  </a:lnTo>
                  <a:lnTo>
                    <a:pt x="65" y="13"/>
                  </a:lnTo>
                  <a:lnTo>
                    <a:pt x="65" y="15"/>
                  </a:lnTo>
                  <a:lnTo>
                    <a:pt x="65" y="19"/>
                  </a:lnTo>
                  <a:lnTo>
                    <a:pt x="63" y="20"/>
                  </a:lnTo>
                  <a:lnTo>
                    <a:pt x="63" y="24"/>
                  </a:lnTo>
                  <a:lnTo>
                    <a:pt x="61" y="26"/>
                  </a:lnTo>
                  <a:lnTo>
                    <a:pt x="60" y="26"/>
                  </a:lnTo>
                  <a:lnTo>
                    <a:pt x="56" y="26"/>
                  </a:lnTo>
                  <a:lnTo>
                    <a:pt x="54" y="26"/>
                  </a:lnTo>
                  <a:lnTo>
                    <a:pt x="52" y="26"/>
                  </a:lnTo>
                  <a:lnTo>
                    <a:pt x="50" y="24"/>
                  </a:lnTo>
                  <a:lnTo>
                    <a:pt x="50" y="33"/>
                  </a:lnTo>
                  <a:lnTo>
                    <a:pt x="48" y="33"/>
                  </a:lnTo>
                  <a:lnTo>
                    <a:pt x="48" y="8"/>
                  </a:lnTo>
                  <a:close/>
                  <a:moveTo>
                    <a:pt x="56" y="24"/>
                  </a:moveTo>
                  <a:lnTo>
                    <a:pt x="58" y="24"/>
                  </a:lnTo>
                  <a:lnTo>
                    <a:pt x="60" y="22"/>
                  </a:lnTo>
                  <a:lnTo>
                    <a:pt x="61" y="20"/>
                  </a:lnTo>
                  <a:lnTo>
                    <a:pt x="61" y="19"/>
                  </a:lnTo>
                  <a:lnTo>
                    <a:pt x="61" y="17"/>
                  </a:lnTo>
                  <a:lnTo>
                    <a:pt x="61" y="15"/>
                  </a:lnTo>
                  <a:lnTo>
                    <a:pt x="61" y="13"/>
                  </a:lnTo>
                  <a:lnTo>
                    <a:pt x="61" y="11"/>
                  </a:lnTo>
                  <a:lnTo>
                    <a:pt x="60" y="9"/>
                  </a:lnTo>
                  <a:lnTo>
                    <a:pt x="58" y="9"/>
                  </a:lnTo>
                  <a:lnTo>
                    <a:pt x="56" y="9"/>
                  </a:lnTo>
                  <a:lnTo>
                    <a:pt x="54" y="9"/>
                  </a:lnTo>
                  <a:lnTo>
                    <a:pt x="52" y="11"/>
                  </a:lnTo>
                  <a:lnTo>
                    <a:pt x="50" y="13"/>
                  </a:lnTo>
                  <a:lnTo>
                    <a:pt x="50" y="17"/>
                  </a:lnTo>
                  <a:lnTo>
                    <a:pt x="50" y="20"/>
                  </a:lnTo>
                  <a:lnTo>
                    <a:pt x="52" y="22"/>
                  </a:lnTo>
                  <a:lnTo>
                    <a:pt x="54" y="24"/>
                  </a:lnTo>
                  <a:lnTo>
                    <a:pt x="56" y="24"/>
                  </a:lnTo>
                  <a:close/>
                  <a:moveTo>
                    <a:pt x="80" y="22"/>
                  </a:moveTo>
                  <a:lnTo>
                    <a:pt x="85" y="8"/>
                  </a:lnTo>
                  <a:lnTo>
                    <a:pt x="91" y="8"/>
                  </a:lnTo>
                  <a:lnTo>
                    <a:pt x="91" y="26"/>
                  </a:lnTo>
                  <a:lnTo>
                    <a:pt x="87" y="26"/>
                  </a:lnTo>
                  <a:lnTo>
                    <a:pt x="87" y="15"/>
                  </a:lnTo>
                  <a:lnTo>
                    <a:pt x="87" y="13"/>
                  </a:lnTo>
                  <a:lnTo>
                    <a:pt x="87" y="11"/>
                  </a:lnTo>
                  <a:lnTo>
                    <a:pt x="82" y="26"/>
                  </a:lnTo>
                  <a:lnTo>
                    <a:pt x="78" y="26"/>
                  </a:lnTo>
                  <a:lnTo>
                    <a:pt x="72" y="11"/>
                  </a:lnTo>
                  <a:lnTo>
                    <a:pt x="71" y="11"/>
                  </a:lnTo>
                  <a:lnTo>
                    <a:pt x="72" y="13"/>
                  </a:lnTo>
                  <a:lnTo>
                    <a:pt x="72" y="15"/>
                  </a:lnTo>
                  <a:lnTo>
                    <a:pt x="72" y="26"/>
                  </a:lnTo>
                  <a:lnTo>
                    <a:pt x="69" y="26"/>
                  </a:lnTo>
                  <a:lnTo>
                    <a:pt x="69" y="8"/>
                  </a:lnTo>
                  <a:lnTo>
                    <a:pt x="72" y="8"/>
                  </a:lnTo>
                  <a:lnTo>
                    <a:pt x="80" y="22"/>
                  </a:lnTo>
                  <a:close/>
                  <a:moveTo>
                    <a:pt x="111" y="20"/>
                  </a:moveTo>
                  <a:lnTo>
                    <a:pt x="109" y="22"/>
                  </a:lnTo>
                  <a:lnTo>
                    <a:pt x="109" y="24"/>
                  </a:lnTo>
                  <a:lnTo>
                    <a:pt x="108" y="26"/>
                  </a:lnTo>
                  <a:lnTo>
                    <a:pt x="106" y="26"/>
                  </a:lnTo>
                  <a:lnTo>
                    <a:pt x="104" y="26"/>
                  </a:lnTo>
                  <a:lnTo>
                    <a:pt x="95" y="26"/>
                  </a:lnTo>
                  <a:lnTo>
                    <a:pt x="95" y="8"/>
                  </a:lnTo>
                  <a:lnTo>
                    <a:pt x="98" y="8"/>
                  </a:lnTo>
                  <a:lnTo>
                    <a:pt x="98" y="15"/>
                  </a:lnTo>
                  <a:lnTo>
                    <a:pt x="104" y="15"/>
                  </a:lnTo>
                  <a:lnTo>
                    <a:pt x="106" y="15"/>
                  </a:lnTo>
                  <a:lnTo>
                    <a:pt x="109" y="17"/>
                  </a:lnTo>
                  <a:lnTo>
                    <a:pt x="109" y="19"/>
                  </a:lnTo>
                  <a:lnTo>
                    <a:pt x="111" y="20"/>
                  </a:lnTo>
                  <a:close/>
                  <a:moveTo>
                    <a:pt x="98" y="24"/>
                  </a:moveTo>
                  <a:lnTo>
                    <a:pt x="104" y="24"/>
                  </a:lnTo>
                  <a:lnTo>
                    <a:pt x="106" y="24"/>
                  </a:lnTo>
                  <a:lnTo>
                    <a:pt x="106" y="22"/>
                  </a:lnTo>
                  <a:lnTo>
                    <a:pt x="108" y="22"/>
                  </a:lnTo>
                  <a:lnTo>
                    <a:pt x="108" y="20"/>
                  </a:lnTo>
                  <a:lnTo>
                    <a:pt x="108" y="19"/>
                  </a:lnTo>
                  <a:lnTo>
                    <a:pt x="106" y="19"/>
                  </a:lnTo>
                  <a:lnTo>
                    <a:pt x="106" y="17"/>
                  </a:lnTo>
                  <a:lnTo>
                    <a:pt x="104" y="17"/>
                  </a:lnTo>
                  <a:lnTo>
                    <a:pt x="98" y="17"/>
                  </a:lnTo>
                  <a:lnTo>
                    <a:pt x="98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65" name="Freeform 156">
              <a:extLst>
                <a:ext uri="{FF2B5EF4-FFF2-40B4-BE49-F238E27FC236}">
                  <a16:creationId xmlns:a16="http://schemas.microsoft.com/office/drawing/2014/main" id="{46FF672D-13CF-A446-98AD-62109DA77C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36361" y="3838262"/>
              <a:ext cx="155575" cy="55563"/>
            </a:xfrm>
            <a:custGeom>
              <a:avLst/>
              <a:gdLst>
                <a:gd name="T0" fmla="*/ 0 w 106"/>
                <a:gd name="T1" fmla="*/ 0 h 35"/>
                <a:gd name="T2" fmla="*/ 24951 w 106"/>
                <a:gd name="T3" fmla="*/ 0 h 35"/>
                <a:gd name="T4" fmla="*/ 33757 w 106"/>
                <a:gd name="T5" fmla="*/ 44450 h 35"/>
                <a:gd name="T6" fmla="*/ 5871 w 106"/>
                <a:gd name="T7" fmla="*/ 26988 h 35"/>
                <a:gd name="T8" fmla="*/ 44031 w 106"/>
                <a:gd name="T9" fmla="*/ 34925 h 35"/>
                <a:gd name="T10" fmla="*/ 60175 w 106"/>
                <a:gd name="T11" fmla="*/ 44450 h 35"/>
                <a:gd name="T12" fmla="*/ 54304 w 106"/>
                <a:gd name="T13" fmla="*/ 20638 h 35"/>
                <a:gd name="T14" fmla="*/ 38160 w 106"/>
                <a:gd name="T15" fmla="*/ 11113 h 35"/>
                <a:gd name="T16" fmla="*/ 68981 w 106"/>
                <a:gd name="T17" fmla="*/ 11113 h 35"/>
                <a:gd name="T18" fmla="*/ 73384 w 106"/>
                <a:gd name="T19" fmla="*/ 14288 h 35"/>
                <a:gd name="T20" fmla="*/ 79255 w 106"/>
                <a:gd name="T21" fmla="*/ 11113 h 35"/>
                <a:gd name="T22" fmla="*/ 86594 w 106"/>
                <a:gd name="T23" fmla="*/ 11113 h 35"/>
                <a:gd name="T24" fmla="*/ 92464 w 106"/>
                <a:gd name="T25" fmla="*/ 23813 h 35"/>
                <a:gd name="T26" fmla="*/ 92464 w 106"/>
                <a:gd name="T27" fmla="*/ 34925 h 35"/>
                <a:gd name="T28" fmla="*/ 85126 w 106"/>
                <a:gd name="T29" fmla="*/ 44450 h 35"/>
                <a:gd name="T30" fmla="*/ 76320 w 106"/>
                <a:gd name="T31" fmla="*/ 41275 h 35"/>
                <a:gd name="T32" fmla="*/ 73384 w 106"/>
                <a:gd name="T33" fmla="*/ 38100 h 35"/>
                <a:gd name="T34" fmla="*/ 68981 w 106"/>
                <a:gd name="T35" fmla="*/ 11113 h 35"/>
                <a:gd name="T36" fmla="*/ 85126 w 106"/>
                <a:gd name="T37" fmla="*/ 38100 h 35"/>
                <a:gd name="T38" fmla="*/ 86594 w 106"/>
                <a:gd name="T39" fmla="*/ 28575 h 35"/>
                <a:gd name="T40" fmla="*/ 86594 w 106"/>
                <a:gd name="T41" fmla="*/ 20638 h 35"/>
                <a:gd name="T42" fmla="*/ 85126 w 106"/>
                <a:gd name="T43" fmla="*/ 14288 h 35"/>
                <a:gd name="T44" fmla="*/ 73384 w 106"/>
                <a:gd name="T45" fmla="*/ 17463 h 35"/>
                <a:gd name="T46" fmla="*/ 73384 w 106"/>
                <a:gd name="T47" fmla="*/ 31750 h 35"/>
                <a:gd name="T48" fmla="*/ 82191 w 106"/>
                <a:gd name="T49" fmla="*/ 38100 h 35"/>
                <a:gd name="T50" fmla="*/ 117415 w 106"/>
                <a:gd name="T51" fmla="*/ 11113 h 35"/>
                <a:gd name="T52" fmla="*/ 121818 w 106"/>
                <a:gd name="T53" fmla="*/ 23813 h 35"/>
                <a:gd name="T54" fmla="*/ 121818 w 106"/>
                <a:gd name="T55" fmla="*/ 34925 h 35"/>
                <a:gd name="T56" fmla="*/ 114480 w 106"/>
                <a:gd name="T57" fmla="*/ 44450 h 35"/>
                <a:gd name="T58" fmla="*/ 104206 w 106"/>
                <a:gd name="T59" fmla="*/ 41275 h 35"/>
                <a:gd name="T60" fmla="*/ 98335 w 106"/>
                <a:gd name="T61" fmla="*/ 31750 h 35"/>
                <a:gd name="T62" fmla="*/ 98335 w 106"/>
                <a:gd name="T63" fmla="*/ 20638 h 35"/>
                <a:gd name="T64" fmla="*/ 105674 w 106"/>
                <a:gd name="T65" fmla="*/ 11113 h 35"/>
                <a:gd name="T66" fmla="*/ 114480 w 106"/>
                <a:gd name="T67" fmla="*/ 38100 h 35"/>
                <a:gd name="T68" fmla="*/ 117415 w 106"/>
                <a:gd name="T69" fmla="*/ 31750 h 35"/>
                <a:gd name="T70" fmla="*/ 120350 w 106"/>
                <a:gd name="T71" fmla="*/ 23813 h 35"/>
                <a:gd name="T72" fmla="*/ 114480 w 106"/>
                <a:gd name="T73" fmla="*/ 17463 h 35"/>
                <a:gd name="T74" fmla="*/ 108609 w 106"/>
                <a:gd name="T75" fmla="*/ 14288 h 35"/>
                <a:gd name="T76" fmla="*/ 104206 w 106"/>
                <a:gd name="T77" fmla="*/ 20638 h 35"/>
                <a:gd name="T78" fmla="*/ 104206 w 106"/>
                <a:gd name="T79" fmla="*/ 28575 h 35"/>
                <a:gd name="T80" fmla="*/ 105674 w 106"/>
                <a:gd name="T81" fmla="*/ 38100 h 35"/>
                <a:gd name="T82" fmla="*/ 130624 w 106"/>
                <a:gd name="T83" fmla="*/ 11113 h 35"/>
                <a:gd name="T84" fmla="*/ 149704 w 106"/>
                <a:gd name="T85" fmla="*/ 14288 h 35"/>
                <a:gd name="T86" fmla="*/ 152640 w 106"/>
                <a:gd name="T87" fmla="*/ 20638 h 35"/>
                <a:gd name="T88" fmla="*/ 146769 w 106"/>
                <a:gd name="T89" fmla="*/ 26988 h 35"/>
                <a:gd name="T90" fmla="*/ 152640 w 106"/>
                <a:gd name="T91" fmla="*/ 28575 h 35"/>
                <a:gd name="T92" fmla="*/ 152640 w 106"/>
                <a:gd name="T93" fmla="*/ 38100 h 35"/>
                <a:gd name="T94" fmla="*/ 146769 w 106"/>
                <a:gd name="T95" fmla="*/ 41275 h 35"/>
                <a:gd name="T96" fmla="*/ 130624 w 106"/>
                <a:gd name="T97" fmla="*/ 11113 h 35"/>
                <a:gd name="T98" fmla="*/ 143833 w 106"/>
                <a:gd name="T99" fmla="*/ 23813 h 35"/>
                <a:gd name="T100" fmla="*/ 146769 w 106"/>
                <a:gd name="T101" fmla="*/ 23813 h 35"/>
                <a:gd name="T102" fmla="*/ 146769 w 106"/>
                <a:gd name="T103" fmla="*/ 17463 h 35"/>
                <a:gd name="T104" fmla="*/ 140898 w 106"/>
                <a:gd name="T105" fmla="*/ 14288 h 35"/>
                <a:gd name="T106" fmla="*/ 133560 w 106"/>
                <a:gd name="T107" fmla="*/ 38100 h 35"/>
                <a:gd name="T108" fmla="*/ 146769 w 106"/>
                <a:gd name="T109" fmla="*/ 38100 h 35"/>
                <a:gd name="T110" fmla="*/ 149704 w 106"/>
                <a:gd name="T111" fmla="*/ 31750 h 35"/>
                <a:gd name="T112" fmla="*/ 140898 w 106"/>
                <a:gd name="T113" fmla="*/ 28575 h 3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6"/>
                <a:gd name="T172" fmla="*/ 0 h 35"/>
                <a:gd name="T173" fmla="*/ 106 w 106"/>
                <a:gd name="T174" fmla="*/ 35 h 3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6" h="35">
                  <a:moveTo>
                    <a:pt x="4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3"/>
                  </a:lnTo>
                  <a:lnTo>
                    <a:pt x="17" y="0"/>
                  </a:lnTo>
                  <a:lnTo>
                    <a:pt x="23" y="0"/>
                  </a:lnTo>
                  <a:lnTo>
                    <a:pt x="11" y="11"/>
                  </a:lnTo>
                  <a:lnTo>
                    <a:pt x="23" y="28"/>
                  </a:lnTo>
                  <a:lnTo>
                    <a:pt x="19" y="28"/>
                  </a:lnTo>
                  <a:lnTo>
                    <a:pt x="10" y="13"/>
                  </a:lnTo>
                  <a:lnTo>
                    <a:pt x="4" y="17"/>
                  </a:lnTo>
                  <a:lnTo>
                    <a:pt x="4" y="28"/>
                  </a:lnTo>
                  <a:close/>
                  <a:moveTo>
                    <a:pt x="30" y="22"/>
                  </a:moveTo>
                  <a:lnTo>
                    <a:pt x="30" y="22"/>
                  </a:lnTo>
                  <a:lnTo>
                    <a:pt x="37" y="7"/>
                  </a:lnTo>
                  <a:lnTo>
                    <a:pt x="41" y="7"/>
                  </a:lnTo>
                  <a:lnTo>
                    <a:pt x="41" y="28"/>
                  </a:lnTo>
                  <a:lnTo>
                    <a:pt x="39" y="28"/>
                  </a:lnTo>
                  <a:lnTo>
                    <a:pt x="39" y="13"/>
                  </a:lnTo>
                  <a:lnTo>
                    <a:pt x="37" y="13"/>
                  </a:lnTo>
                  <a:lnTo>
                    <a:pt x="30" y="28"/>
                  </a:lnTo>
                  <a:lnTo>
                    <a:pt x="26" y="28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0" y="22"/>
                  </a:lnTo>
                  <a:close/>
                  <a:moveTo>
                    <a:pt x="47" y="7"/>
                  </a:moveTo>
                  <a:lnTo>
                    <a:pt x="50" y="7"/>
                  </a:lnTo>
                  <a:lnTo>
                    <a:pt x="50" y="9"/>
                  </a:lnTo>
                  <a:lnTo>
                    <a:pt x="52" y="7"/>
                  </a:lnTo>
                  <a:lnTo>
                    <a:pt x="54" y="7"/>
                  </a:lnTo>
                  <a:lnTo>
                    <a:pt x="56" y="7"/>
                  </a:lnTo>
                  <a:lnTo>
                    <a:pt x="58" y="7"/>
                  </a:lnTo>
                  <a:lnTo>
                    <a:pt x="59" y="7"/>
                  </a:lnTo>
                  <a:lnTo>
                    <a:pt x="61" y="9"/>
                  </a:lnTo>
                  <a:lnTo>
                    <a:pt x="63" y="11"/>
                  </a:lnTo>
                  <a:lnTo>
                    <a:pt x="63" y="15"/>
                  </a:lnTo>
                  <a:lnTo>
                    <a:pt x="63" y="17"/>
                  </a:lnTo>
                  <a:lnTo>
                    <a:pt x="63" y="18"/>
                  </a:lnTo>
                  <a:lnTo>
                    <a:pt x="63" y="22"/>
                  </a:lnTo>
                  <a:lnTo>
                    <a:pt x="61" y="24"/>
                  </a:lnTo>
                  <a:lnTo>
                    <a:pt x="59" y="26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4" y="28"/>
                  </a:lnTo>
                  <a:lnTo>
                    <a:pt x="52" y="26"/>
                  </a:lnTo>
                  <a:lnTo>
                    <a:pt x="50" y="26"/>
                  </a:lnTo>
                  <a:lnTo>
                    <a:pt x="50" y="24"/>
                  </a:lnTo>
                  <a:lnTo>
                    <a:pt x="50" y="35"/>
                  </a:lnTo>
                  <a:lnTo>
                    <a:pt x="47" y="35"/>
                  </a:lnTo>
                  <a:lnTo>
                    <a:pt x="47" y="7"/>
                  </a:lnTo>
                  <a:close/>
                  <a:moveTo>
                    <a:pt x="56" y="24"/>
                  </a:moveTo>
                  <a:lnTo>
                    <a:pt x="56" y="24"/>
                  </a:lnTo>
                  <a:lnTo>
                    <a:pt x="58" y="24"/>
                  </a:lnTo>
                  <a:lnTo>
                    <a:pt x="59" y="22"/>
                  </a:lnTo>
                  <a:lnTo>
                    <a:pt x="59" y="20"/>
                  </a:lnTo>
                  <a:lnTo>
                    <a:pt x="59" y="18"/>
                  </a:lnTo>
                  <a:lnTo>
                    <a:pt x="59" y="17"/>
                  </a:lnTo>
                  <a:lnTo>
                    <a:pt x="59" y="15"/>
                  </a:lnTo>
                  <a:lnTo>
                    <a:pt x="59" y="13"/>
                  </a:lnTo>
                  <a:lnTo>
                    <a:pt x="58" y="11"/>
                  </a:lnTo>
                  <a:lnTo>
                    <a:pt x="58" y="9"/>
                  </a:lnTo>
                  <a:lnTo>
                    <a:pt x="56" y="9"/>
                  </a:lnTo>
                  <a:lnTo>
                    <a:pt x="52" y="11"/>
                  </a:lnTo>
                  <a:lnTo>
                    <a:pt x="50" y="11"/>
                  </a:lnTo>
                  <a:lnTo>
                    <a:pt x="50" y="15"/>
                  </a:lnTo>
                  <a:lnTo>
                    <a:pt x="50" y="18"/>
                  </a:lnTo>
                  <a:lnTo>
                    <a:pt x="50" y="20"/>
                  </a:lnTo>
                  <a:lnTo>
                    <a:pt x="52" y="24"/>
                  </a:lnTo>
                  <a:lnTo>
                    <a:pt x="54" y="24"/>
                  </a:lnTo>
                  <a:lnTo>
                    <a:pt x="56" y="24"/>
                  </a:lnTo>
                  <a:close/>
                  <a:moveTo>
                    <a:pt x="76" y="7"/>
                  </a:moveTo>
                  <a:lnTo>
                    <a:pt x="78" y="7"/>
                  </a:lnTo>
                  <a:lnTo>
                    <a:pt x="80" y="7"/>
                  </a:lnTo>
                  <a:lnTo>
                    <a:pt x="82" y="9"/>
                  </a:lnTo>
                  <a:lnTo>
                    <a:pt x="83" y="13"/>
                  </a:lnTo>
                  <a:lnTo>
                    <a:pt x="83" y="15"/>
                  </a:lnTo>
                  <a:lnTo>
                    <a:pt x="83" y="17"/>
                  </a:lnTo>
                  <a:lnTo>
                    <a:pt x="83" y="20"/>
                  </a:lnTo>
                  <a:lnTo>
                    <a:pt x="83" y="22"/>
                  </a:lnTo>
                  <a:lnTo>
                    <a:pt x="82" y="24"/>
                  </a:lnTo>
                  <a:lnTo>
                    <a:pt x="80" y="26"/>
                  </a:lnTo>
                  <a:lnTo>
                    <a:pt x="78" y="28"/>
                  </a:lnTo>
                  <a:lnTo>
                    <a:pt x="76" y="28"/>
                  </a:lnTo>
                  <a:lnTo>
                    <a:pt x="72" y="28"/>
                  </a:lnTo>
                  <a:lnTo>
                    <a:pt x="71" y="26"/>
                  </a:lnTo>
                  <a:lnTo>
                    <a:pt x="69" y="24"/>
                  </a:lnTo>
                  <a:lnTo>
                    <a:pt x="67" y="22"/>
                  </a:lnTo>
                  <a:lnTo>
                    <a:pt x="67" y="20"/>
                  </a:lnTo>
                  <a:lnTo>
                    <a:pt x="67" y="17"/>
                  </a:lnTo>
                  <a:lnTo>
                    <a:pt x="67" y="15"/>
                  </a:lnTo>
                  <a:lnTo>
                    <a:pt x="67" y="13"/>
                  </a:lnTo>
                  <a:lnTo>
                    <a:pt x="69" y="9"/>
                  </a:lnTo>
                  <a:lnTo>
                    <a:pt x="71" y="7"/>
                  </a:lnTo>
                  <a:lnTo>
                    <a:pt x="72" y="7"/>
                  </a:lnTo>
                  <a:lnTo>
                    <a:pt x="76" y="7"/>
                  </a:lnTo>
                  <a:close/>
                  <a:moveTo>
                    <a:pt x="76" y="24"/>
                  </a:moveTo>
                  <a:lnTo>
                    <a:pt x="78" y="24"/>
                  </a:lnTo>
                  <a:lnTo>
                    <a:pt x="80" y="22"/>
                  </a:lnTo>
                  <a:lnTo>
                    <a:pt x="80" y="20"/>
                  </a:lnTo>
                  <a:lnTo>
                    <a:pt x="82" y="18"/>
                  </a:lnTo>
                  <a:lnTo>
                    <a:pt x="82" y="17"/>
                  </a:lnTo>
                  <a:lnTo>
                    <a:pt x="82" y="15"/>
                  </a:lnTo>
                  <a:lnTo>
                    <a:pt x="80" y="13"/>
                  </a:lnTo>
                  <a:lnTo>
                    <a:pt x="78" y="11"/>
                  </a:lnTo>
                  <a:lnTo>
                    <a:pt x="78" y="9"/>
                  </a:lnTo>
                  <a:lnTo>
                    <a:pt x="76" y="9"/>
                  </a:lnTo>
                  <a:lnTo>
                    <a:pt x="74" y="9"/>
                  </a:lnTo>
                  <a:lnTo>
                    <a:pt x="72" y="11"/>
                  </a:lnTo>
                  <a:lnTo>
                    <a:pt x="71" y="13"/>
                  </a:lnTo>
                  <a:lnTo>
                    <a:pt x="71" y="15"/>
                  </a:lnTo>
                  <a:lnTo>
                    <a:pt x="69" y="17"/>
                  </a:lnTo>
                  <a:lnTo>
                    <a:pt x="71" y="18"/>
                  </a:lnTo>
                  <a:lnTo>
                    <a:pt x="71" y="20"/>
                  </a:lnTo>
                  <a:lnTo>
                    <a:pt x="71" y="22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6" y="24"/>
                  </a:lnTo>
                  <a:close/>
                  <a:moveTo>
                    <a:pt x="89" y="7"/>
                  </a:moveTo>
                  <a:lnTo>
                    <a:pt x="98" y="7"/>
                  </a:lnTo>
                  <a:lnTo>
                    <a:pt x="100" y="7"/>
                  </a:lnTo>
                  <a:lnTo>
                    <a:pt x="102" y="9"/>
                  </a:lnTo>
                  <a:lnTo>
                    <a:pt x="104" y="11"/>
                  </a:lnTo>
                  <a:lnTo>
                    <a:pt x="104" y="13"/>
                  </a:lnTo>
                  <a:lnTo>
                    <a:pt x="104" y="15"/>
                  </a:lnTo>
                  <a:lnTo>
                    <a:pt x="102" y="17"/>
                  </a:lnTo>
                  <a:lnTo>
                    <a:pt x="100" y="17"/>
                  </a:lnTo>
                  <a:lnTo>
                    <a:pt x="102" y="17"/>
                  </a:lnTo>
                  <a:lnTo>
                    <a:pt x="104" y="18"/>
                  </a:lnTo>
                  <a:lnTo>
                    <a:pt x="106" y="20"/>
                  </a:lnTo>
                  <a:lnTo>
                    <a:pt x="104" y="22"/>
                  </a:lnTo>
                  <a:lnTo>
                    <a:pt x="104" y="24"/>
                  </a:lnTo>
                  <a:lnTo>
                    <a:pt x="104" y="26"/>
                  </a:lnTo>
                  <a:lnTo>
                    <a:pt x="102" y="26"/>
                  </a:lnTo>
                  <a:lnTo>
                    <a:pt x="100" y="26"/>
                  </a:lnTo>
                  <a:lnTo>
                    <a:pt x="98" y="28"/>
                  </a:lnTo>
                  <a:lnTo>
                    <a:pt x="89" y="28"/>
                  </a:lnTo>
                  <a:lnTo>
                    <a:pt x="89" y="7"/>
                  </a:lnTo>
                  <a:close/>
                  <a:moveTo>
                    <a:pt x="91" y="15"/>
                  </a:moveTo>
                  <a:lnTo>
                    <a:pt x="96" y="15"/>
                  </a:lnTo>
                  <a:lnTo>
                    <a:pt x="98" y="15"/>
                  </a:lnTo>
                  <a:lnTo>
                    <a:pt x="100" y="15"/>
                  </a:lnTo>
                  <a:lnTo>
                    <a:pt x="100" y="13"/>
                  </a:lnTo>
                  <a:lnTo>
                    <a:pt x="100" y="11"/>
                  </a:lnTo>
                  <a:lnTo>
                    <a:pt x="98" y="11"/>
                  </a:lnTo>
                  <a:lnTo>
                    <a:pt x="96" y="9"/>
                  </a:lnTo>
                  <a:lnTo>
                    <a:pt x="91" y="9"/>
                  </a:lnTo>
                  <a:lnTo>
                    <a:pt x="91" y="15"/>
                  </a:lnTo>
                  <a:close/>
                  <a:moveTo>
                    <a:pt x="91" y="24"/>
                  </a:moveTo>
                  <a:lnTo>
                    <a:pt x="98" y="24"/>
                  </a:lnTo>
                  <a:lnTo>
                    <a:pt x="100" y="24"/>
                  </a:lnTo>
                  <a:lnTo>
                    <a:pt x="102" y="22"/>
                  </a:lnTo>
                  <a:lnTo>
                    <a:pt x="102" y="20"/>
                  </a:lnTo>
                  <a:lnTo>
                    <a:pt x="100" y="18"/>
                  </a:lnTo>
                  <a:lnTo>
                    <a:pt x="98" y="18"/>
                  </a:lnTo>
                  <a:lnTo>
                    <a:pt x="96" y="18"/>
                  </a:lnTo>
                  <a:lnTo>
                    <a:pt x="91" y="18"/>
                  </a:lnTo>
                  <a:lnTo>
                    <a:pt x="91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66" name="Freeform 157">
              <a:extLst>
                <a:ext uri="{FF2B5EF4-FFF2-40B4-BE49-F238E27FC236}">
                  <a16:creationId xmlns:a16="http://schemas.microsoft.com/office/drawing/2014/main" id="{0DFD542C-FF66-4A4E-B827-14520FB0A3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6722" y="3960499"/>
              <a:ext cx="254000" cy="57150"/>
            </a:xfrm>
            <a:custGeom>
              <a:avLst/>
              <a:gdLst>
                <a:gd name="T0" fmla="*/ 5839 w 174"/>
                <a:gd name="T1" fmla="*/ 20637 h 36"/>
                <a:gd name="T2" fmla="*/ 27736 w 174"/>
                <a:gd name="T3" fmla="*/ 44450 h 36"/>
                <a:gd name="T4" fmla="*/ 59851 w 174"/>
                <a:gd name="T5" fmla="*/ 12700 h 36"/>
                <a:gd name="T6" fmla="*/ 54011 w 174"/>
                <a:gd name="T7" fmla="*/ 30162 h 36"/>
                <a:gd name="T8" fmla="*/ 45253 w 174"/>
                <a:gd name="T9" fmla="*/ 50800 h 36"/>
                <a:gd name="T10" fmla="*/ 40874 w 174"/>
                <a:gd name="T11" fmla="*/ 57150 h 36"/>
                <a:gd name="T12" fmla="*/ 37954 w 174"/>
                <a:gd name="T13" fmla="*/ 50800 h 36"/>
                <a:gd name="T14" fmla="*/ 43793 w 174"/>
                <a:gd name="T15" fmla="*/ 47625 h 36"/>
                <a:gd name="T16" fmla="*/ 45253 w 174"/>
                <a:gd name="T17" fmla="*/ 39687 h 36"/>
                <a:gd name="T18" fmla="*/ 59851 w 174"/>
                <a:gd name="T19" fmla="*/ 50800 h 36"/>
                <a:gd name="T20" fmla="*/ 64230 w 174"/>
                <a:gd name="T21" fmla="*/ 36512 h 36"/>
                <a:gd name="T22" fmla="*/ 86126 w 174"/>
                <a:gd name="T23" fmla="*/ 39687 h 36"/>
                <a:gd name="T24" fmla="*/ 80287 w 174"/>
                <a:gd name="T25" fmla="*/ 39687 h 36"/>
                <a:gd name="T26" fmla="*/ 67149 w 174"/>
                <a:gd name="T27" fmla="*/ 39687 h 36"/>
                <a:gd name="T28" fmla="*/ 124080 w 174"/>
                <a:gd name="T29" fmla="*/ 12700 h 36"/>
                <a:gd name="T30" fmla="*/ 110943 w 174"/>
                <a:gd name="T31" fmla="*/ 41275 h 36"/>
                <a:gd name="T32" fmla="*/ 91966 w 174"/>
                <a:gd name="T33" fmla="*/ 12700 h 36"/>
                <a:gd name="T34" fmla="*/ 110943 w 174"/>
                <a:gd name="T35" fmla="*/ 26988 h 36"/>
                <a:gd name="T36" fmla="*/ 105103 w 174"/>
                <a:gd name="T37" fmla="*/ 39687 h 36"/>
                <a:gd name="T38" fmla="*/ 108023 w 174"/>
                <a:gd name="T39" fmla="*/ 30162 h 36"/>
                <a:gd name="T40" fmla="*/ 145977 w 174"/>
                <a:gd name="T41" fmla="*/ 36512 h 36"/>
                <a:gd name="T42" fmla="*/ 159115 w 174"/>
                <a:gd name="T43" fmla="*/ 23812 h 36"/>
                <a:gd name="T44" fmla="*/ 159115 w 174"/>
                <a:gd name="T45" fmla="*/ 19050 h 36"/>
                <a:gd name="T46" fmla="*/ 134299 w 174"/>
                <a:gd name="T47" fmla="*/ 19050 h 36"/>
                <a:gd name="T48" fmla="*/ 132839 w 174"/>
                <a:gd name="T49" fmla="*/ 44450 h 36"/>
                <a:gd name="T50" fmla="*/ 188310 w 174"/>
                <a:gd name="T51" fmla="*/ 44450 h 36"/>
                <a:gd name="T52" fmla="*/ 169333 w 174"/>
                <a:gd name="T53" fmla="*/ 12700 h 36"/>
                <a:gd name="T54" fmla="*/ 181011 w 174"/>
                <a:gd name="T55" fmla="*/ 23812 h 36"/>
                <a:gd name="T56" fmla="*/ 204368 w 174"/>
                <a:gd name="T57" fmla="*/ 12700 h 36"/>
                <a:gd name="T58" fmla="*/ 218966 w 174"/>
                <a:gd name="T59" fmla="*/ 15875 h 36"/>
                <a:gd name="T60" fmla="*/ 221885 w 174"/>
                <a:gd name="T61" fmla="*/ 39687 h 36"/>
                <a:gd name="T62" fmla="*/ 221885 w 174"/>
                <a:gd name="T63" fmla="*/ 44450 h 36"/>
                <a:gd name="T64" fmla="*/ 218966 w 174"/>
                <a:gd name="T65" fmla="*/ 44450 h 36"/>
                <a:gd name="T66" fmla="*/ 210207 w 174"/>
                <a:gd name="T67" fmla="*/ 41275 h 36"/>
                <a:gd name="T68" fmla="*/ 199989 w 174"/>
                <a:gd name="T69" fmla="*/ 41275 h 36"/>
                <a:gd name="T70" fmla="*/ 197069 w 174"/>
                <a:gd name="T71" fmla="*/ 30162 h 36"/>
                <a:gd name="T72" fmla="*/ 216046 w 174"/>
                <a:gd name="T73" fmla="*/ 20637 h 36"/>
                <a:gd name="T74" fmla="*/ 202908 w 174"/>
                <a:gd name="T75" fmla="*/ 19050 h 36"/>
                <a:gd name="T76" fmla="*/ 213126 w 174"/>
                <a:gd name="T77" fmla="*/ 26988 h 36"/>
                <a:gd name="T78" fmla="*/ 202908 w 174"/>
                <a:gd name="T79" fmla="*/ 30162 h 36"/>
                <a:gd name="T80" fmla="*/ 204368 w 174"/>
                <a:gd name="T81" fmla="*/ 39687 h 36"/>
                <a:gd name="T82" fmla="*/ 216046 w 174"/>
                <a:gd name="T83" fmla="*/ 36512 h 36"/>
                <a:gd name="T84" fmla="*/ 232103 w 174"/>
                <a:gd name="T85" fmla="*/ 15875 h 36"/>
                <a:gd name="T86" fmla="*/ 239402 w 174"/>
                <a:gd name="T87" fmla="*/ 12700 h 36"/>
                <a:gd name="T88" fmla="*/ 254000 w 174"/>
                <a:gd name="T89" fmla="*/ 20637 h 36"/>
                <a:gd name="T90" fmla="*/ 248161 w 174"/>
                <a:gd name="T91" fmla="*/ 41275 h 36"/>
                <a:gd name="T92" fmla="*/ 235023 w 174"/>
                <a:gd name="T93" fmla="*/ 41275 h 36"/>
                <a:gd name="T94" fmla="*/ 229184 w 174"/>
                <a:gd name="T95" fmla="*/ 12700 h 36"/>
                <a:gd name="T96" fmla="*/ 248161 w 174"/>
                <a:gd name="T97" fmla="*/ 33337 h 36"/>
                <a:gd name="T98" fmla="*/ 248161 w 174"/>
                <a:gd name="T99" fmla="*/ 20637 h 36"/>
                <a:gd name="T100" fmla="*/ 235023 w 174"/>
                <a:gd name="T101" fmla="*/ 19050 h 36"/>
                <a:gd name="T102" fmla="*/ 237943 w 174"/>
                <a:gd name="T103" fmla="*/ 39687 h 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4"/>
                <a:gd name="T157" fmla="*/ 0 h 36"/>
                <a:gd name="T158" fmla="*/ 174 w 174"/>
                <a:gd name="T159" fmla="*/ 36 h 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4" h="36">
                  <a:moveTo>
                    <a:pt x="4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3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11" y="12"/>
                  </a:lnTo>
                  <a:lnTo>
                    <a:pt x="22" y="28"/>
                  </a:lnTo>
                  <a:lnTo>
                    <a:pt x="19" y="28"/>
                  </a:lnTo>
                  <a:lnTo>
                    <a:pt x="9" y="13"/>
                  </a:lnTo>
                  <a:lnTo>
                    <a:pt x="4" y="17"/>
                  </a:lnTo>
                  <a:lnTo>
                    <a:pt x="4" y="28"/>
                  </a:lnTo>
                  <a:close/>
                  <a:moveTo>
                    <a:pt x="37" y="8"/>
                  </a:moveTo>
                  <a:lnTo>
                    <a:pt x="41" y="8"/>
                  </a:lnTo>
                  <a:lnTo>
                    <a:pt x="41" y="10"/>
                  </a:lnTo>
                  <a:lnTo>
                    <a:pt x="39" y="12"/>
                  </a:lnTo>
                  <a:lnTo>
                    <a:pt x="39" y="15"/>
                  </a:lnTo>
                  <a:lnTo>
                    <a:pt x="37" y="17"/>
                  </a:lnTo>
                  <a:lnTo>
                    <a:pt x="37" y="19"/>
                  </a:lnTo>
                  <a:lnTo>
                    <a:pt x="35" y="23"/>
                  </a:lnTo>
                  <a:lnTo>
                    <a:pt x="35" y="25"/>
                  </a:lnTo>
                  <a:lnTo>
                    <a:pt x="33" y="26"/>
                  </a:lnTo>
                  <a:lnTo>
                    <a:pt x="33" y="30"/>
                  </a:lnTo>
                  <a:lnTo>
                    <a:pt x="31" y="32"/>
                  </a:lnTo>
                  <a:lnTo>
                    <a:pt x="31" y="34"/>
                  </a:lnTo>
                  <a:lnTo>
                    <a:pt x="30" y="36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4" y="32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30" y="32"/>
                  </a:lnTo>
                  <a:lnTo>
                    <a:pt x="30" y="30"/>
                  </a:lnTo>
                  <a:lnTo>
                    <a:pt x="30" y="28"/>
                  </a:lnTo>
                  <a:lnTo>
                    <a:pt x="24" y="8"/>
                  </a:lnTo>
                  <a:lnTo>
                    <a:pt x="28" y="8"/>
                  </a:lnTo>
                  <a:lnTo>
                    <a:pt x="31" y="25"/>
                  </a:lnTo>
                  <a:lnTo>
                    <a:pt x="37" y="8"/>
                  </a:lnTo>
                  <a:close/>
                  <a:moveTo>
                    <a:pt x="44" y="28"/>
                  </a:moveTo>
                  <a:lnTo>
                    <a:pt x="44" y="32"/>
                  </a:lnTo>
                  <a:lnTo>
                    <a:pt x="41" y="32"/>
                  </a:lnTo>
                  <a:lnTo>
                    <a:pt x="41" y="25"/>
                  </a:lnTo>
                  <a:lnTo>
                    <a:pt x="43" y="25"/>
                  </a:lnTo>
                  <a:lnTo>
                    <a:pt x="44" y="23"/>
                  </a:lnTo>
                  <a:lnTo>
                    <a:pt x="44" y="21"/>
                  </a:lnTo>
                  <a:lnTo>
                    <a:pt x="44" y="8"/>
                  </a:lnTo>
                  <a:lnTo>
                    <a:pt x="57" y="8"/>
                  </a:lnTo>
                  <a:lnTo>
                    <a:pt x="57" y="25"/>
                  </a:lnTo>
                  <a:lnTo>
                    <a:pt x="59" y="25"/>
                  </a:lnTo>
                  <a:lnTo>
                    <a:pt x="59" y="32"/>
                  </a:lnTo>
                  <a:lnTo>
                    <a:pt x="57" y="32"/>
                  </a:lnTo>
                  <a:lnTo>
                    <a:pt x="57" y="28"/>
                  </a:lnTo>
                  <a:lnTo>
                    <a:pt x="44" y="28"/>
                  </a:lnTo>
                  <a:close/>
                  <a:moveTo>
                    <a:pt x="55" y="25"/>
                  </a:moveTo>
                  <a:lnTo>
                    <a:pt x="55" y="10"/>
                  </a:lnTo>
                  <a:lnTo>
                    <a:pt x="48" y="10"/>
                  </a:lnTo>
                  <a:lnTo>
                    <a:pt x="48" y="21"/>
                  </a:lnTo>
                  <a:lnTo>
                    <a:pt x="46" y="23"/>
                  </a:lnTo>
                  <a:lnTo>
                    <a:pt x="46" y="25"/>
                  </a:lnTo>
                  <a:lnTo>
                    <a:pt x="55" y="25"/>
                  </a:lnTo>
                  <a:close/>
                  <a:moveTo>
                    <a:pt x="85" y="28"/>
                  </a:moveTo>
                  <a:lnTo>
                    <a:pt x="81" y="28"/>
                  </a:lnTo>
                  <a:lnTo>
                    <a:pt x="81" y="8"/>
                  </a:lnTo>
                  <a:lnTo>
                    <a:pt x="85" y="8"/>
                  </a:lnTo>
                  <a:lnTo>
                    <a:pt x="85" y="28"/>
                  </a:lnTo>
                  <a:close/>
                  <a:moveTo>
                    <a:pt x="78" y="21"/>
                  </a:moveTo>
                  <a:lnTo>
                    <a:pt x="78" y="23"/>
                  </a:lnTo>
                  <a:lnTo>
                    <a:pt x="78" y="25"/>
                  </a:lnTo>
                  <a:lnTo>
                    <a:pt x="76" y="26"/>
                  </a:lnTo>
                  <a:lnTo>
                    <a:pt x="74" y="26"/>
                  </a:lnTo>
                  <a:lnTo>
                    <a:pt x="70" y="28"/>
                  </a:lnTo>
                  <a:lnTo>
                    <a:pt x="63" y="28"/>
                  </a:lnTo>
                  <a:lnTo>
                    <a:pt x="63" y="8"/>
                  </a:lnTo>
                  <a:lnTo>
                    <a:pt x="67" y="8"/>
                  </a:lnTo>
                  <a:lnTo>
                    <a:pt x="67" y="15"/>
                  </a:lnTo>
                  <a:lnTo>
                    <a:pt x="70" y="15"/>
                  </a:lnTo>
                  <a:lnTo>
                    <a:pt x="74" y="17"/>
                  </a:lnTo>
                  <a:lnTo>
                    <a:pt x="76" y="17"/>
                  </a:lnTo>
                  <a:lnTo>
                    <a:pt x="78" y="19"/>
                  </a:lnTo>
                  <a:lnTo>
                    <a:pt x="78" y="21"/>
                  </a:lnTo>
                  <a:close/>
                  <a:moveTo>
                    <a:pt x="67" y="25"/>
                  </a:moveTo>
                  <a:lnTo>
                    <a:pt x="70" y="25"/>
                  </a:lnTo>
                  <a:lnTo>
                    <a:pt x="72" y="25"/>
                  </a:lnTo>
                  <a:lnTo>
                    <a:pt x="74" y="25"/>
                  </a:lnTo>
                  <a:lnTo>
                    <a:pt x="74" y="23"/>
                  </a:lnTo>
                  <a:lnTo>
                    <a:pt x="74" y="21"/>
                  </a:lnTo>
                  <a:lnTo>
                    <a:pt x="74" y="19"/>
                  </a:lnTo>
                  <a:lnTo>
                    <a:pt x="72" y="19"/>
                  </a:lnTo>
                  <a:lnTo>
                    <a:pt x="70" y="19"/>
                  </a:lnTo>
                  <a:lnTo>
                    <a:pt x="67" y="19"/>
                  </a:lnTo>
                  <a:lnTo>
                    <a:pt x="67" y="25"/>
                  </a:lnTo>
                  <a:close/>
                  <a:moveTo>
                    <a:pt x="100" y="23"/>
                  </a:moveTo>
                  <a:lnTo>
                    <a:pt x="107" y="8"/>
                  </a:lnTo>
                  <a:lnTo>
                    <a:pt x="111" y="8"/>
                  </a:lnTo>
                  <a:lnTo>
                    <a:pt x="111" y="28"/>
                  </a:lnTo>
                  <a:lnTo>
                    <a:pt x="109" y="28"/>
                  </a:lnTo>
                  <a:lnTo>
                    <a:pt x="109" y="15"/>
                  </a:lnTo>
                  <a:lnTo>
                    <a:pt x="109" y="13"/>
                  </a:lnTo>
                  <a:lnTo>
                    <a:pt x="109" y="12"/>
                  </a:lnTo>
                  <a:lnTo>
                    <a:pt x="102" y="28"/>
                  </a:lnTo>
                  <a:lnTo>
                    <a:pt x="100" y="28"/>
                  </a:lnTo>
                  <a:lnTo>
                    <a:pt x="92" y="12"/>
                  </a:lnTo>
                  <a:lnTo>
                    <a:pt x="92" y="13"/>
                  </a:lnTo>
                  <a:lnTo>
                    <a:pt x="92" y="15"/>
                  </a:lnTo>
                  <a:lnTo>
                    <a:pt x="92" y="28"/>
                  </a:lnTo>
                  <a:lnTo>
                    <a:pt x="91" y="28"/>
                  </a:lnTo>
                  <a:lnTo>
                    <a:pt x="91" y="8"/>
                  </a:lnTo>
                  <a:lnTo>
                    <a:pt x="94" y="8"/>
                  </a:lnTo>
                  <a:lnTo>
                    <a:pt x="100" y="23"/>
                  </a:lnTo>
                  <a:close/>
                  <a:moveTo>
                    <a:pt x="133" y="28"/>
                  </a:moveTo>
                  <a:lnTo>
                    <a:pt x="129" y="28"/>
                  </a:lnTo>
                  <a:lnTo>
                    <a:pt x="122" y="19"/>
                  </a:lnTo>
                  <a:lnTo>
                    <a:pt x="120" y="21"/>
                  </a:lnTo>
                  <a:lnTo>
                    <a:pt x="120" y="28"/>
                  </a:lnTo>
                  <a:lnTo>
                    <a:pt x="116" y="28"/>
                  </a:lnTo>
                  <a:lnTo>
                    <a:pt x="116" y="8"/>
                  </a:lnTo>
                  <a:lnTo>
                    <a:pt x="120" y="8"/>
                  </a:lnTo>
                  <a:lnTo>
                    <a:pt x="120" y="15"/>
                  </a:lnTo>
                  <a:lnTo>
                    <a:pt x="128" y="8"/>
                  </a:lnTo>
                  <a:lnTo>
                    <a:pt x="133" y="8"/>
                  </a:lnTo>
                  <a:lnTo>
                    <a:pt x="124" y="15"/>
                  </a:lnTo>
                  <a:lnTo>
                    <a:pt x="133" y="28"/>
                  </a:lnTo>
                  <a:close/>
                  <a:moveTo>
                    <a:pt x="135" y="13"/>
                  </a:moveTo>
                  <a:lnTo>
                    <a:pt x="137" y="12"/>
                  </a:lnTo>
                  <a:lnTo>
                    <a:pt x="137" y="8"/>
                  </a:lnTo>
                  <a:lnTo>
                    <a:pt x="140" y="8"/>
                  </a:lnTo>
                  <a:lnTo>
                    <a:pt x="144" y="8"/>
                  </a:lnTo>
                  <a:lnTo>
                    <a:pt x="146" y="8"/>
                  </a:lnTo>
                  <a:lnTo>
                    <a:pt x="148" y="8"/>
                  </a:lnTo>
                  <a:lnTo>
                    <a:pt x="150" y="10"/>
                  </a:lnTo>
                  <a:lnTo>
                    <a:pt x="150" y="12"/>
                  </a:lnTo>
                  <a:lnTo>
                    <a:pt x="150" y="13"/>
                  </a:lnTo>
                  <a:lnTo>
                    <a:pt x="150" y="25"/>
                  </a:lnTo>
                  <a:lnTo>
                    <a:pt x="152" y="25"/>
                  </a:lnTo>
                  <a:lnTo>
                    <a:pt x="153" y="25"/>
                  </a:lnTo>
                  <a:lnTo>
                    <a:pt x="153" y="28"/>
                  </a:lnTo>
                  <a:lnTo>
                    <a:pt x="152" y="28"/>
                  </a:lnTo>
                  <a:lnTo>
                    <a:pt x="150" y="28"/>
                  </a:lnTo>
                  <a:lnTo>
                    <a:pt x="148" y="26"/>
                  </a:lnTo>
                  <a:lnTo>
                    <a:pt x="148" y="25"/>
                  </a:lnTo>
                  <a:lnTo>
                    <a:pt x="146" y="26"/>
                  </a:lnTo>
                  <a:lnTo>
                    <a:pt x="144" y="26"/>
                  </a:lnTo>
                  <a:lnTo>
                    <a:pt x="142" y="28"/>
                  </a:lnTo>
                  <a:lnTo>
                    <a:pt x="140" y="28"/>
                  </a:lnTo>
                  <a:lnTo>
                    <a:pt x="139" y="28"/>
                  </a:lnTo>
                  <a:lnTo>
                    <a:pt x="137" y="26"/>
                  </a:lnTo>
                  <a:lnTo>
                    <a:pt x="135" y="25"/>
                  </a:lnTo>
                  <a:lnTo>
                    <a:pt x="135" y="23"/>
                  </a:lnTo>
                  <a:lnTo>
                    <a:pt x="135" y="21"/>
                  </a:lnTo>
                  <a:lnTo>
                    <a:pt x="135" y="19"/>
                  </a:lnTo>
                  <a:lnTo>
                    <a:pt x="137" y="17"/>
                  </a:lnTo>
                  <a:lnTo>
                    <a:pt x="140" y="15"/>
                  </a:lnTo>
                  <a:lnTo>
                    <a:pt x="146" y="15"/>
                  </a:lnTo>
                  <a:lnTo>
                    <a:pt x="148" y="15"/>
                  </a:lnTo>
                  <a:lnTo>
                    <a:pt x="148" y="13"/>
                  </a:lnTo>
                  <a:lnTo>
                    <a:pt x="146" y="12"/>
                  </a:lnTo>
                  <a:lnTo>
                    <a:pt x="142" y="10"/>
                  </a:lnTo>
                  <a:lnTo>
                    <a:pt x="140" y="10"/>
                  </a:lnTo>
                  <a:lnTo>
                    <a:pt x="139" y="12"/>
                  </a:lnTo>
                  <a:lnTo>
                    <a:pt x="139" y="13"/>
                  </a:lnTo>
                  <a:lnTo>
                    <a:pt x="135" y="13"/>
                  </a:lnTo>
                  <a:close/>
                  <a:moveTo>
                    <a:pt x="148" y="17"/>
                  </a:moveTo>
                  <a:lnTo>
                    <a:pt x="146" y="17"/>
                  </a:lnTo>
                  <a:lnTo>
                    <a:pt x="144" y="19"/>
                  </a:lnTo>
                  <a:lnTo>
                    <a:pt x="142" y="19"/>
                  </a:lnTo>
                  <a:lnTo>
                    <a:pt x="140" y="19"/>
                  </a:lnTo>
                  <a:lnTo>
                    <a:pt x="139" y="19"/>
                  </a:lnTo>
                  <a:lnTo>
                    <a:pt x="139" y="21"/>
                  </a:lnTo>
                  <a:lnTo>
                    <a:pt x="139" y="23"/>
                  </a:lnTo>
                  <a:lnTo>
                    <a:pt x="139" y="25"/>
                  </a:lnTo>
                  <a:lnTo>
                    <a:pt x="140" y="25"/>
                  </a:lnTo>
                  <a:lnTo>
                    <a:pt x="142" y="25"/>
                  </a:lnTo>
                  <a:lnTo>
                    <a:pt x="144" y="25"/>
                  </a:lnTo>
                  <a:lnTo>
                    <a:pt x="146" y="25"/>
                  </a:lnTo>
                  <a:lnTo>
                    <a:pt x="146" y="23"/>
                  </a:lnTo>
                  <a:lnTo>
                    <a:pt x="148" y="23"/>
                  </a:lnTo>
                  <a:lnTo>
                    <a:pt x="148" y="21"/>
                  </a:lnTo>
                  <a:lnTo>
                    <a:pt x="148" y="17"/>
                  </a:lnTo>
                  <a:close/>
                  <a:moveTo>
                    <a:pt x="157" y="8"/>
                  </a:moveTo>
                  <a:lnTo>
                    <a:pt x="159" y="8"/>
                  </a:lnTo>
                  <a:lnTo>
                    <a:pt x="159" y="10"/>
                  </a:lnTo>
                  <a:lnTo>
                    <a:pt x="161" y="10"/>
                  </a:lnTo>
                  <a:lnTo>
                    <a:pt x="161" y="8"/>
                  </a:lnTo>
                  <a:lnTo>
                    <a:pt x="163" y="8"/>
                  </a:lnTo>
                  <a:lnTo>
                    <a:pt x="164" y="8"/>
                  </a:lnTo>
                  <a:lnTo>
                    <a:pt x="168" y="8"/>
                  </a:lnTo>
                  <a:lnTo>
                    <a:pt x="170" y="8"/>
                  </a:lnTo>
                  <a:lnTo>
                    <a:pt x="172" y="10"/>
                  </a:lnTo>
                  <a:lnTo>
                    <a:pt x="172" y="12"/>
                  </a:lnTo>
                  <a:lnTo>
                    <a:pt x="174" y="13"/>
                  </a:lnTo>
                  <a:lnTo>
                    <a:pt x="174" y="17"/>
                  </a:lnTo>
                  <a:lnTo>
                    <a:pt x="174" y="19"/>
                  </a:lnTo>
                  <a:lnTo>
                    <a:pt x="172" y="23"/>
                  </a:lnTo>
                  <a:lnTo>
                    <a:pt x="172" y="25"/>
                  </a:lnTo>
                  <a:lnTo>
                    <a:pt x="170" y="26"/>
                  </a:lnTo>
                  <a:lnTo>
                    <a:pt x="168" y="28"/>
                  </a:lnTo>
                  <a:lnTo>
                    <a:pt x="164" y="28"/>
                  </a:lnTo>
                  <a:lnTo>
                    <a:pt x="163" y="28"/>
                  </a:lnTo>
                  <a:lnTo>
                    <a:pt x="161" y="26"/>
                  </a:lnTo>
                  <a:lnTo>
                    <a:pt x="159" y="25"/>
                  </a:lnTo>
                  <a:lnTo>
                    <a:pt x="159" y="36"/>
                  </a:lnTo>
                  <a:lnTo>
                    <a:pt x="157" y="36"/>
                  </a:lnTo>
                  <a:lnTo>
                    <a:pt x="157" y="8"/>
                  </a:lnTo>
                  <a:close/>
                  <a:moveTo>
                    <a:pt x="164" y="25"/>
                  </a:moveTo>
                  <a:lnTo>
                    <a:pt x="166" y="25"/>
                  </a:lnTo>
                  <a:lnTo>
                    <a:pt x="168" y="25"/>
                  </a:lnTo>
                  <a:lnTo>
                    <a:pt x="168" y="23"/>
                  </a:lnTo>
                  <a:lnTo>
                    <a:pt x="170" y="21"/>
                  </a:lnTo>
                  <a:lnTo>
                    <a:pt x="170" y="19"/>
                  </a:lnTo>
                  <a:lnTo>
                    <a:pt x="170" y="17"/>
                  </a:lnTo>
                  <a:lnTo>
                    <a:pt x="170" y="15"/>
                  </a:lnTo>
                  <a:lnTo>
                    <a:pt x="170" y="13"/>
                  </a:lnTo>
                  <a:lnTo>
                    <a:pt x="168" y="12"/>
                  </a:lnTo>
                  <a:lnTo>
                    <a:pt x="166" y="10"/>
                  </a:lnTo>
                  <a:lnTo>
                    <a:pt x="164" y="10"/>
                  </a:lnTo>
                  <a:lnTo>
                    <a:pt x="163" y="12"/>
                  </a:lnTo>
                  <a:lnTo>
                    <a:pt x="161" y="12"/>
                  </a:lnTo>
                  <a:lnTo>
                    <a:pt x="159" y="15"/>
                  </a:lnTo>
                  <a:lnTo>
                    <a:pt x="159" y="19"/>
                  </a:lnTo>
                  <a:lnTo>
                    <a:pt x="159" y="21"/>
                  </a:lnTo>
                  <a:lnTo>
                    <a:pt x="161" y="23"/>
                  </a:lnTo>
                  <a:lnTo>
                    <a:pt x="163" y="25"/>
                  </a:lnTo>
                  <a:lnTo>
                    <a:pt x="164" y="25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67" name="Freeform 158">
              <a:extLst>
                <a:ext uri="{FF2B5EF4-FFF2-40B4-BE49-F238E27FC236}">
                  <a16:creationId xmlns:a16="http://schemas.microsoft.com/office/drawing/2014/main" id="{F607D616-3CB0-5949-B1BB-C978E68617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01447" y="4146236"/>
              <a:ext cx="192088" cy="44450"/>
            </a:xfrm>
            <a:custGeom>
              <a:avLst/>
              <a:gdLst>
                <a:gd name="T0" fmla="*/ 26394 w 131"/>
                <a:gd name="T1" fmla="*/ 0 h 28"/>
                <a:gd name="T2" fmla="*/ 26394 w 131"/>
                <a:gd name="T3" fmla="*/ 44450 h 28"/>
                <a:gd name="T4" fmla="*/ 7332 w 131"/>
                <a:gd name="T5" fmla="*/ 44450 h 28"/>
                <a:gd name="T6" fmla="*/ 4399 w 131"/>
                <a:gd name="T7" fmla="*/ 0 h 28"/>
                <a:gd name="T8" fmla="*/ 58653 w 131"/>
                <a:gd name="T9" fmla="*/ 26988 h 28"/>
                <a:gd name="T10" fmla="*/ 64518 w 131"/>
                <a:gd name="T11" fmla="*/ 26988 h 28"/>
                <a:gd name="T12" fmla="*/ 58653 w 131"/>
                <a:gd name="T13" fmla="*/ 28575 h 28"/>
                <a:gd name="T14" fmla="*/ 54254 w 131"/>
                <a:gd name="T15" fmla="*/ 44450 h 28"/>
                <a:gd name="T16" fmla="*/ 42523 w 131"/>
                <a:gd name="T17" fmla="*/ 44450 h 28"/>
                <a:gd name="T18" fmla="*/ 38124 w 131"/>
                <a:gd name="T19" fmla="*/ 11113 h 28"/>
                <a:gd name="T20" fmla="*/ 54254 w 131"/>
                <a:gd name="T21" fmla="*/ 11113 h 28"/>
                <a:gd name="T22" fmla="*/ 102642 w 131"/>
                <a:gd name="T23" fmla="*/ 34925 h 28"/>
                <a:gd name="T24" fmla="*/ 99710 w 131"/>
                <a:gd name="T25" fmla="*/ 41275 h 28"/>
                <a:gd name="T26" fmla="*/ 86513 w 131"/>
                <a:gd name="T27" fmla="*/ 44450 h 28"/>
                <a:gd name="T28" fmla="*/ 77715 w 131"/>
                <a:gd name="T29" fmla="*/ 38100 h 28"/>
                <a:gd name="T30" fmla="*/ 77715 w 131"/>
                <a:gd name="T31" fmla="*/ 23812 h 28"/>
                <a:gd name="T32" fmla="*/ 83580 w 131"/>
                <a:gd name="T33" fmla="*/ 14288 h 28"/>
                <a:gd name="T34" fmla="*/ 93845 w 131"/>
                <a:gd name="T35" fmla="*/ 11113 h 28"/>
                <a:gd name="T36" fmla="*/ 102642 w 131"/>
                <a:gd name="T37" fmla="*/ 20638 h 28"/>
                <a:gd name="T38" fmla="*/ 83580 w 131"/>
                <a:gd name="T39" fmla="*/ 28575 h 28"/>
                <a:gd name="T40" fmla="*/ 89446 w 131"/>
                <a:gd name="T41" fmla="*/ 38100 h 28"/>
                <a:gd name="T42" fmla="*/ 93845 w 131"/>
                <a:gd name="T43" fmla="*/ 38100 h 28"/>
                <a:gd name="T44" fmla="*/ 96777 w 131"/>
                <a:gd name="T45" fmla="*/ 34925 h 28"/>
                <a:gd name="T46" fmla="*/ 99710 w 131"/>
                <a:gd name="T47" fmla="*/ 26988 h 28"/>
                <a:gd name="T48" fmla="*/ 93845 w 131"/>
                <a:gd name="T49" fmla="*/ 17463 h 28"/>
                <a:gd name="T50" fmla="*/ 86513 w 131"/>
                <a:gd name="T51" fmla="*/ 17463 h 28"/>
                <a:gd name="T52" fmla="*/ 83580 w 131"/>
                <a:gd name="T53" fmla="*/ 23812 h 28"/>
                <a:gd name="T54" fmla="*/ 109974 w 131"/>
                <a:gd name="T55" fmla="*/ 11113 h 28"/>
                <a:gd name="T56" fmla="*/ 129036 w 131"/>
                <a:gd name="T57" fmla="*/ 14288 h 28"/>
                <a:gd name="T58" fmla="*/ 131969 w 131"/>
                <a:gd name="T59" fmla="*/ 23812 h 28"/>
                <a:gd name="T60" fmla="*/ 127570 w 131"/>
                <a:gd name="T61" fmla="*/ 26988 h 28"/>
                <a:gd name="T62" fmla="*/ 134901 w 131"/>
                <a:gd name="T63" fmla="*/ 31750 h 28"/>
                <a:gd name="T64" fmla="*/ 131969 w 131"/>
                <a:gd name="T65" fmla="*/ 38100 h 28"/>
                <a:gd name="T66" fmla="*/ 127570 w 131"/>
                <a:gd name="T67" fmla="*/ 44450 h 28"/>
                <a:gd name="T68" fmla="*/ 109974 w 131"/>
                <a:gd name="T69" fmla="*/ 11113 h 28"/>
                <a:gd name="T70" fmla="*/ 124637 w 131"/>
                <a:gd name="T71" fmla="*/ 26988 h 28"/>
                <a:gd name="T72" fmla="*/ 127570 w 131"/>
                <a:gd name="T73" fmla="*/ 23812 h 28"/>
                <a:gd name="T74" fmla="*/ 127570 w 131"/>
                <a:gd name="T75" fmla="*/ 17463 h 28"/>
                <a:gd name="T76" fmla="*/ 121705 w 131"/>
                <a:gd name="T77" fmla="*/ 17463 h 28"/>
                <a:gd name="T78" fmla="*/ 115839 w 131"/>
                <a:gd name="T79" fmla="*/ 38100 h 28"/>
                <a:gd name="T80" fmla="*/ 127570 w 131"/>
                <a:gd name="T81" fmla="*/ 38100 h 28"/>
                <a:gd name="T82" fmla="*/ 129036 w 131"/>
                <a:gd name="T83" fmla="*/ 31750 h 28"/>
                <a:gd name="T84" fmla="*/ 121705 w 131"/>
                <a:gd name="T85" fmla="*/ 28575 h 28"/>
                <a:gd name="T86" fmla="*/ 156896 w 131"/>
                <a:gd name="T87" fmla="*/ 23812 h 28"/>
                <a:gd name="T88" fmla="*/ 148098 w 131"/>
                <a:gd name="T89" fmla="*/ 17463 h 28"/>
                <a:gd name="T90" fmla="*/ 143699 w 131"/>
                <a:gd name="T91" fmla="*/ 26988 h 28"/>
                <a:gd name="T92" fmla="*/ 148098 w 131"/>
                <a:gd name="T93" fmla="*/ 38100 h 28"/>
                <a:gd name="T94" fmla="*/ 156896 w 131"/>
                <a:gd name="T95" fmla="*/ 38100 h 28"/>
                <a:gd name="T96" fmla="*/ 162762 w 131"/>
                <a:gd name="T97" fmla="*/ 31750 h 28"/>
                <a:gd name="T98" fmla="*/ 156896 w 131"/>
                <a:gd name="T99" fmla="*/ 44450 h 28"/>
                <a:gd name="T100" fmla="*/ 143699 w 131"/>
                <a:gd name="T101" fmla="*/ 41275 h 28"/>
                <a:gd name="T102" fmla="*/ 137834 w 131"/>
                <a:gd name="T103" fmla="*/ 31750 h 28"/>
                <a:gd name="T104" fmla="*/ 140767 w 131"/>
                <a:gd name="T105" fmla="*/ 20638 h 28"/>
                <a:gd name="T106" fmla="*/ 148098 w 131"/>
                <a:gd name="T107" fmla="*/ 11113 h 28"/>
                <a:gd name="T108" fmla="*/ 156896 w 131"/>
                <a:gd name="T109" fmla="*/ 11113 h 28"/>
                <a:gd name="T110" fmla="*/ 162762 w 131"/>
                <a:gd name="T111" fmla="*/ 20638 h 28"/>
                <a:gd name="T112" fmla="*/ 192088 w 131"/>
                <a:gd name="T113" fmla="*/ 44450 h 28"/>
                <a:gd name="T114" fmla="*/ 173026 w 131"/>
                <a:gd name="T115" fmla="*/ 31750 h 28"/>
                <a:gd name="T116" fmla="*/ 167161 w 131"/>
                <a:gd name="T117" fmla="*/ 11113 h 28"/>
                <a:gd name="T118" fmla="*/ 183290 w 131"/>
                <a:gd name="T119" fmla="*/ 11113 h 28"/>
                <a:gd name="T120" fmla="*/ 192088 w 131"/>
                <a:gd name="T121" fmla="*/ 44450 h 2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"/>
                <a:gd name="T184" fmla="*/ 0 h 28"/>
                <a:gd name="T185" fmla="*/ 131 w 131"/>
                <a:gd name="T186" fmla="*/ 28 h 2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" h="28">
                  <a:moveTo>
                    <a:pt x="3" y="22"/>
                  </a:moveTo>
                  <a:lnTo>
                    <a:pt x="3" y="22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2" y="28"/>
                  </a:lnTo>
                  <a:lnTo>
                    <a:pt x="18" y="28"/>
                  </a:lnTo>
                  <a:lnTo>
                    <a:pt x="18" y="5"/>
                  </a:lnTo>
                  <a:lnTo>
                    <a:pt x="5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22"/>
                  </a:lnTo>
                  <a:close/>
                  <a:moveTo>
                    <a:pt x="40" y="7"/>
                  </a:moveTo>
                  <a:lnTo>
                    <a:pt x="40" y="17"/>
                  </a:lnTo>
                  <a:lnTo>
                    <a:pt x="48" y="7"/>
                  </a:lnTo>
                  <a:lnTo>
                    <a:pt x="51" y="7"/>
                  </a:lnTo>
                  <a:lnTo>
                    <a:pt x="44" y="17"/>
                  </a:lnTo>
                  <a:lnTo>
                    <a:pt x="51" y="28"/>
                  </a:lnTo>
                  <a:lnTo>
                    <a:pt x="48" y="28"/>
                  </a:lnTo>
                  <a:lnTo>
                    <a:pt x="40" y="18"/>
                  </a:lnTo>
                  <a:lnTo>
                    <a:pt x="40" y="20"/>
                  </a:lnTo>
                  <a:lnTo>
                    <a:pt x="40" y="28"/>
                  </a:lnTo>
                  <a:lnTo>
                    <a:pt x="37" y="28"/>
                  </a:lnTo>
                  <a:lnTo>
                    <a:pt x="37" y="20"/>
                  </a:lnTo>
                  <a:lnTo>
                    <a:pt x="35" y="18"/>
                  </a:lnTo>
                  <a:lnTo>
                    <a:pt x="29" y="28"/>
                  </a:lnTo>
                  <a:lnTo>
                    <a:pt x="24" y="28"/>
                  </a:lnTo>
                  <a:lnTo>
                    <a:pt x="33" y="17"/>
                  </a:lnTo>
                  <a:lnTo>
                    <a:pt x="26" y="7"/>
                  </a:lnTo>
                  <a:lnTo>
                    <a:pt x="29" y="7"/>
                  </a:lnTo>
                  <a:lnTo>
                    <a:pt x="37" y="17"/>
                  </a:lnTo>
                  <a:lnTo>
                    <a:pt x="37" y="7"/>
                  </a:lnTo>
                  <a:lnTo>
                    <a:pt x="40" y="7"/>
                  </a:lnTo>
                  <a:close/>
                  <a:moveTo>
                    <a:pt x="70" y="20"/>
                  </a:moveTo>
                  <a:lnTo>
                    <a:pt x="70" y="22"/>
                  </a:lnTo>
                  <a:lnTo>
                    <a:pt x="70" y="24"/>
                  </a:lnTo>
                  <a:lnTo>
                    <a:pt x="68" y="26"/>
                  </a:lnTo>
                  <a:lnTo>
                    <a:pt x="64" y="28"/>
                  </a:lnTo>
                  <a:lnTo>
                    <a:pt x="63" y="28"/>
                  </a:lnTo>
                  <a:lnTo>
                    <a:pt x="59" y="28"/>
                  </a:lnTo>
                  <a:lnTo>
                    <a:pt x="57" y="26"/>
                  </a:lnTo>
                  <a:lnTo>
                    <a:pt x="55" y="26"/>
                  </a:lnTo>
                  <a:lnTo>
                    <a:pt x="53" y="24"/>
                  </a:lnTo>
                  <a:lnTo>
                    <a:pt x="53" y="20"/>
                  </a:lnTo>
                  <a:lnTo>
                    <a:pt x="53" y="18"/>
                  </a:lnTo>
                  <a:lnTo>
                    <a:pt x="53" y="15"/>
                  </a:lnTo>
                  <a:lnTo>
                    <a:pt x="53" y="13"/>
                  </a:lnTo>
                  <a:lnTo>
                    <a:pt x="55" y="11"/>
                  </a:lnTo>
                  <a:lnTo>
                    <a:pt x="57" y="9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4" y="7"/>
                  </a:lnTo>
                  <a:lnTo>
                    <a:pt x="66" y="9"/>
                  </a:lnTo>
                  <a:lnTo>
                    <a:pt x="68" y="11"/>
                  </a:lnTo>
                  <a:lnTo>
                    <a:pt x="70" y="13"/>
                  </a:lnTo>
                  <a:lnTo>
                    <a:pt x="70" y="15"/>
                  </a:lnTo>
                  <a:lnTo>
                    <a:pt x="72" y="18"/>
                  </a:lnTo>
                  <a:lnTo>
                    <a:pt x="57" y="18"/>
                  </a:lnTo>
                  <a:lnTo>
                    <a:pt x="57" y="22"/>
                  </a:lnTo>
                  <a:lnTo>
                    <a:pt x="59" y="24"/>
                  </a:lnTo>
                  <a:lnTo>
                    <a:pt x="61" y="24"/>
                  </a:lnTo>
                  <a:lnTo>
                    <a:pt x="63" y="26"/>
                  </a:lnTo>
                  <a:lnTo>
                    <a:pt x="64" y="24"/>
                  </a:lnTo>
                  <a:lnTo>
                    <a:pt x="66" y="24"/>
                  </a:lnTo>
                  <a:lnTo>
                    <a:pt x="66" y="22"/>
                  </a:lnTo>
                  <a:lnTo>
                    <a:pt x="68" y="20"/>
                  </a:lnTo>
                  <a:lnTo>
                    <a:pt x="70" y="20"/>
                  </a:lnTo>
                  <a:close/>
                  <a:moveTo>
                    <a:pt x="68" y="17"/>
                  </a:moveTo>
                  <a:lnTo>
                    <a:pt x="66" y="13"/>
                  </a:lnTo>
                  <a:lnTo>
                    <a:pt x="66" y="11"/>
                  </a:lnTo>
                  <a:lnTo>
                    <a:pt x="64" y="11"/>
                  </a:lnTo>
                  <a:lnTo>
                    <a:pt x="63" y="11"/>
                  </a:lnTo>
                  <a:lnTo>
                    <a:pt x="61" y="11"/>
                  </a:lnTo>
                  <a:lnTo>
                    <a:pt x="59" y="11"/>
                  </a:lnTo>
                  <a:lnTo>
                    <a:pt x="57" y="13"/>
                  </a:lnTo>
                  <a:lnTo>
                    <a:pt x="57" y="15"/>
                  </a:lnTo>
                  <a:lnTo>
                    <a:pt x="57" y="17"/>
                  </a:lnTo>
                  <a:lnTo>
                    <a:pt x="68" y="17"/>
                  </a:lnTo>
                  <a:close/>
                  <a:moveTo>
                    <a:pt x="75" y="7"/>
                  </a:moveTo>
                  <a:lnTo>
                    <a:pt x="85" y="7"/>
                  </a:lnTo>
                  <a:lnTo>
                    <a:pt x="87" y="7"/>
                  </a:lnTo>
                  <a:lnTo>
                    <a:pt x="88" y="9"/>
                  </a:lnTo>
                  <a:lnTo>
                    <a:pt x="90" y="11"/>
                  </a:lnTo>
                  <a:lnTo>
                    <a:pt x="90" y="13"/>
                  </a:lnTo>
                  <a:lnTo>
                    <a:pt x="90" y="15"/>
                  </a:lnTo>
                  <a:lnTo>
                    <a:pt x="88" y="17"/>
                  </a:lnTo>
                  <a:lnTo>
                    <a:pt x="87" y="17"/>
                  </a:lnTo>
                  <a:lnTo>
                    <a:pt x="88" y="18"/>
                  </a:lnTo>
                  <a:lnTo>
                    <a:pt x="90" y="18"/>
                  </a:lnTo>
                  <a:lnTo>
                    <a:pt x="92" y="20"/>
                  </a:lnTo>
                  <a:lnTo>
                    <a:pt x="92" y="22"/>
                  </a:lnTo>
                  <a:lnTo>
                    <a:pt x="92" y="24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7" y="28"/>
                  </a:lnTo>
                  <a:lnTo>
                    <a:pt x="85" y="28"/>
                  </a:lnTo>
                  <a:lnTo>
                    <a:pt x="75" y="28"/>
                  </a:lnTo>
                  <a:lnTo>
                    <a:pt x="75" y="7"/>
                  </a:lnTo>
                  <a:close/>
                  <a:moveTo>
                    <a:pt x="79" y="17"/>
                  </a:moveTo>
                  <a:lnTo>
                    <a:pt x="83" y="17"/>
                  </a:lnTo>
                  <a:lnTo>
                    <a:pt x="85" y="17"/>
                  </a:lnTo>
                  <a:lnTo>
                    <a:pt x="87" y="15"/>
                  </a:lnTo>
                  <a:lnTo>
                    <a:pt x="87" y="13"/>
                  </a:lnTo>
                  <a:lnTo>
                    <a:pt x="87" y="11"/>
                  </a:lnTo>
                  <a:lnTo>
                    <a:pt x="85" y="11"/>
                  </a:lnTo>
                  <a:lnTo>
                    <a:pt x="83" y="11"/>
                  </a:lnTo>
                  <a:lnTo>
                    <a:pt x="79" y="11"/>
                  </a:lnTo>
                  <a:lnTo>
                    <a:pt x="79" y="17"/>
                  </a:lnTo>
                  <a:close/>
                  <a:moveTo>
                    <a:pt x="79" y="24"/>
                  </a:moveTo>
                  <a:lnTo>
                    <a:pt x="85" y="24"/>
                  </a:lnTo>
                  <a:lnTo>
                    <a:pt x="87" y="24"/>
                  </a:lnTo>
                  <a:lnTo>
                    <a:pt x="88" y="22"/>
                  </a:lnTo>
                  <a:lnTo>
                    <a:pt x="88" y="20"/>
                  </a:lnTo>
                  <a:lnTo>
                    <a:pt x="87" y="18"/>
                  </a:lnTo>
                  <a:lnTo>
                    <a:pt x="83" y="18"/>
                  </a:lnTo>
                  <a:lnTo>
                    <a:pt x="79" y="18"/>
                  </a:lnTo>
                  <a:lnTo>
                    <a:pt x="79" y="24"/>
                  </a:lnTo>
                  <a:close/>
                  <a:moveTo>
                    <a:pt x="107" y="15"/>
                  </a:moveTo>
                  <a:lnTo>
                    <a:pt x="107" y="11"/>
                  </a:lnTo>
                  <a:lnTo>
                    <a:pt x="103" y="11"/>
                  </a:lnTo>
                  <a:lnTo>
                    <a:pt x="101" y="11"/>
                  </a:lnTo>
                  <a:lnTo>
                    <a:pt x="99" y="13"/>
                  </a:lnTo>
                  <a:lnTo>
                    <a:pt x="98" y="15"/>
                  </a:lnTo>
                  <a:lnTo>
                    <a:pt x="98" y="17"/>
                  </a:lnTo>
                  <a:lnTo>
                    <a:pt x="98" y="20"/>
                  </a:lnTo>
                  <a:lnTo>
                    <a:pt x="99" y="24"/>
                  </a:lnTo>
                  <a:lnTo>
                    <a:pt x="101" y="24"/>
                  </a:lnTo>
                  <a:lnTo>
                    <a:pt x="103" y="26"/>
                  </a:lnTo>
                  <a:lnTo>
                    <a:pt x="105" y="24"/>
                  </a:lnTo>
                  <a:lnTo>
                    <a:pt x="107" y="24"/>
                  </a:lnTo>
                  <a:lnTo>
                    <a:pt x="107" y="22"/>
                  </a:lnTo>
                  <a:lnTo>
                    <a:pt x="107" y="20"/>
                  </a:lnTo>
                  <a:lnTo>
                    <a:pt x="111" y="20"/>
                  </a:lnTo>
                  <a:lnTo>
                    <a:pt x="111" y="24"/>
                  </a:lnTo>
                  <a:lnTo>
                    <a:pt x="109" y="26"/>
                  </a:lnTo>
                  <a:lnTo>
                    <a:pt x="107" y="28"/>
                  </a:lnTo>
                  <a:lnTo>
                    <a:pt x="103" y="28"/>
                  </a:lnTo>
                  <a:lnTo>
                    <a:pt x="101" y="28"/>
                  </a:lnTo>
                  <a:lnTo>
                    <a:pt x="98" y="26"/>
                  </a:lnTo>
                  <a:lnTo>
                    <a:pt x="96" y="26"/>
                  </a:lnTo>
                  <a:lnTo>
                    <a:pt x="96" y="24"/>
                  </a:lnTo>
                  <a:lnTo>
                    <a:pt x="94" y="20"/>
                  </a:lnTo>
                  <a:lnTo>
                    <a:pt x="94" y="18"/>
                  </a:lnTo>
                  <a:lnTo>
                    <a:pt x="94" y="15"/>
                  </a:lnTo>
                  <a:lnTo>
                    <a:pt x="96" y="13"/>
                  </a:lnTo>
                  <a:lnTo>
                    <a:pt x="96" y="11"/>
                  </a:lnTo>
                  <a:lnTo>
                    <a:pt x="98" y="9"/>
                  </a:lnTo>
                  <a:lnTo>
                    <a:pt x="101" y="7"/>
                  </a:lnTo>
                  <a:lnTo>
                    <a:pt x="103" y="7"/>
                  </a:lnTo>
                  <a:lnTo>
                    <a:pt x="105" y="7"/>
                  </a:lnTo>
                  <a:lnTo>
                    <a:pt x="107" y="7"/>
                  </a:lnTo>
                  <a:lnTo>
                    <a:pt x="109" y="9"/>
                  </a:lnTo>
                  <a:lnTo>
                    <a:pt x="111" y="11"/>
                  </a:lnTo>
                  <a:lnTo>
                    <a:pt x="111" y="13"/>
                  </a:lnTo>
                  <a:lnTo>
                    <a:pt x="111" y="15"/>
                  </a:lnTo>
                  <a:lnTo>
                    <a:pt x="107" y="15"/>
                  </a:lnTo>
                  <a:close/>
                  <a:moveTo>
                    <a:pt x="131" y="28"/>
                  </a:moveTo>
                  <a:lnTo>
                    <a:pt x="127" y="2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8" y="28"/>
                  </a:lnTo>
                  <a:lnTo>
                    <a:pt x="114" y="28"/>
                  </a:lnTo>
                  <a:lnTo>
                    <a:pt x="114" y="7"/>
                  </a:lnTo>
                  <a:lnTo>
                    <a:pt x="118" y="7"/>
                  </a:lnTo>
                  <a:lnTo>
                    <a:pt x="118" y="17"/>
                  </a:lnTo>
                  <a:lnTo>
                    <a:pt x="125" y="7"/>
                  </a:lnTo>
                  <a:lnTo>
                    <a:pt x="131" y="7"/>
                  </a:lnTo>
                  <a:lnTo>
                    <a:pt x="122" y="17"/>
                  </a:lnTo>
                  <a:lnTo>
                    <a:pt x="131" y="2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68" name="Freeform 159">
              <a:extLst>
                <a:ext uri="{FF2B5EF4-FFF2-40B4-BE49-F238E27FC236}">
                  <a16:creationId xmlns:a16="http://schemas.microsoft.com/office/drawing/2014/main" id="{590443EE-A8F3-D841-B5AB-A2AF82EEE9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95060" y="4173224"/>
              <a:ext cx="176212" cy="42862"/>
            </a:xfrm>
            <a:custGeom>
              <a:avLst/>
              <a:gdLst>
                <a:gd name="T0" fmla="*/ 5874 w 120"/>
                <a:gd name="T1" fmla="*/ 19050 h 27"/>
                <a:gd name="T2" fmla="*/ 24963 w 120"/>
                <a:gd name="T3" fmla="*/ 42862 h 27"/>
                <a:gd name="T4" fmla="*/ 38179 w 120"/>
                <a:gd name="T5" fmla="*/ 17462 h 27"/>
                <a:gd name="T6" fmla="*/ 51395 w 120"/>
                <a:gd name="T7" fmla="*/ 11112 h 27"/>
                <a:gd name="T8" fmla="*/ 60206 w 120"/>
                <a:gd name="T9" fmla="*/ 38100 h 27"/>
                <a:gd name="T10" fmla="*/ 61674 w 120"/>
                <a:gd name="T11" fmla="*/ 42862 h 27"/>
                <a:gd name="T12" fmla="*/ 60206 w 120"/>
                <a:gd name="T13" fmla="*/ 42862 h 27"/>
                <a:gd name="T14" fmla="*/ 54332 w 120"/>
                <a:gd name="T15" fmla="*/ 38100 h 27"/>
                <a:gd name="T16" fmla="*/ 41116 w 120"/>
                <a:gd name="T17" fmla="*/ 42862 h 27"/>
                <a:gd name="T18" fmla="*/ 35242 w 120"/>
                <a:gd name="T19" fmla="*/ 34925 h 27"/>
                <a:gd name="T20" fmla="*/ 51395 w 120"/>
                <a:gd name="T21" fmla="*/ 22225 h 27"/>
                <a:gd name="T22" fmla="*/ 44053 w 120"/>
                <a:gd name="T23" fmla="*/ 17462 h 27"/>
                <a:gd name="T24" fmla="*/ 54332 w 120"/>
                <a:gd name="T25" fmla="*/ 25400 h 27"/>
                <a:gd name="T26" fmla="*/ 44053 w 120"/>
                <a:gd name="T27" fmla="*/ 28575 h 27"/>
                <a:gd name="T28" fmla="*/ 41116 w 120"/>
                <a:gd name="T29" fmla="*/ 34925 h 27"/>
                <a:gd name="T30" fmla="*/ 51395 w 120"/>
                <a:gd name="T31" fmla="*/ 38100 h 27"/>
                <a:gd name="T32" fmla="*/ 76359 w 120"/>
                <a:gd name="T33" fmla="*/ 25400 h 27"/>
                <a:gd name="T34" fmla="*/ 80764 w 120"/>
                <a:gd name="T35" fmla="*/ 17462 h 27"/>
                <a:gd name="T36" fmla="*/ 64611 w 120"/>
                <a:gd name="T37" fmla="*/ 19050 h 27"/>
                <a:gd name="T38" fmla="*/ 79295 w 120"/>
                <a:gd name="T39" fmla="*/ 11112 h 27"/>
                <a:gd name="T40" fmla="*/ 86638 w 120"/>
                <a:gd name="T41" fmla="*/ 17462 h 27"/>
                <a:gd name="T42" fmla="*/ 80764 w 120"/>
                <a:gd name="T43" fmla="*/ 25400 h 27"/>
                <a:gd name="T44" fmla="*/ 86638 w 120"/>
                <a:gd name="T45" fmla="*/ 39687 h 27"/>
                <a:gd name="T46" fmla="*/ 70485 w 120"/>
                <a:gd name="T47" fmla="*/ 39687 h 27"/>
                <a:gd name="T48" fmla="*/ 70485 w 120"/>
                <a:gd name="T49" fmla="*/ 31750 h 27"/>
                <a:gd name="T50" fmla="*/ 76359 w 120"/>
                <a:gd name="T51" fmla="*/ 39687 h 27"/>
                <a:gd name="T52" fmla="*/ 80764 w 120"/>
                <a:gd name="T53" fmla="*/ 28575 h 27"/>
                <a:gd name="T54" fmla="*/ 73422 w 120"/>
                <a:gd name="T55" fmla="*/ 28575 h 27"/>
                <a:gd name="T56" fmla="*/ 76359 w 120"/>
                <a:gd name="T57" fmla="*/ 25400 h 27"/>
                <a:gd name="T58" fmla="*/ 99853 w 120"/>
                <a:gd name="T59" fmla="*/ 11112 h 27"/>
                <a:gd name="T60" fmla="*/ 114538 w 120"/>
                <a:gd name="T61" fmla="*/ 14287 h 27"/>
                <a:gd name="T62" fmla="*/ 118943 w 120"/>
                <a:gd name="T63" fmla="*/ 39687 h 27"/>
                <a:gd name="T64" fmla="*/ 118943 w 120"/>
                <a:gd name="T65" fmla="*/ 42862 h 27"/>
                <a:gd name="T66" fmla="*/ 114538 w 120"/>
                <a:gd name="T67" fmla="*/ 42862 h 27"/>
                <a:gd name="T68" fmla="*/ 108664 w 120"/>
                <a:gd name="T69" fmla="*/ 42862 h 27"/>
                <a:gd name="T70" fmla="*/ 95448 w 120"/>
                <a:gd name="T71" fmla="*/ 39687 h 27"/>
                <a:gd name="T72" fmla="*/ 95448 w 120"/>
                <a:gd name="T73" fmla="*/ 28575 h 27"/>
                <a:gd name="T74" fmla="*/ 111601 w 120"/>
                <a:gd name="T75" fmla="*/ 19050 h 27"/>
                <a:gd name="T76" fmla="*/ 99853 w 120"/>
                <a:gd name="T77" fmla="*/ 19050 h 27"/>
                <a:gd name="T78" fmla="*/ 108664 w 120"/>
                <a:gd name="T79" fmla="*/ 28575 h 27"/>
                <a:gd name="T80" fmla="*/ 99853 w 120"/>
                <a:gd name="T81" fmla="*/ 31750 h 27"/>
                <a:gd name="T82" fmla="*/ 102790 w 120"/>
                <a:gd name="T83" fmla="*/ 39687 h 27"/>
                <a:gd name="T84" fmla="*/ 111601 w 120"/>
                <a:gd name="T85" fmla="*/ 34925 h 27"/>
                <a:gd name="T86" fmla="*/ 149780 w 120"/>
                <a:gd name="T87" fmla="*/ 42862 h 27"/>
                <a:gd name="T88" fmla="*/ 124817 w 120"/>
                <a:gd name="T89" fmla="*/ 42862 h 27"/>
                <a:gd name="T90" fmla="*/ 143906 w 120"/>
                <a:gd name="T91" fmla="*/ 11112 h 27"/>
                <a:gd name="T92" fmla="*/ 173275 w 120"/>
                <a:gd name="T93" fmla="*/ 39687 h 27"/>
                <a:gd name="T94" fmla="*/ 160059 w 120"/>
                <a:gd name="T95" fmla="*/ 11112 h 27"/>
                <a:gd name="T96" fmla="*/ 176212 w 120"/>
                <a:gd name="T97" fmla="*/ 28575 h 27"/>
                <a:gd name="T98" fmla="*/ 170338 w 120"/>
                <a:gd name="T99" fmla="*/ 38100 h 27"/>
                <a:gd name="T100" fmla="*/ 167401 w 120"/>
                <a:gd name="T101" fmla="*/ 28575 h 2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0"/>
                <a:gd name="T154" fmla="*/ 0 h 27"/>
                <a:gd name="T155" fmla="*/ 120 w 120"/>
                <a:gd name="T156" fmla="*/ 27 h 2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0" h="27">
                  <a:moveTo>
                    <a:pt x="4" y="27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2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11" y="11"/>
                  </a:lnTo>
                  <a:lnTo>
                    <a:pt x="22" y="27"/>
                  </a:lnTo>
                  <a:lnTo>
                    <a:pt x="17" y="27"/>
                  </a:lnTo>
                  <a:lnTo>
                    <a:pt x="7" y="14"/>
                  </a:lnTo>
                  <a:lnTo>
                    <a:pt x="4" y="18"/>
                  </a:lnTo>
                  <a:lnTo>
                    <a:pt x="4" y="27"/>
                  </a:lnTo>
                  <a:close/>
                  <a:moveTo>
                    <a:pt x="24" y="12"/>
                  </a:moveTo>
                  <a:lnTo>
                    <a:pt x="26" y="11"/>
                  </a:lnTo>
                  <a:lnTo>
                    <a:pt x="28" y="9"/>
                  </a:lnTo>
                  <a:lnTo>
                    <a:pt x="30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39" y="11"/>
                  </a:lnTo>
                  <a:lnTo>
                    <a:pt x="41" y="12"/>
                  </a:lnTo>
                  <a:lnTo>
                    <a:pt x="41" y="24"/>
                  </a:lnTo>
                  <a:lnTo>
                    <a:pt x="41" y="25"/>
                  </a:lnTo>
                  <a:lnTo>
                    <a:pt x="42" y="25"/>
                  </a:lnTo>
                  <a:lnTo>
                    <a:pt x="42" y="27"/>
                  </a:lnTo>
                  <a:lnTo>
                    <a:pt x="41" y="27"/>
                  </a:lnTo>
                  <a:lnTo>
                    <a:pt x="39" y="27"/>
                  </a:lnTo>
                  <a:lnTo>
                    <a:pt x="37" y="27"/>
                  </a:lnTo>
                  <a:lnTo>
                    <a:pt x="37" y="25"/>
                  </a:lnTo>
                  <a:lnTo>
                    <a:pt x="37" y="24"/>
                  </a:lnTo>
                  <a:lnTo>
                    <a:pt x="35" y="25"/>
                  </a:lnTo>
                  <a:lnTo>
                    <a:pt x="33" y="27"/>
                  </a:lnTo>
                  <a:lnTo>
                    <a:pt x="31" y="27"/>
                  </a:lnTo>
                  <a:lnTo>
                    <a:pt x="30" y="27"/>
                  </a:lnTo>
                  <a:lnTo>
                    <a:pt x="28" y="27"/>
                  </a:lnTo>
                  <a:lnTo>
                    <a:pt x="26" y="27"/>
                  </a:lnTo>
                  <a:lnTo>
                    <a:pt x="26" y="25"/>
                  </a:lnTo>
                  <a:lnTo>
                    <a:pt x="24" y="25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8"/>
                  </a:lnTo>
                  <a:lnTo>
                    <a:pt x="26" y="16"/>
                  </a:lnTo>
                  <a:lnTo>
                    <a:pt x="30" y="16"/>
                  </a:lnTo>
                  <a:lnTo>
                    <a:pt x="35" y="14"/>
                  </a:lnTo>
                  <a:lnTo>
                    <a:pt x="37" y="14"/>
                  </a:lnTo>
                  <a:lnTo>
                    <a:pt x="37" y="12"/>
                  </a:lnTo>
                  <a:lnTo>
                    <a:pt x="35" y="11"/>
                  </a:lnTo>
                  <a:lnTo>
                    <a:pt x="31" y="9"/>
                  </a:lnTo>
                  <a:lnTo>
                    <a:pt x="30" y="11"/>
                  </a:lnTo>
                  <a:lnTo>
                    <a:pt x="28" y="12"/>
                  </a:lnTo>
                  <a:lnTo>
                    <a:pt x="24" y="12"/>
                  </a:lnTo>
                  <a:close/>
                  <a:moveTo>
                    <a:pt x="37" y="16"/>
                  </a:moveTo>
                  <a:lnTo>
                    <a:pt x="37" y="18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18"/>
                  </a:lnTo>
                  <a:lnTo>
                    <a:pt x="30" y="18"/>
                  </a:lnTo>
                  <a:lnTo>
                    <a:pt x="28" y="20"/>
                  </a:lnTo>
                  <a:lnTo>
                    <a:pt x="28" y="22"/>
                  </a:lnTo>
                  <a:lnTo>
                    <a:pt x="28" y="24"/>
                  </a:lnTo>
                  <a:lnTo>
                    <a:pt x="31" y="25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7" y="16"/>
                  </a:lnTo>
                  <a:close/>
                  <a:moveTo>
                    <a:pt x="52" y="16"/>
                  </a:moveTo>
                  <a:lnTo>
                    <a:pt x="54" y="16"/>
                  </a:lnTo>
                  <a:lnTo>
                    <a:pt x="55" y="14"/>
                  </a:lnTo>
                  <a:lnTo>
                    <a:pt x="57" y="12"/>
                  </a:lnTo>
                  <a:lnTo>
                    <a:pt x="55" y="11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8" y="12"/>
                  </a:lnTo>
                  <a:lnTo>
                    <a:pt x="44" y="12"/>
                  </a:lnTo>
                  <a:lnTo>
                    <a:pt x="46" y="11"/>
                  </a:lnTo>
                  <a:lnTo>
                    <a:pt x="46" y="9"/>
                  </a:lnTo>
                  <a:lnTo>
                    <a:pt x="48" y="9"/>
                  </a:lnTo>
                  <a:lnTo>
                    <a:pt x="50" y="7"/>
                  </a:lnTo>
                  <a:lnTo>
                    <a:pt x="54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57" y="9"/>
                  </a:lnTo>
                  <a:lnTo>
                    <a:pt x="59" y="9"/>
                  </a:lnTo>
                  <a:lnTo>
                    <a:pt x="59" y="11"/>
                  </a:lnTo>
                  <a:lnTo>
                    <a:pt x="59" y="12"/>
                  </a:lnTo>
                  <a:lnTo>
                    <a:pt x="59" y="14"/>
                  </a:lnTo>
                  <a:lnTo>
                    <a:pt x="59" y="16"/>
                  </a:lnTo>
                  <a:lnTo>
                    <a:pt x="57" y="16"/>
                  </a:lnTo>
                  <a:lnTo>
                    <a:pt x="55" y="16"/>
                  </a:lnTo>
                  <a:lnTo>
                    <a:pt x="59" y="18"/>
                  </a:lnTo>
                  <a:lnTo>
                    <a:pt x="61" y="22"/>
                  </a:lnTo>
                  <a:lnTo>
                    <a:pt x="61" y="24"/>
                  </a:lnTo>
                  <a:lnTo>
                    <a:pt x="59" y="25"/>
                  </a:lnTo>
                  <a:lnTo>
                    <a:pt x="57" y="27"/>
                  </a:lnTo>
                  <a:lnTo>
                    <a:pt x="55" y="27"/>
                  </a:lnTo>
                  <a:lnTo>
                    <a:pt x="54" y="27"/>
                  </a:lnTo>
                  <a:lnTo>
                    <a:pt x="50" y="27"/>
                  </a:lnTo>
                  <a:lnTo>
                    <a:pt x="48" y="25"/>
                  </a:lnTo>
                  <a:lnTo>
                    <a:pt x="46" y="25"/>
                  </a:lnTo>
                  <a:lnTo>
                    <a:pt x="44" y="24"/>
                  </a:lnTo>
                  <a:lnTo>
                    <a:pt x="44" y="22"/>
                  </a:lnTo>
                  <a:lnTo>
                    <a:pt x="44" y="20"/>
                  </a:lnTo>
                  <a:lnTo>
                    <a:pt x="48" y="20"/>
                  </a:lnTo>
                  <a:lnTo>
                    <a:pt x="48" y="22"/>
                  </a:lnTo>
                  <a:lnTo>
                    <a:pt x="48" y="24"/>
                  </a:lnTo>
                  <a:lnTo>
                    <a:pt x="50" y="24"/>
                  </a:lnTo>
                  <a:lnTo>
                    <a:pt x="52" y="25"/>
                  </a:lnTo>
                  <a:lnTo>
                    <a:pt x="54" y="25"/>
                  </a:lnTo>
                  <a:lnTo>
                    <a:pt x="55" y="24"/>
                  </a:lnTo>
                  <a:lnTo>
                    <a:pt x="57" y="22"/>
                  </a:lnTo>
                  <a:lnTo>
                    <a:pt x="57" y="20"/>
                  </a:lnTo>
                  <a:lnTo>
                    <a:pt x="55" y="18"/>
                  </a:lnTo>
                  <a:lnTo>
                    <a:pt x="54" y="18"/>
                  </a:lnTo>
                  <a:lnTo>
                    <a:pt x="52" y="18"/>
                  </a:lnTo>
                  <a:lnTo>
                    <a:pt x="50" y="18"/>
                  </a:lnTo>
                  <a:lnTo>
                    <a:pt x="50" y="16"/>
                  </a:lnTo>
                  <a:lnTo>
                    <a:pt x="52" y="16"/>
                  </a:lnTo>
                  <a:close/>
                  <a:moveTo>
                    <a:pt x="65" y="12"/>
                  </a:moveTo>
                  <a:lnTo>
                    <a:pt x="65" y="11"/>
                  </a:lnTo>
                  <a:lnTo>
                    <a:pt x="66" y="9"/>
                  </a:lnTo>
                  <a:lnTo>
                    <a:pt x="68" y="7"/>
                  </a:lnTo>
                  <a:lnTo>
                    <a:pt x="72" y="7"/>
                  </a:lnTo>
                  <a:lnTo>
                    <a:pt x="74" y="7"/>
                  </a:lnTo>
                  <a:lnTo>
                    <a:pt x="76" y="7"/>
                  </a:lnTo>
                  <a:lnTo>
                    <a:pt x="78" y="7"/>
                  </a:lnTo>
                  <a:lnTo>
                    <a:pt x="78" y="9"/>
                  </a:lnTo>
                  <a:lnTo>
                    <a:pt x="79" y="11"/>
                  </a:lnTo>
                  <a:lnTo>
                    <a:pt x="79" y="12"/>
                  </a:lnTo>
                  <a:lnTo>
                    <a:pt x="79" y="24"/>
                  </a:lnTo>
                  <a:lnTo>
                    <a:pt x="81" y="25"/>
                  </a:lnTo>
                  <a:lnTo>
                    <a:pt x="81" y="27"/>
                  </a:lnTo>
                  <a:lnTo>
                    <a:pt x="79" y="27"/>
                  </a:lnTo>
                  <a:lnTo>
                    <a:pt x="78" y="27"/>
                  </a:lnTo>
                  <a:lnTo>
                    <a:pt x="78" y="25"/>
                  </a:lnTo>
                  <a:lnTo>
                    <a:pt x="76" y="24"/>
                  </a:lnTo>
                  <a:lnTo>
                    <a:pt x="76" y="25"/>
                  </a:lnTo>
                  <a:lnTo>
                    <a:pt x="74" y="27"/>
                  </a:lnTo>
                  <a:lnTo>
                    <a:pt x="72" y="27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6" y="27"/>
                  </a:lnTo>
                  <a:lnTo>
                    <a:pt x="65" y="25"/>
                  </a:lnTo>
                  <a:lnTo>
                    <a:pt x="63" y="24"/>
                  </a:lnTo>
                  <a:lnTo>
                    <a:pt x="63" y="22"/>
                  </a:lnTo>
                  <a:lnTo>
                    <a:pt x="63" y="20"/>
                  </a:lnTo>
                  <a:lnTo>
                    <a:pt x="65" y="18"/>
                  </a:lnTo>
                  <a:lnTo>
                    <a:pt x="66" y="16"/>
                  </a:lnTo>
                  <a:lnTo>
                    <a:pt x="68" y="16"/>
                  </a:lnTo>
                  <a:lnTo>
                    <a:pt x="74" y="14"/>
                  </a:lnTo>
                  <a:lnTo>
                    <a:pt x="76" y="14"/>
                  </a:lnTo>
                  <a:lnTo>
                    <a:pt x="76" y="12"/>
                  </a:lnTo>
                  <a:lnTo>
                    <a:pt x="76" y="11"/>
                  </a:lnTo>
                  <a:lnTo>
                    <a:pt x="72" y="9"/>
                  </a:lnTo>
                  <a:lnTo>
                    <a:pt x="70" y="11"/>
                  </a:lnTo>
                  <a:lnTo>
                    <a:pt x="68" y="11"/>
                  </a:lnTo>
                  <a:lnTo>
                    <a:pt x="68" y="12"/>
                  </a:lnTo>
                  <a:lnTo>
                    <a:pt x="66" y="12"/>
                  </a:lnTo>
                  <a:lnTo>
                    <a:pt x="65" y="12"/>
                  </a:lnTo>
                  <a:close/>
                  <a:moveTo>
                    <a:pt x="76" y="16"/>
                  </a:moveTo>
                  <a:lnTo>
                    <a:pt x="76" y="18"/>
                  </a:lnTo>
                  <a:lnTo>
                    <a:pt x="74" y="18"/>
                  </a:lnTo>
                  <a:lnTo>
                    <a:pt x="70" y="18"/>
                  </a:lnTo>
                  <a:lnTo>
                    <a:pt x="68" y="18"/>
                  </a:lnTo>
                  <a:lnTo>
                    <a:pt x="68" y="20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8" y="24"/>
                  </a:lnTo>
                  <a:lnTo>
                    <a:pt x="70" y="25"/>
                  </a:lnTo>
                  <a:lnTo>
                    <a:pt x="72" y="25"/>
                  </a:lnTo>
                  <a:lnTo>
                    <a:pt x="74" y="24"/>
                  </a:lnTo>
                  <a:lnTo>
                    <a:pt x="76" y="22"/>
                  </a:lnTo>
                  <a:lnTo>
                    <a:pt x="76" y="20"/>
                  </a:lnTo>
                  <a:lnTo>
                    <a:pt x="76" y="16"/>
                  </a:lnTo>
                  <a:close/>
                  <a:moveTo>
                    <a:pt x="98" y="7"/>
                  </a:moveTo>
                  <a:lnTo>
                    <a:pt x="102" y="7"/>
                  </a:lnTo>
                  <a:lnTo>
                    <a:pt x="102" y="27"/>
                  </a:lnTo>
                  <a:lnTo>
                    <a:pt x="98" y="27"/>
                  </a:lnTo>
                  <a:lnTo>
                    <a:pt x="98" y="18"/>
                  </a:lnTo>
                  <a:lnTo>
                    <a:pt x="89" y="18"/>
                  </a:lnTo>
                  <a:lnTo>
                    <a:pt x="89" y="27"/>
                  </a:lnTo>
                  <a:lnTo>
                    <a:pt x="85" y="27"/>
                  </a:lnTo>
                  <a:lnTo>
                    <a:pt x="85" y="7"/>
                  </a:lnTo>
                  <a:lnTo>
                    <a:pt x="89" y="7"/>
                  </a:lnTo>
                  <a:lnTo>
                    <a:pt x="89" y="16"/>
                  </a:lnTo>
                  <a:lnTo>
                    <a:pt x="98" y="16"/>
                  </a:lnTo>
                  <a:lnTo>
                    <a:pt x="98" y="7"/>
                  </a:lnTo>
                  <a:close/>
                  <a:moveTo>
                    <a:pt x="120" y="22"/>
                  </a:moveTo>
                  <a:lnTo>
                    <a:pt x="120" y="24"/>
                  </a:lnTo>
                  <a:lnTo>
                    <a:pt x="120" y="25"/>
                  </a:lnTo>
                  <a:lnTo>
                    <a:pt x="118" y="25"/>
                  </a:lnTo>
                  <a:lnTo>
                    <a:pt x="116" y="27"/>
                  </a:lnTo>
                  <a:lnTo>
                    <a:pt x="113" y="27"/>
                  </a:lnTo>
                  <a:lnTo>
                    <a:pt x="105" y="27"/>
                  </a:lnTo>
                  <a:lnTo>
                    <a:pt x="105" y="7"/>
                  </a:lnTo>
                  <a:lnTo>
                    <a:pt x="109" y="7"/>
                  </a:lnTo>
                  <a:lnTo>
                    <a:pt x="109" y="16"/>
                  </a:lnTo>
                  <a:lnTo>
                    <a:pt x="113" y="16"/>
                  </a:lnTo>
                  <a:lnTo>
                    <a:pt x="116" y="16"/>
                  </a:lnTo>
                  <a:lnTo>
                    <a:pt x="118" y="16"/>
                  </a:lnTo>
                  <a:lnTo>
                    <a:pt x="120" y="18"/>
                  </a:lnTo>
                  <a:lnTo>
                    <a:pt x="120" y="22"/>
                  </a:lnTo>
                  <a:close/>
                  <a:moveTo>
                    <a:pt x="109" y="24"/>
                  </a:moveTo>
                  <a:lnTo>
                    <a:pt x="113" y="24"/>
                  </a:lnTo>
                  <a:lnTo>
                    <a:pt x="114" y="24"/>
                  </a:lnTo>
                  <a:lnTo>
                    <a:pt x="116" y="24"/>
                  </a:lnTo>
                  <a:lnTo>
                    <a:pt x="118" y="22"/>
                  </a:lnTo>
                  <a:lnTo>
                    <a:pt x="118" y="20"/>
                  </a:lnTo>
                  <a:lnTo>
                    <a:pt x="116" y="20"/>
                  </a:lnTo>
                  <a:lnTo>
                    <a:pt x="114" y="18"/>
                  </a:lnTo>
                  <a:lnTo>
                    <a:pt x="113" y="18"/>
                  </a:lnTo>
                  <a:lnTo>
                    <a:pt x="109" y="18"/>
                  </a:lnTo>
                  <a:lnTo>
                    <a:pt x="109" y="24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69" name="Freeform 160">
              <a:extLst>
                <a:ext uri="{FF2B5EF4-FFF2-40B4-BE49-F238E27FC236}">
                  <a16:creationId xmlns:a16="http://schemas.microsoft.com/office/drawing/2014/main" id="{177BCED1-779B-FA46-9A28-DBEA35DB67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02936" y="4392299"/>
              <a:ext cx="211137" cy="55562"/>
            </a:xfrm>
            <a:custGeom>
              <a:avLst/>
              <a:gdLst>
                <a:gd name="T0" fmla="*/ 16129 w 144"/>
                <a:gd name="T1" fmla="*/ 6350 h 35"/>
                <a:gd name="T2" fmla="*/ 7331 w 144"/>
                <a:gd name="T3" fmla="*/ 30162 h 35"/>
                <a:gd name="T4" fmla="*/ 26392 w 144"/>
                <a:gd name="T5" fmla="*/ 38100 h 35"/>
                <a:gd name="T6" fmla="*/ 32257 w 144"/>
                <a:gd name="T7" fmla="*/ 41275 h 35"/>
                <a:gd name="T8" fmla="*/ 10264 w 144"/>
                <a:gd name="T9" fmla="*/ 44450 h 35"/>
                <a:gd name="T10" fmla="*/ 0 w 144"/>
                <a:gd name="T11" fmla="*/ 23812 h 35"/>
                <a:gd name="T12" fmla="*/ 10264 w 144"/>
                <a:gd name="T13" fmla="*/ 3175 h 35"/>
                <a:gd name="T14" fmla="*/ 32257 w 144"/>
                <a:gd name="T15" fmla="*/ 9525 h 35"/>
                <a:gd name="T16" fmla="*/ 45453 w 144"/>
                <a:gd name="T17" fmla="*/ 14287 h 35"/>
                <a:gd name="T18" fmla="*/ 61582 w 144"/>
                <a:gd name="T19" fmla="*/ 14287 h 35"/>
                <a:gd name="T20" fmla="*/ 64514 w 144"/>
                <a:gd name="T21" fmla="*/ 41275 h 35"/>
                <a:gd name="T22" fmla="*/ 64514 w 144"/>
                <a:gd name="T23" fmla="*/ 44450 h 35"/>
                <a:gd name="T24" fmla="*/ 58649 w 144"/>
                <a:gd name="T25" fmla="*/ 41275 h 35"/>
                <a:gd name="T26" fmla="*/ 42521 w 144"/>
                <a:gd name="T27" fmla="*/ 44450 h 35"/>
                <a:gd name="T28" fmla="*/ 39588 w 144"/>
                <a:gd name="T29" fmla="*/ 30162 h 35"/>
                <a:gd name="T30" fmla="*/ 57183 w 144"/>
                <a:gd name="T31" fmla="*/ 17462 h 35"/>
                <a:gd name="T32" fmla="*/ 39588 w 144"/>
                <a:gd name="T33" fmla="*/ 23812 h 35"/>
                <a:gd name="T34" fmla="*/ 48386 w 144"/>
                <a:gd name="T35" fmla="*/ 31750 h 35"/>
                <a:gd name="T36" fmla="*/ 45453 w 144"/>
                <a:gd name="T37" fmla="*/ 41275 h 35"/>
                <a:gd name="T38" fmla="*/ 58649 w 144"/>
                <a:gd name="T39" fmla="*/ 34925 h 35"/>
                <a:gd name="T40" fmla="*/ 74778 w 144"/>
                <a:gd name="T41" fmla="*/ 17462 h 35"/>
                <a:gd name="T42" fmla="*/ 92372 w 144"/>
                <a:gd name="T43" fmla="*/ 14287 h 35"/>
                <a:gd name="T44" fmla="*/ 96771 w 144"/>
                <a:gd name="T45" fmla="*/ 34925 h 35"/>
                <a:gd name="T46" fmla="*/ 80643 w 144"/>
                <a:gd name="T47" fmla="*/ 44450 h 35"/>
                <a:gd name="T48" fmla="*/ 73311 w 144"/>
                <a:gd name="T49" fmla="*/ 14287 h 35"/>
                <a:gd name="T50" fmla="*/ 92372 w 144"/>
                <a:gd name="T51" fmla="*/ 31750 h 35"/>
                <a:gd name="T52" fmla="*/ 86508 w 144"/>
                <a:gd name="T53" fmla="*/ 17462 h 35"/>
                <a:gd name="T54" fmla="*/ 77710 w 144"/>
                <a:gd name="T55" fmla="*/ 34925 h 35"/>
                <a:gd name="T56" fmla="*/ 105569 w 144"/>
                <a:gd name="T57" fmla="*/ 14287 h 35"/>
                <a:gd name="T58" fmla="*/ 121697 w 144"/>
                <a:gd name="T59" fmla="*/ 14287 h 35"/>
                <a:gd name="T60" fmla="*/ 127562 w 144"/>
                <a:gd name="T61" fmla="*/ 41275 h 35"/>
                <a:gd name="T62" fmla="*/ 127562 w 144"/>
                <a:gd name="T63" fmla="*/ 44450 h 35"/>
                <a:gd name="T64" fmla="*/ 121697 w 144"/>
                <a:gd name="T65" fmla="*/ 41275 h 35"/>
                <a:gd name="T66" fmla="*/ 105569 w 144"/>
                <a:gd name="T67" fmla="*/ 44450 h 35"/>
                <a:gd name="T68" fmla="*/ 102636 w 144"/>
                <a:gd name="T69" fmla="*/ 30162 h 35"/>
                <a:gd name="T70" fmla="*/ 118765 w 144"/>
                <a:gd name="T71" fmla="*/ 17462 h 35"/>
                <a:gd name="T72" fmla="*/ 102636 w 144"/>
                <a:gd name="T73" fmla="*/ 23812 h 35"/>
                <a:gd name="T74" fmla="*/ 109967 w 144"/>
                <a:gd name="T75" fmla="*/ 31750 h 35"/>
                <a:gd name="T76" fmla="*/ 108501 w 144"/>
                <a:gd name="T77" fmla="*/ 41275 h 35"/>
                <a:gd name="T78" fmla="*/ 118765 w 144"/>
                <a:gd name="T79" fmla="*/ 34925 h 35"/>
                <a:gd name="T80" fmla="*/ 140758 w 144"/>
                <a:gd name="T81" fmla="*/ 17462 h 35"/>
                <a:gd name="T82" fmla="*/ 167150 w 144"/>
                <a:gd name="T83" fmla="*/ 12700 h 35"/>
                <a:gd name="T84" fmla="*/ 181812 w 144"/>
                <a:gd name="T85" fmla="*/ 30162 h 35"/>
                <a:gd name="T86" fmla="*/ 167150 w 144"/>
                <a:gd name="T87" fmla="*/ 44450 h 35"/>
                <a:gd name="T88" fmla="*/ 153954 w 144"/>
                <a:gd name="T89" fmla="*/ 30162 h 35"/>
                <a:gd name="T90" fmla="*/ 167150 w 144"/>
                <a:gd name="T91" fmla="*/ 12700 h 35"/>
                <a:gd name="T92" fmla="*/ 175947 w 144"/>
                <a:gd name="T93" fmla="*/ 31750 h 35"/>
                <a:gd name="T94" fmla="*/ 170083 w 144"/>
                <a:gd name="T95" fmla="*/ 17462 h 35"/>
                <a:gd name="T96" fmla="*/ 159819 w 144"/>
                <a:gd name="T97" fmla="*/ 26987 h 35"/>
                <a:gd name="T98" fmla="*/ 164218 w 144"/>
                <a:gd name="T99" fmla="*/ 41275 h 35"/>
                <a:gd name="T100" fmla="*/ 208205 w 144"/>
                <a:gd name="T101" fmla="*/ 17462 h 35"/>
                <a:gd name="T102" fmla="*/ 208205 w 144"/>
                <a:gd name="T103" fmla="*/ 30162 h 35"/>
                <a:gd name="T104" fmla="*/ 208205 w 144"/>
                <a:gd name="T105" fmla="*/ 41275 h 35"/>
                <a:gd name="T106" fmla="*/ 192076 w 144"/>
                <a:gd name="T107" fmla="*/ 26987 h 35"/>
                <a:gd name="T108" fmla="*/ 205272 w 144"/>
                <a:gd name="T109" fmla="*/ 23812 h 35"/>
                <a:gd name="T110" fmla="*/ 192076 w 144"/>
                <a:gd name="T111" fmla="*/ 17462 h 35"/>
                <a:gd name="T112" fmla="*/ 205272 w 144"/>
                <a:gd name="T113" fmla="*/ 38100 h 35"/>
                <a:gd name="T114" fmla="*/ 192076 w 144"/>
                <a:gd name="T115" fmla="*/ 30162 h 3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4"/>
                <a:gd name="T175" fmla="*/ 0 h 35"/>
                <a:gd name="T176" fmla="*/ 144 w 144"/>
                <a:gd name="T177" fmla="*/ 35 h 3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4" h="35">
                  <a:moveTo>
                    <a:pt x="20" y="9"/>
                  </a:moveTo>
                  <a:lnTo>
                    <a:pt x="20" y="8"/>
                  </a:lnTo>
                  <a:lnTo>
                    <a:pt x="18" y="6"/>
                  </a:lnTo>
                  <a:lnTo>
                    <a:pt x="15" y="4"/>
                  </a:lnTo>
                  <a:lnTo>
                    <a:pt x="13" y="4"/>
                  </a:lnTo>
                  <a:lnTo>
                    <a:pt x="11" y="4"/>
                  </a:lnTo>
                  <a:lnTo>
                    <a:pt x="9" y="6"/>
                  </a:lnTo>
                  <a:lnTo>
                    <a:pt x="7" y="6"/>
                  </a:lnTo>
                  <a:lnTo>
                    <a:pt x="5" y="9"/>
                  </a:lnTo>
                  <a:lnTo>
                    <a:pt x="5" y="11"/>
                  </a:lnTo>
                  <a:lnTo>
                    <a:pt x="3" y="15"/>
                  </a:lnTo>
                  <a:lnTo>
                    <a:pt x="5" y="19"/>
                  </a:lnTo>
                  <a:lnTo>
                    <a:pt x="5" y="22"/>
                  </a:lnTo>
                  <a:lnTo>
                    <a:pt x="9" y="24"/>
                  </a:lnTo>
                  <a:lnTo>
                    <a:pt x="13" y="26"/>
                  </a:lnTo>
                  <a:lnTo>
                    <a:pt x="15" y="26"/>
                  </a:lnTo>
                  <a:lnTo>
                    <a:pt x="16" y="26"/>
                  </a:lnTo>
                  <a:lnTo>
                    <a:pt x="18" y="24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0" y="19"/>
                  </a:lnTo>
                  <a:lnTo>
                    <a:pt x="24" y="19"/>
                  </a:lnTo>
                  <a:lnTo>
                    <a:pt x="24" y="22"/>
                  </a:lnTo>
                  <a:lnTo>
                    <a:pt x="22" y="26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5" y="28"/>
                  </a:lnTo>
                  <a:lnTo>
                    <a:pt x="13" y="30"/>
                  </a:lnTo>
                  <a:lnTo>
                    <a:pt x="11" y="28"/>
                  </a:lnTo>
                  <a:lnTo>
                    <a:pt x="7" y="28"/>
                  </a:lnTo>
                  <a:lnTo>
                    <a:pt x="5" y="28"/>
                  </a:lnTo>
                  <a:lnTo>
                    <a:pt x="3" y="26"/>
                  </a:lnTo>
                  <a:lnTo>
                    <a:pt x="3" y="24"/>
                  </a:lnTo>
                  <a:lnTo>
                    <a:pt x="2" y="20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2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0" y="4"/>
                  </a:lnTo>
                  <a:lnTo>
                    <a:pt x="22" y="6"/>
                  </a:lnTo>
                  <a:lnTo>
                    <a:pt x="24" y="8"/>
                  </a:lnTo>
                  <a:lnTo>
                    <a:pt x="24" y="9"/>
                  </a:lnTo>
                  <a:lnTo>
                    <a:pt x="20" y="9"/>
                  </a:lnTo>
                  <a:close/>
                  <a:moveTo>
                    <a:pt x="27" y="15"/>
                  </a:moveTo>
                  <a:lnTo>
                    <a:pt x="29" y="11"/>
                  </a:lnTo>
                  <a:lnTo>
                    <a:pt x="31" y="9"/>
                  </a:lnTo>
                  <a:lnTo>
                    <a:pt x="33" y="8"/>
                  </a:lnTo>
                  <a:lnTo>
                    <a:pt x="37" y="8"/>
                  </a:lnTo>
                  <a:lnTo>
                    <a:pt x="39" y="8"/>
                  </a:lnTo>
                  <a:lnTo>
                    <a:pt x="40" y="9"/>
                  </a:lnTo>
                  <a:lnTo>
                    <a:pt x="42" y="9"/>
                  </a:lnTo>
                  <a:lnTo>
                    <a:pt x="42" y="11"/>
                  </a:lnTo>
                  <a:lnTo>
                    <a:pt x="44" y="13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6" y="26"/>
                  </a:lnTo>
                  <a:lnTo>
                    <a:pt x="46" y="28"/>
                  </a:lnTo>
                  <a:lnTo>
                    <a:pt x="44" y="28"/>
                  </a:lnTo>
                  <a:lnTo>
                    <a:pt x="42" y="28"/>
                  </a:lnTo>
                  <a:lnTo>
                    <a:pt x="40" y="28"/>
                  </a:lnTo>
                  <a:lnTo>
                    <a:pt x="40" y="26"/>
                  </a:lnTo>
                  <a:lnTo>
                    <a:pt x="39" y="26"/>
                  </a:lnTo>
                  <a:lnTo>
                    <a:pt x="37" y="28"/>
                  </a:lnTo>
                  <a:lnTo>
                    <a:pt x="35" y="28"/>
                  </a:lnTo>
                  <a:lnTo>
                    <a:pt x="33" y="28"/>
                  </a:lnTo>
                  <a:lnTo>
                    <a:pt x="31" y="28"/>
                  </a:lnTo>
                  <a:lnTo>
                    <a:pt x="29" y="28"/>
                  </a:lnTo>
                  <a:lnTo>
                    <a:pt x="27" y="26"/>
                  </a:lnTo>
                  <a:lnTo>
                    <a:pt x="27" y="24"/>
                  </a:lnTo>
                  <a:lnTo>
                    <a:pt x="27" y="22"/>
                  </a:lnTo>
                  <a:lnTo>
                    <a:pt x="27" y="20"/>
                  </a:lnTo>
                  <a:lnTo>
                    <a:pt x="27" y="19"/>
                  </a:lnTo>
                  <a:lnTo>
                    <a:pt x="29" y="19"/>
                  </a:lnTo>
                  <a:lnTo>
                    <a:pt x="33" y="17"/>
                  </a:lnTo>
                  <a:lnTo>
                    <a:pt x="39" y="17"/>
                  </a:lnTo>
                  <a:lnTo>
                    <a:pt x="40" y="15"/>
                  </a:lnTo>
                  <a:lnTo>
                    <a:pt x="40" y="13"/>
                  </a:lnTo>
                  <a:lnTo>
                    <a:pt x="39" y="11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31" y="13"/>
                  </a:lnTo>
                  <a:lnTo>
                    <a:pt x="31" y="15"/>
                  </a:lnTo>
                  <a:lnTo>
                    <a:pt x="27" y="15"/>
                  </a:lnTo>
                  <a:close/>
                  <a:moveTo>
                    <a:pt x="40" y="19"/>
                  </a:moveTo>
                  <a:lnTo>
                    <a:pt x="40" y="19"/>
                  </a:lnTo>
                  <a:lnTo>
                    <a:pt x="39" y="19"/>
                  </a:lnTo>
                  <a:lnTo>
                    <a:pt x="37" y="19"/>
                  </a:lnTo>
                  <a:lnTo>
                    <a:pt x="35" y="19"/>
                  </a:lnTo>
                  <a:lnTo>
                    <a:pt x="33" y="20"/>
                  </a:lnTo>
                  <a:lnTo>
                    <a:pt x="31" y="20"/>
                  </a:lnTo>
                  <a:lnTo>
                    <a:pt x="31" y="22"/>
                  </a:lnTo>
                  <a:lnTo>
                    <a:pt x="31" y="26"/>
                  </a:lnTo>
                  <a:lnTo>
                    <a:pt x="35" y="26"/>
                  </a:lnTo>
                  <a:lnTo>
                    <a:pt x="37" y="26"/>
                  </a:lnTo>
                  <a:lnTo>
                    <a:pt x="39" y="24"/>
                  </a:lnTo>
                  <a:lnTo>
                    <a:pt x="40" y="22"/>
                  </a:lnTo>
                  <a:lnTo>
                    <a:pt x="40" y="19"/>
                  </a:lnTo>
                  <a:close/>
                  <a:moveTo>
                    <a:pt x="50" y="9"/>
                  </a:moveTo>
                  <a:lnTo>
                    <a:pt x="51" y="9"/>
                  </a:lnTo>
                  <a:lnTo>
                    <a:pt x="51" y="11"/>
                  </a:lnTo>
                  <a:lnTo>
                    <a:pt x="53" y="9"/>
                  </a:lnTo>
                  <a:lnTo>
                    <a:pt x="55" y="9"/>
                  </a:lnTo>
                  <a:lnTo>
                    <a:pt x="55" y="8"/>
                  </a:lnTo>
                  <a:lnTo>
                    <a:pt x="59" y="8"/>
                  </a:lnTo>
                  <a:lnTo>
                    <a:pt x="61" y="8"/>
                  </a:lnTo>
                  <a:lnTo>
                    <a:pt x="63" y="9"/>
                  </a:lnTo>
                  <a:lnTo>
                    <a:pt x="64" y="11"/>
                  </a:lnTo>
                  <a:lnTo>
                    <a:pt x="64" y="13"/>
                  </a:lnTo>
                  <a:lnTo>
                    <a:pt x="66" y="15"/>
                  </a:lnTo>
                  <a:lnTo>
                    <a:pt x="66" y="19"/>
                  </a:lnTo>
                  <a:lnTo>
                    <a:pt x="66" y="20"/>
                  </a:lnTo>
                  <a:lnTo>
                    <a:pt x="66" y="22"/>
                  </a:lnTo>
                  <a:lnTo>
                    <a:pt x="64" y="26"/>
                  </a:lnTo>
                  <a:lnTo>
                    <a:pt x="63" y="28"/>
                  </a:lnTo>
                  <a:lnTo>
                    <a:pt x="61" y="28"/>
                  </a:lnTo>
                  <a:lnTo>
                    <a:pt x="57" y="28"/>
                  </a:lnTo>
                  <a:lnTo>
                    <a:pt x="55" y="28"/>
                  </a:lnTo>
                  <a:lnTo>
                    <a:pt x="53" y="28"/>
                  </a:lnTo>
                  <a:lnTo>
                    <a:pt x="53" y="26"/>
                  </a:lnTo>
                  <a:lnTo>
                    <a:pt x="51" y="26"/>
                  </a:lnTo>
                  <a:lnTo>
                    <a:pt x="51" y="35"/>
                  </a:lnTo>
                  <a:lnTo>
                    <a:pt x="50" y="35"/>
                  </a:lnTo>
                  <a:lnTo>
                    <a:pt x="50" y="9"/>
                  </a:lnTo>
                  <a:close/>
                  <a:moveTo>
                    <a:pt x="57" y="26"/>
                  </a:moveTo>
                  <a:lnTo>
                    <a:pt x="59" y="26"/>
                  </a:lnTo>
                  <a:lnTo>
                    <a:pt x="61" y="24"/>
                  </a:lnTo>
                  <a:lnTo>
                    <a:pt x="63" y="22"/>
                  </a:lnTo>
                  <a:lnTo>
                    <a:pt x="63" y="20"/>
                  </a:lnTo>
                  <a:lnTo>
                    <a:pt x="63" y="19"/>
                  </a:lnTo>
                  <a:lnTo>
                    <a:pt x="63" y="17"/>
                  </a:lnTo>
                  <a:lnTo>
                    <a:pt x="63" y="15"/>
                  </a:lnTo>
                  <a:lnTo>
                    <a:pt x="63" y="13"/>
                  </a:lnTo>
                  <a:lnTo>
                    <a:pt x="61" y="13"/>
                  </a:lnTo>
                  <a:lnTo>
                    <a:pt x="59" y="11"/>
                  </a:lnTo>
                  <a:lnTo>
                    <a:pt x="57" y="11"/>
                  </a:lnTo>
                  <a:lnTo>
                    <a:pt x="55" y="11"/>
                  </a:lnTo>
                  <a:lnTo>
                    <a:pt x="53" y="13"/>
                  </a:lnTo>
                  <a:lnTo>
                    <a:pt x="53" y="15"/>
                  </a:lnTo>
                  <a:lnTo>
                    <a:pt x="51" y="19"/>
                  </a:lnTo>
                  <a:lnTo>
                    <a:pt x="53" y="22"/>
                  </a:lnTo>
                  <a:lnTo>
                    <a:pt x="53" y="24"/>
                  </a:lnTo>
                  <a:lnTo>
                    <a:pt x="55" y="26"/>
                  </a:lnTo>
                  <a:lnTo>
                    <a:pt x="57" y="26"/>
                  </a:lnTo>
                  <a:close/>
                  <a:moveTo>
                    <a:pt x="70" y="15"/>
                  </a:moveTo>
                  <a:lnTo>
                    <a:pt x="70" y="11"/>
                  </a:lnTo>
                  <a:lnTo>
                    <a:pt x="72" y="9"/>
                  </a:lnTo>
                  <a:lnTo>
                    <a:pt x="74" y="8"/>
                  </a:lnTo>
                  <a:lnTo>
                    <a:pt x="77" y="8"/>
                  </a:lnTo>
                  <a:lnTo>
                    <a:pt x="79" y="8"/>
                  </a:lnTo>
                  <a:lnTo>
                    <a:pt x="81" y="8"/>
                  </a:lnTo>
                  <a:lnTo>
                    <a:pt x="83" y="9"/>
                  </a:lnTo>
                  <a:lnTo>
                    <a:pt x="85" y="11"/>
                  </a:lnTo>
                  <a:lnTo>
                    <a:pt x="85" y="13"/>
                  </a:lnTo>
                  <a:lnTo>
                    <a:pt x="85" y="24"/>
                  </a:lnTo>
                  <a:lnTo>
                    <a:pt x="85" y="26"/>
                  </a:lnTo>
                  <a:lnTo>
                    <a:pt x="87" y="26"/>
                  </a:lnTo>
                  <a:lnTo>
                    <a:pt x="87" y="28"/>
                  </a:lnTo>
                  <a:lnTo>
                    <a:pt x="85" y="28"/>
                  </a:lnTo>
                  <a:lnTo>
                    <a:pt x="83" y="28"/>
                  </a:lnTo>
                  <a:lnTo>
                    <a:pt x="83" y="26"/>
                  </a:lnTo>
                  <a:lnTo>
                    <a:pt x="81" y="26"/>
                  </a:lnTo>
                  <a:lnTo>
                    <a:pt x="79" y="28"/>
                  </a:lnTo>
                  <a:lnTo>
                    <a:pt x="77" y="28"/>
                  </a:lnTo>
                  <a:lnTo>
                    <a:pt x="75" y="28"/>
                  </a:lnTo>
                  <a:lnTo>
                    <a:pt x="74" y="28"/>
                  </a:lnTo>
                  <a:lnTo>
                    <a:pt x="72" y="28"/>
                  </a:lnTo>
                  <a:lnTo>
                    <a:pt x="70" y="28"/>
                  </a:lnTo>
                  <a:lnTo>
                    <a:pt x="70" y="26"/>
                  </a:lnTo>
                  <a:lnTo>
                    <a:pt x="68" y="24"/>
                  </a:lnTo>
                  <a:lnTo>
                    <a:pt x="68" y="22"/>
                  </a:lnTo>
                  <a:lnTo>
                    <a:pt x="70" y="20"/>
                  </a:lnTo>
                  <a:lnTo>
                    <a:pt x="70" y="19"/>
                  </a:lnTo>
                  <a:lnTo>
                    <a:pt x="72" y="19"/>
                  </a:lnTo>
                  <a:lnTo>
                    <a:pt x="75" y="17"/>
                  </a:lnTo>
                  <a:lnTo>
                    <a:pt x="81" y="17"/>
                  </a:lnTo>
                  <a:lnTo>
                    <a:pt x="81" y="15"/>
                  </a:lnTo>
                  <a:lnTo>
                    <a:pt x="81" y="13"/>
                  </a:lnTo>
                  <a:lnTo>
                    <a:pt x="81" y="11"/>
                  </a:lnTo>
                  <a:lnTo>
                    <a:pt x="77" y="11"/>
                  </a:lnTo>
                  <a:lnTo>
                    <a:pt x="75" y="11"/>
                  </a:lnTo>
                  <a:lnTo>
                    <a:pt x="74" y="11"/>
                  </a:lnTo>
                  <a:lnTo>
                    <a:pt x="74" y="13"/>
                  </a:lnTo>
                  <a:lnTo>
                    <a:pt x="74" y="15"/>
                  </a:lnTo>
                  <a:lnTo>
                    <a:pt x="70" y="15"/>
                  </a:lnTo>
                  <a:close/>
                  <a:moveTo>
                    <a:pt x="81" y="19"/>
                  </a:moveTo>
                  <a:lnTo>
                    <a:pt x="81" y="19"/>
                  </a:lnTo>
                  <a:lnTo>
                    <a:pt x="79" y="19"/>
                  </a:lnTo>
                  <a:lnTo>
                    <a:pt x="75" y="19"/>
                  </a:lnTo>
                  <a:lnTo>
                    <a:pt x="75" y="20"/>
                  </a:lnTo>
                  <a:lnTo>
                    <a:pt x="74" y="20"/>
                  </a:lnTo>
                  <a:lnTo>
                    <a:pt x="72" y="22"/>
                  </a:lnTo>
                  <a:lnTo>
                    <a:pt x="74" y="26"/>
                  </a:lnTo>
                  <a:lnTo>
                    <a:pt x="75" y="26"/>
                  </a:lnTo>
                  <a:lnTo>
                    <a:pt x="77" y="26"/>
                  </a:lnTo>
                  <a:lnTo>
                    <a:pt x="79" y="26"/>
                  </a:lnTo>
                  <a:lnTo>
                    <a:pt x="79" y="24"/>
                  </a:lnTo>
                  <a:lnTo>
                    <a:pt x="81" y="24"/>
                  </a:lnTo>
                  <a:lnTo>
                    <a:pt x="81" y="22"/>
                  </a:lnTo>
                  <a:lnTo>
                    <a:pt x="81" y="19"/>
                  </a:lnTo>
                  <a:close/>
                  <a:moveTo>
                    <a:pt x="98" y="11"/>
                  </a:moveTo>
                  <a:lnTo>
                    <a:pt x="98" y="28"/>
                  </a:lnTo>
                  <a:lnTo>
                    <a:pt x="96" y="28"/>
                  </a:lnTo>
                  <a:lnTo>
                    <a:pt x="96" y="11"/>
                  </a:lnTo>
                  <a:lnTo>
                    <a:pt x="88" y="11"/>
                  </a:lnTo>
                  <a:lnTo>
                    <a:pt x="88" y="9"/>
                  </a:lnTo>
                  <a:lnTo>
                    <a:pt x="105" y="9"/>
                  </a:lnTo>
                  <a:lnTo>
                    <a:pt x="105" y="11"/>
                  </a:lnTo>
                  <a:lnTo>
                    <a:pt x="98" y="11"/>
                  </a:lnTo>
                  <a:close/>
                  <a:moveTo>
                    <a:pt x="114" y="8"/>
                  </a:moveTo>
                  <a:lnTo>
                    <a:pt x="118" y="8"/>
                  </a:lnTo>
                  <a:lnTo>
                    <a:pt x="120" y="9"/>
                  </a:lnTo>
                  <a:lnTo>
                    <a:pt x="122" y="11"/>
                  </a:lnTo>
                  <a:lnTo>
                    <a:pt x="124" y="13"/>
                  </a:lnTo>
                  <a:lnTo>
                    <a:pt x="124" y="15"/>
                  </a:lnTo>
                  <a:lnTo>
                    <a:pt x="124" y="19"/>
                  </a:lnTo>
                  <a:lnTo>
                    <a:pt x="124" y="20"/>
                  </a:lnTo>
                  <a:lnTo>
                    <a:pt x="124" y="24"/>
                  </a:lnTo>
                  <a:lnTo>
                    <a:pt x="122" y="26"/>
                  </a:lnTo>
                  <a:lnTo>
                    <a:pt x="120" y="28"/>
                  </a:lnTo>
                  <a:lnTo>
                    <a:pt x="118" y="28"/>
                  </a:lnTo>
                  <a:lnTo>
                    <a:pt x="114" y="28"/>
                  </a:lnTo>
                  <a:lnTo>
                    <a:pt x="112" y="28"/>
                  </a:lnTo>
                  <a:lnTo>
                    <a:pt x="109" y="28"/>
                  </a:lnTo>
                  <a:lnTo>
                    <a:pt x="107" y="26"/>
                  </a:lnTo>
                  <a:lnTo>
                    <a:pt x="107" y="24"/>
                  </a:lnTo>
                  <a:lnTo>
                    <a:pt x="105" y="20"/>
                  </a:lnTo>
                  <a:lnTo>
                    <a:pt x="105" y="19"/>
                  </a:lnTo>
                  <a:lnTo>
                    <a:pt x="105" y="15"/>
                  </a:lnTo>
                  <a:lnTo>
                    <a:pt x="107" y="13"/>
                  </a:lnTo>
                  <a:lnTo>
                    <a:pt x="107" y="11"/>
                  </a:lnTo>
                  <a:lnTo>
                    <a:pt x="109" y="9"/>
                  </a:lnTo>
                  <a:lnTo>
                    <a:pt x="112" y="8"/>
                  </a:lnTo>
                  <a:lnTo>
                    <a:pt x="114" y="8"/>
                  </a:lnTo>
                  <a:close/>
                  <a:moveTo>
                    <a:pt x="114" y="26"/>
                  </a:moveTo>
                  <a:lnTo>
                    <a:pt x="116" y="26"/>
                  </a:lnTo>
                  <a:lnTo>
                    <a:pt x="118" y="24"/>
                  </a:lnTo>
                  <a:lnTo>
                    <a:pt x="120" y="24"/>
                  </a:lnTo>
                  <a:lnTo>
                    <a:pt x="120" y="22"/>
                  </a:lnTo>
                  <a:lnTo>
                    <a:pt x="120" y="20"/>
                  </a:lnTo>
                  <a:lnTo>
                    <a:pt x="120" y="19"/>
                  </a:lnTo>
                  <a:lnTo>
                    <a:pt x="120" y="17"/>
                  </a:lnTo>
                  <a:lnTo>
                    <a:pt x="120" y="15"/>
                  </a:lnTo>
                  <a:lnTo>
                    <a:pt x="120" y="13"/>
                  </a:lnTo>
                  <a:lnTo>
                    <a:pt x="118" y="11"/>
                  </a:lnTo>
                  <a:lnTo>
                    <a:pt x="116" y="11"/>
                  </a:lnTo>
                  <a:lnTo>
                    <a:pt x="114" y="11"/>
                  </a:lnTo>
                  <a:lnTo>
                    <a:pt x="112" y="11"/>
                  </a:lnTo>
                  <a:lnTo>
                    <a:pt x="111" y="11"/>
                  </a:lnTo>
                  <a:lnTo>
                    <a:pt x="111" y="13"/>
                  </a:lnTo>
                  <a:lnTo>
                    <a:pt x="109" y="15"/>
                  </a:lnTo>
                  <a:lnTo>
                    <a:pt x="109" y="17"/>
                  </a:lnTo>
                  <a:lnTo>
                    <a:pt x="109" y="19"/>
                  </a:lnTo>
                  <a:lnTo>
                    <a:pt x="109" y="20"/>
                  </a:lnTo>
                  <a:lnTo>
                    <a:pt x="109" y="22"/>
                  </a:lnTo>
                  <a:lnTo>
                    <a:pt x="111" y="24"/>
                  </a:lnTo>
                  <a:lnTo>
                    <a:pt x="112" y="26"/>
                  </a:lnTo>
                  <a:lnTo>
                    <a:pt x="114" y="26"/>
                  </a:lnTo>
                  <a:close/>
                  <a:moveTo>
                    <a:pt x="127" y="9"/>
                  </a:moveTo>
                  <a:lnTo>
                    <a:pt x="136" y="9"/>
                  </a:lnTo>
                  <a:lnTo>
                    <a:pt x="140" y="9"/>
                  </a:lnTo>
                  <a:lnTo>
                    <a:pt x="142" y="9"/>
                  </a:lnTo>
                  <a:lnTo>
                    <a:pt x="142" y="11"/>
                  </a:lnTo>
                  <a:lnTo>
                    <a:pt x="144" y="13"/>
                  </a:lnTo>
                  <a:lnTo>
                    <a:pt x="142" y="15"/>
                  </a:lnTo>
                  <a:lnTo>
                    <a:pt x="142" y="17"/>
                  </a:lnTo>
                  <a:lnTo>
                    <a:pt x="140" y="19"/>
                  </a:lnTo>
                  <a:lnTo>
                    <a:pt x="142" y="19"/>
                  </a:lnTo>
                  <a:lnTo>
                    <a:pt x="144" y="20"/>
                  </a:lnTo>
                  <a:lnTo>
                    <a:pt x="144" y="22"/>
                  </a:lnTo>
                  <a:lnTo>
                    <a:pt x="144" y="24"/>
                  </a:lnTo>
                  <a:lnTo>
                    <a:pt x="144" y="26"/>
                  </a:lnTo>
                  <a:lnTo>
                    <a:pt x="142" y="26"/>
                  </a:lnTo>
                  <a:lnTo>
                    <a:pt x="142" y="28"/>
                  </a:lnTo>
                  <a:lnTo>
                    <a:pt x="140" y="28"/>
                  </a:lnTo>
                  <a:lnTo>
                    <a:pt x="136" y="28"/>
                  </a:lnTo>
                  <a:lnTo>
                    <a:pt x="127" y="28"/>
                  </a:lnTo>
                  <a:lnTo>
                    <a:pt x="127" y="9"/>
                  </a:lnTo>
                  <a:close/>
                  <a:moveTo>
                    <a:pt x="131" y="17"/>
                  </a:moveTo>
                  <a:lnTo>
                    <a:pt x="136" y="17"/>
                  </a:lnTo>
                  <a:lnTo>
                    <a:pt x="138" y="17"/>
                  </a:lnTo>
                  <a:lnTo>
                    <a:pt x="138" y="15"/>
                  </a:lnTo>
                  <a:lnTo>
                    <a:pt x="140" y="15"/>
                  </a:lnTo>
                  <a:lnTo>
                    <a:pt x="140" y="13"/>
                  </a:lnTo>
                  <a:lnTo>
                    <a:pt x="138" y="11"/>
                  </a:lnTo>
                  <a:lnTo>
                    <a:pt x="136" y="11"/>
                  </a:lnTo>
                  <a:lnTo>
                    <a:pt x="131" y="11"/>
                  </a:lnTo>
                  <a:lnTo>
                    <a:pt x="131" y="17"/>
                  </a:lnTo>
                  <a:close/>
                  <a:moveTo>
                    <a:pt x="131" y="26"/>
                  </a:moveTo>
                  <a:lnTo>
                    <a:pt x="136" y="26"/>
                  </a:lnTo>
                  <a:lnTo>
                    <a:pt x="138" y="26"/>
                  </a:lnTo>
                  <a:lnTo>
                    <a:pt x="140" y="24"/>
                  </a:lnTo>
                  <a:lnTo>
                    <a:pt x="140" y="22"/>
                  </a:lnTo>
                  <a:lnTo>
                    <a:pt x="140" y="20"/>
                  </a:lnTo>
                  <a:lnTo>
                    <a:pt x="138" y="20"/>
                  </a:lnTo>
                  <a:lnTo>
                    <a:pt x="136" y="19"/>
                  </a:lnTo>
                  <a:lnTo>
                    <a:pt x="131" y="19"/>
                  </a:lnTo>
                  <a:lnTo>
                    <a:pt x="131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70" name="Freeform 161">
              <a:extLst>
                <a:ext uri="{FF2B5EF4-FFF2-40B4-BE49-F238E27FC236}">
                  <a16:creationId xmlns:a16="http://schemas.microsoft.com/office/drawing/2014/main" id="{F69F08BD-90CF-254D-8648-82521F8E96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55360" y="4498662"/>
              <a:ext cx="196850" cy="55563"/>
            </a:xfrm>
            <a:custGeom>
              <a:avLst/>
              <a:gdLst>
                <a:gd name="T0" fmla="*/ 16040 w 135"/>
                <a:gd name="T1" fmla="*/ 4763 h 35"/>
                <a:gd name="T2" fmla="*/ 7291 w 135"/>
                <a:gd name="T3" fmla="*/ 28575 h 35"/>
                <a:gd name="T4" fmla="*/ 26247 w 135"/>
                <a:gd name="T5" fmla="*/ 38100 h 35"/>
                <a:gd name="T6" fmla="*/ 32079 w 135"/>
                <a:gd name="T7" fmla="*/ 38100 h 35"/>
                <a:gd name="T8" fmla="*/ 10207 w 135"/>
                <a:gd name="T9" fmla="*/ 42863 h 35"/>
                <a:gd name="T10" fmla="*/ 0 w 135"/>
                <a:gd name="T11" fmla="*/ 20638 h 35"/>
                <a:gd name="T12" fmla="*/ 10207 w 135"/>
                <a:gd name="T13" fmla="*/ 0 h 35"/>
                <a:gd name="T14" fmla="*/ 32079 w 135"/>
                <a:gd name="T15" fmla="*/ 4763 h 35"/>
                <a:gd name="T16" fmla="*/ 45203 w 135"/>
                <a:gd name="T17" fmla="*/ 14288 h 35"/>
                <a:gd name="T18" fmla="*/ 61242 w 135"/>
                <a:gd name="T19" fmla="*/ 14288 h 35"/>
                <a:gd name="T20" fmla="*/ 64159 w 135"/>
                <a:gd name="T21" fmla="*/ 41275 h 35"/>
                <a:gd name="T22" fmla="*/ 64159 w 135"/>
                <a:gd name="T23" fmla="*/ 42863 h 35"/>
                <a:gd name="T24" fmla="*/ 59784 w 135"/>
                <a:gd name="T25" fmla="*/ 38100 h 35"/>
                <a:gd name="T26" fmla="*/ 42286 w 135"/>
                <a:gd name="T27" fmla="*/ 42863 h 35"/>
                <a:gd name="T28" fmla="*/ 40828 w 135"/>
                <a:gd name="T29" fmla="*/ 28575 h 35"/>
                <a:gd name="T30" fmla="*/ 56868 w 135"/>
                <a:gd name="T31" fmla="*/ 17463 h 35"/>
                <a:gd name="T32" fmla="*/ 40828 w 135"/>
                <a:gd name="T33" fmla="*/ 20638 h 35"/>
                <a:gd name="T34" fmla="*/ 48119 w 135"/>
                <a:gd name="T35" fmla="*/ 28575 h 35"/>
                <a:gd name="T36" fmla="*/ 45203 w 135"/>
                <a:gd name="T37" fmla="*/ 38100 h 35"/>
                <a:gd name="T38" fmla="*/ 59784 w 135"/>
                <a:gd name="T39" fmla="*/ 34925 h 35"/>
                <a:gd name="T40" fmla="*/ 104987 w 135"/>
                <a:gd name="T41" fmla="*/ 42863 h 35"/>
                <a:gd name="T42" fmla="*/ 99154 w 135"/>
                <a:gd name="T43" fmla="*/ 17463 h 35"/>
                <a:gd name="T44" fmla="*/ 75824 w 135"/>
                <a:gd name="T45" fmla="*/ 20638 h 35"/>
                <a:gd name="T46" fmla="*/ 72907 w 135"/>
                <a:gd name="T47" fmla="*/ 11113 h 35"/>
                <a:gd name="T48" fmla="*/ 118110 w 135"/>
                <a:gd name="T49" fmla="*/ 11113 h 35"/>
                <a:gd name="T50" fmla="*/ 131233 w 135"/>
                <a:gd name="T51" fmla="*/ 17463 h 35"/>
                <a:gd name="T52" fmla="*/ 137066 w 135"/>
                <a:gd name="T53" fmla="*/ 41275 h 35"/>
                <a:gd name="T54" fmla="*/ 134150 w 135"/>
                <a:gd name="T55" fmla="*/ 42863 h 35"/>
                <a:gd name="T56" fmla="*/ 126859 w 135"/>
                <a:gd name="T57" fmla="*/ 41275 h 35"/>
                <a:gd name="T58" fmla="*/ 112277 w 135"/>
                <a:gd name="T59" fmla="*/ 41275 h 35"/>
                <a:gd name="T60" fmla="*/ 112277 w 135"/>
                <a:gd name="T61" fmla="*/ 25400 h 35"/>
                <a:gd name="T62" fmla="*/ 121026 w 135"/>
                <a:gd name="T63" fmla="*/ 14288 h 35"/>
                <a:gd name="T64" fmla="*/ 129775 w 135"/>
                <a:gd name="T65" fmla="*/ 25400 h 35"/>
                <a:gd name="T66" fmla="*/ 118110 w 135"/>
                <a:gd name="T67" fmla="*/ 28575 h 35"/>
                <a:gd name="T68" fmla="*/ 121026 w 135"/>
                <a:gd name="T69" fmla="*/ 41275 h 35"/>
                <a:gd name="T70" fmla="*/ 129775 w 135"/>
                <a:gd name="T71" fmla="*/ 31750 h 35"/>
                <a:gd name="T72" fmla="*/ 147273 w 135"/>
                <a:gd name="T73" fmla="*/ 14288 h 35"/>
                <a:gd name="T74" fmla="*/ 164771 w 135"/>
                <a:gd name="T75" fmla="*/ 14288 h 35"/>
                <a:gd name="T76" fmla="*/ 164771 w 135"/>
                <a:gd name="T77" fmla="*/ 38100 h 35"/>
                <a:gd name="T78" fmla="*/ 147273 w 135"/>
                <a:gd name="T79" fmla="*/ 41275 h 35"/>
                <a:gd name="T80" fmla="*/ 153106 w 135"/>
                <a:gd name="T81" fmla="*/ 41275 h 35"/>
                <a:gd name="T82" fmla="*/ 161854 w 135"/>
                <a:gd name="T83" fmla="*/ 25400 h 35"/>
                <a:gd name="T84" fmla="*/ 153106 w 135"/>
                <a:gd name="T85" fmla="*/ 17463 h 35"/>
                <a:gd name="T86" fmla="*/ 147273 w 135"/>
                <a:gd name="T87" fmla="*/ 38100 h 35"/>
                <a:gd name="T88" fmla="*/ 177894 w 135"/>
                <a:gd name="T89" fmla="*/ 11113 h 35"/>
                <a:gd name="T90" fmla="*/ 193934 w 135"/>
                <a:gd name="T91" fmla="*/ 17463 h 35"/>
                <a:gd name="T92" fmla="*/ 196850 w 135"/>
                <a:gd name="T93" fmla="*/ 41275 h 35"/>
                <a:gd name="T94" fmla="*/ 193934 w 135"/>
                <a:gd name="T95" fmla="*/ 42863 h 35"/>
                <a:gd name="T96" fmla="*/ 188101 w 135"/>
                <a:gd name="T97" fmla="*/ 41275 h 35"/>
                <a:gd name="T98" fmla="*/ 172061 w 135"/>
                <a:gd name="T99" fmla="*/ 41275 h 35"/>
                <a:gd name="T100" fmla="*/ 174978 w 135"/>
                <a:gd name="T101" fmla="*/ 25400 h 35"/>
                <a:gd name="T102" fmla="*/ 183727 w 135"/>
                <a:gd name="T103" fmla="*/ 14288 h 35"/>
                <a:gd name="T104" fmla="*/ 188101 w 135"/>
                <a:gd name="T105" fmla="*/ 25400 h 35"/>
                <a:gd name="T106" fmla="*/ 177894 w 135"/>
                <a:gd name="T107" fmla="*/ 28575 h 35"/>
                <a:gd name="T108" fmla="*/ 180810 w 135"/>
                <a:gd name="T109" fmla="*/ 41275 h 35"/>
                <a:gd name="T110" fmla="*/ 188101 w 135"/>
                <a:gd name="T111" fmla="*/ 31750 h 3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35"/>
                <a:gd name="T169" fmla="*/ 0 h 35"/>
                <a:gd name="T170" fmla="*/ 135 w 135"/>
                <a:gd name="T171" fmla="*/ 35 h 3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35" h="35">
                  <a:moveTo>
                    <a:pt x="20" y="9"/>
                  </a:moveTo>
                  <a:lnTo>
                    <a:pt x="20" y="5"/>
                  </a:lnTo>
                  <a:lnTo>
                    <a:pt x="18" y="3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9" y="3"/>
                  </a:lnTo>
                  <a:lnTo>
                    <a:pt x="7" y="5"/>
                  </a:lnTo>
                  <a:lnTo>
                    <a:pt x="5" y="7"/>
                  </a:lnTo>
                  <a:lnTo>
                    <a:pt x="5" y="11"/>
                  </a:lnTo>
                  <a:lnTo>
                    <a:pt x="4" y="13"/>
                  </a:lnTo>
                  <a:lnTo>
                    <a:pt x="5" y="18"/>
                  </a:lnTo>
                  <a:lnTo>
                    <a:pt x="7" y="22"/>
                  </a:lnTo>
                  <a:lnTo>
                    <a:pt x="9" y="24"/>
                  </a:lnTo>
                  <a:lnTo>
                    <a:pt x="13" y="24"/>
                  </a:lnTo>
                  <a:lnTo>
                    <a:pt x="15" y="24"/>
                  </a:lnTo>
                  <a:lnTo>
                    <a:pt x="17" y="24"/>
                  </a:lnTo>
                  <a:lnTo>
                    <a:pt x="18" y="24"/>
                  </a:lnTo>
                  <a:lnTo>
                    <a:pt x="18" y="22"/>
                  </a:lnTo>
                  <a:lnTo>
                    <a:pt x="20" y="20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24" y="22"/>
                  </a:lnTo>
                  <a:lnTo>
                    <a:pt x="22" y="24"/>
                  </a:lnTo>
                  <a:lnTo>
                    <a:pt x="18" y="26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3" y="27"/>
                  </a:lnTo>
                  <a:lnTo>
                    <a:pt x="11" y="27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7"/>
                  </a:lnTo>
                  <a:lnTo>
                    <a:pt x="2" y="5"/>
                  </a:lnTo>
                  <a:lnTo>
                    <a:pt x="4" y="3"/>
                  </a:lnTo>
                  <a:lnTo>
                    <a:pt x="5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2" y="3"/>
                  </a:lnTo>
                  <a:lnTo>
                    <a:pt x="24" y="5"/>
                  </a:lnTo>
                  <a:lnTo>
                    <a:pt x="24" y="9"/>
                  </a:lnTo>
                  <a:lnTo>
                    <a:pt x="20" y="9"/>
                  </a:lnTo>
                  <a:close/>
                  <a:moveTo>
                    <a:pt x="28" y="13"/>
                  </a:moveTo>
                  <a:lnTo>
                    <a:pt x="29" y="11"/>
                  </a:lnTo>
                  <a:lnTo>
                    <a:pt x="31" y="9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9" y="7"/>
                  </a:lnTo>
                  <a:lnTo>
                    <a:pt x="41" y="7"/>
                  </a:lnTo>
                  <a:lnTo>
                    <a:pt x="42" y="9"/>
                  </a:lnTo>
                  <a:lnTo>
                    <a:pt x="42" y="11"/>
                  </a:lnTo>
                  <a:lnTo>
                    <a:pt x="44" y="13"/>
                  </a:lnTo>
                  <a:lnTo>
                    <a:pt x="44" y="24"/>
                  </a:lnTo>
                  <a:lnTo>
                    <a:pt x="44" y="26"/>
                  </a:lnTo>
                  <a:lnTo>
                    <a:pt x="46" y="26"/>
                  </a:lnTo>
                  <a:lnTo>
                    <a:pt x="46" y="27"/>
                  </a:lnTo>
                  <a:lnTo>
                    <a:pt x="44" y="27"/>
                  </a:lnTo>
                  <a:lnTo>
                    <a:pt x="42" y="27"/>
                  </a:lnTo>
                  <a:lnTo>
                    <a:pt x="41" y="27"/>
                  </a:lnTo>
                  <a:lnTo>
                    <a:pt x="41" y="26"/>
                  </a:lnTo>
                  <a:lnTo>
                    <a:pt x="41" y="24"/>
                  </a:lnTo>
                  <a:lnTo>
                    <a:pt x="39" y="26"/>
                  </a:lnTo>
                  <a:lnTo>
                    <a:pt x="37" y="27"/>
                  </a:lnTo>
                  <a:lnTo>
                    <a:pt x="35" y="27"/>
                  </a:lnTo>
                  <a:lnTo>
                    <a:pt x="33" y="27"/>
                  </a:lnTo>
                  <a:lnTo>
                    <a:pt x="31" y="27"/>
                  </a:lnTo>
                  <a:lnTo>
                    <a:pt x="29" y="27"/>
                  </a:lnTo>
                  <a:lnTo>
                    <a:pt x="29" y="26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28" y="22"/>
                  </a:lnTo>
                  <a:lnTo>
                    <a:pt x="28" y="20"/>
                  </a:lnTo>
                  <a:lnTo>
                    <a:pt x="28" y="18"/>
                  </a:lnTo>
                  <a:lnTo>
                    <a:pt x="29" y="16"/>
                  </a:lnTo>
                  <a:lnTo>
                    <a:pt x="33" y="16"/>
                  </a:lnTo>
                  <a:lnTo>
                    <a:pt x="39" y="14"/>
                  </a:lnTo>
                  <a:lnTo>
                    <a:pt x="41" y="14"/>
                  </a:lnTo>
                  <a:lnTo>
                    <a:pt x="41" y="13"/>
                  </a:lnTo>
                  <a:lnTo>
                    <a:pt x="39" y="11"/>
                  </a:lnTo>
                  <a:lnTo>
                    <a:pt x="35" y="9"/>
                  </a:lnTo>
                  <a:lnTo>
                    <a:pt x="33" y="11"/>
                  </a:lnTo>
                  <a:lnTo>
                    <a:pt x="31" y="13"/>
                  </a:lnTo>
                  <a:lnTo>
                    <a:pt x="28" y="13"/>
                  </a:lnTo>
                  <a:close/>
                  <a:moveTo>
                    <a:pt x="41" y="16"/>
                  </a:moveTo>
                  <a:lnTo>
                    <a:pt x="41" y="18"/>
                  </a:lnTo>
                  <a:lnTo>
                    <a:pt x="39" y="18"/>
                  </a:lnTo>
                  <a:lnTo>
                    <a:pt x="37" y="18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20"/>
                  </a:lnTo>
                  <a:lnTo>
                    <a:pt x="31" y="22"/>
                  </a:lnTo>
                  <a:lnTo>
                    <a:pt x="31" y="24"/>
                  </a:lnTo>
                  <a:lnTo>
                    <a:pt x="35" y="26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39" y="22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41" y="16"/>
                  </a:lnTo>
                  <a:close/>
                  <a:moveTo>
                    <a:pt x="61" y="24"/>
                  </a:moveTo>
                  <a:lnTo>
                    <a:pt x="66" y="7"/>
                  </a:lnTo>
                  <a:lnTo>
                    <a:pt x="72" y="7"/>
                  </a:lnTo>
                  <a:lnTo>
                    <a:pt x="72" y="27"/>
                  </a:lnTo>
                  <a:lnTo>
                    <a:pt x="68" y="27"/>
                  </a:lnTo>
                  <a:lnTo>
                    <a:pt x="68" y="16"/>
                  </a:lnTo>
                  <a:lnTo>
                    <a:pt x="68" y="14"/>
                  </a:lnTo>
                  <a:lnTo>
                    <a:pt x="68" y="13"/>
                  </a:lnTo>
                  <a:lnTo>
                    <a:pt x="68" y="11"/>
                  </a:lnTo>
                  <a:lnTo>
                    <a:pt x="63" y="27"/>
                  </a:lnTo>
                  <a:lnTo>
                    <a:pt x="59" y="27"/>
                  </a:lnTo>
                  <a:lnTo>
                    <a:pt x="53" y="11"/>
                  </a:lnTo>
                  <a:lnTo>
                    <a:pt x="52" y="11"/>
                  </a:lnTo>
                  <a:lnTo>
                    <a:pt x="52" y="13"/>
                  </a:lnTo>
                  <a:lnTo>
                    <a:pt x="52" y="14"/>
                  </a:lnTo>
                  <a:lnTo>
                    <a:pt x="52" y="16"/>
                  </a:lnTo>
                  <a:lnTo>
                    <a:pt x="52" y="27"/>
                  </a:lnTo>
                  <a:lnTo>
                    <a:pt x="50" y="27"/>
                  </a:lnTo>
                  <a:lnTo>
                    <a:pt x="50" y="7"/>
                  </a:lnTo>
                  <a:lnTo>
                    <a:pt x="53" y="7"/>
                  </a:lnTo>
                  <a:lnTo>
                    <a:pt x="61" y="24"/>
                  </a:lnTo>
                  <a:close/>
                  <a:moveTo>
                    <a:pt x="76" y="13"/>
                  </a:moveTo>
                  <a:lnTo>
                    <a:pt x="77" y="11"/>
                  </a:lnTo>
                  <a:lnTo>
                    <a:pt x="77" y="9"/>
                  </a:lnTo>
                  <a:lnTo>
                    <a:pt x="81" y="7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9" y="7"/>
                  </a:lnTo>
                  <a:lnTo>
                    <a:pt x="90" y="9"/>
                  </a:lnTo>
                  <a:lnTo>
                    <a:pt x="90" y="11"/>
                  </a:lnTo>
                  <a:lnTo>
                    <a:pt x="92" y="13"/>
                  </a:lnTo>
                  <a:lnTo>
                    <a:pt x="92" y="24"/>
                  </a:lnTo>
                  <a:lnTo>
                    <a:pt x="92" y="26"/>
                  </a:lnTo>
                  <a:lnTo>
                    <a:pt x="94" y="26"/>
                  </a:lnTo>
                  <a:lnTo>
                    <a:pt x="94" y="27"/>
                  </a:lnTo>
                  <a:lnTo>
                    <a:pt x="92" y="27"/>
                  </a:lnTo>
                  <a:lnTo>
                    <a:pt x="90" y="27"/>
                  </a:lnTo>
                  <a:lnTo>
                    <a:pt x="89" y="27"/>
                  </a:lnTo>
                  <a:lnTo>
                    <a:pt x="89" y="26"/>
                  </a:lnTo>
                  <a:lnTo>
                    <a:pt x="89" y="24"/>
                  </a:lnTo>
                  <a:lnTo>
                    <a:pt x="87" y="26"/>
                  </a:lnTo>
                  <a:lnTo>
                    <a:pt x="85" y="27"/>
                  </a:lnTo>
                  <a:lnTo>
                    <a:pt x="83" y="27"/>
                  </a:lnTo>
                  <a:lnTo>
                    <a:pt x="81" y="27"/>
                  </a:lnTo>
                  <a:lnTo>
                    <a:pt x="79" y="27"/>
                  </a:lnTo>
                  <a:lnTo>
                    <a:pt x="77" y="27"/>
                  </a:lnTo>
                  <a:lnTo>
                    <a:pt x="77" y="26"/>
                  </a:lnTo>
                  <a:lnTo>
                    <a:pt x="76" y="26"/>
                  </a:lnTo>
                  <a:lnTo>
                    <a:pt x="76" y="24"/>
                  </a:lnTo>
                  <a:lnTo>
                    <a:pt x="76" y="22"/>
                  </a:lnTo>
                  <a:lnTo>
                    <a:pt x="76" y="20"/>
                  </a:lnTo>
                  <a:lnTo>
                    <a:pt x="76" y="18"/>
                  </a:lnTo>
                  <a:lnTo>
                    <a:pt x="77" y="16"/>
                  </a:lnTo>
                  <a:lnTo>
                    <a:pt x="81" y="16"/>
                  </a:lnTo>
                  <a:lnTo>
                    <a:pt x="87" y="14"/>
                  </a:lnTo>
                  <a:lnTo>
                    <a:pt x="89" y="14"/>
                  </a:lnTo>
                  <a:lnTo>
                    <a:pt x="89" y="13"/>
                  </a:lnTo>
                  <a:lnTo>
                    <a:pt x="87" y="11"/>
                  </a:lnTo>
                  <a:lnTo>
                    <a:pt x="83" y="9"/>
                  </a:lnTo>
                  <a:lnTo>
                    <a:pt x="81" y="11"/>
                  </a:lnTo>
                  <a:lnTo>
                    <a:pt x="79" y="13"/>
                  </a:lnTo>
                  <a:lnTo>
                    <a:pt x="76" y="13"/>
                  </a:lnTo>
                  <a:close/>
                  <a:moveTo>
                    <a:pt x="89" y="16"/>
                  </a:moveTo>
                  <a:lnTo>
                    <a:pt x="87" y="18"/>
                  </a:lnTo>
                  <a:lnTo>
                    <a:pt x="85" y="18"/>
                  </a:lnTo>
                  <a:lnTo>
                    <a:pt x="83" y="18"/>
                  </a:lnTo>
                  <a:lnTo>
                    <a:pt x="81" y="18"/>
                  </a:lnTo>
                  <a:lnTo>
                    <a:pt x="79" y="20"/>
                  </a:lnTo>
                  <a:lnTo>
                    <a:pt x="79" y="22"/>
                  </a:lnTo>
                  <a:lnTo>
                    <a:pt x="79" y="24"/>
                  </a:lnTo>
                  <a:lnTo>
                    <a:pt x="83" y="26"/>
                  </a:lnTo>
                  <a:lnTo>
                    <a:pt x="85" y="24"/>
                  </a:lnTo>
                  <a:lnTo>
                    <a:pt x="87" y="24"/>
                  </a:lnTo>
                  <a:lnTo>
                    <a:pt x="87" y="22"/>
                  </a:lnTo>
                  <a:lnTo>
                    <a:pt x="89" y="22"/>
                  </a:lnTo>
                  <a:lnTo>
                    <a:pt x="89" y="20"/>
                  </a:lnTo>
                  <a:lnTo>
                    <a:pt x="89" y="16"/>
                  </a:lnTo>
                  <a:close/>
                  <a:moveTo>
                    <a:pt x="98" y="7"/>
                  </a:moveTo>
                  <a:lnTo>
                    <a:pt x="100" y="7"/>
                  </a:lnTo>
                  <a:lnTo>
                    <a:pt x="100" y="11"/>
                  </a:lnTo>
                  <a:lnTo>
                    <a:pt x="101" y="9"/>
                  </a:lnTo>
                  <a:lnTo>
                    <a:pt x="103" y="7"/>
                  </a:lnTo>
                  <a:lnTo>
                    <a:pt x="107" y="7"/>
                  </a:lnTo>
                  <a:lnTo>
                    <a:pt x="109" y="7"/>
                  </a:lnTo>
                  <a:lnTo>
                    <a:pt x="111" y="9"/>
                  </a:lnTo>
                  <a:lnTo>
                    <a:pt x="113" y="9"/>
                  </a:lnTo>
                  <a:lnTo>
                    <a:pt x="113" y="13"/>
                  </a:lnTo>
                  <a:lnTo>
                    <a:pt x="114" y="14"/>
                  </a:lnTo>
                  <a:lnTo>
                    <a:pt x="114" y="16"/>
                  </a:lnTo>
                  <a:lnTo>
                    <a:pt x="114" y="20"/>
                  </a:lnTo>
                  <a:lnTo>
                    <a:pt x="113" y="22"/>
                  </a:lnTo>
                  <a:lnTo>
                    <a:pt x="113" y="24"/>
                  </a:lnTo>
                  <a:lnTo>
                    <a:pt x="111" y="26"/>
                  </a:lnTo>
                  <a:lnTo>
                    <a:pt x="109" y="27"/>
                  </a:lnTo>
                  <a:lnTo>
                    <a:pt x="105" y="27"/>
                  </a:lnTo>
                  <a:lnTo>
                    <a:pt x="103" y="27"/>
                  </a:lnTo>
                  <a:lnTo>
                    <a:pt x="101" y="26"/>
                  </a:lnTo>
                  <a:lnTo>
                    <a:pt x="100" y="26"/>
                  </a:lnTo>
                  <a:lnTo>
                    <a:pt x="100" y="35"/>
                  </a:lnTo>
                  <a:lnTo>
                    <a:pt x="98" y="35"/>
                  </a:lnTo>
                  <a:lnTo>
                    <a:pt x="98" y="7"/>
                  </a:lnTo>
                  <a:close/>
                  <a:moveTo>
                    <a:pt x="105" y="26"/>
                  </a:moveTo>
                  <a:lnTo>
                    <a:pt x="107" y="24"/>
                  </a:lnTo>
                  <a:lnTo>
                    <a:pt x="109" y="24"/>
                  </a:lnTo>
                  <a:lnTo>
                    <a:pt x="109" y="22"/>
                  </a:lnTo>
                  <a:lnTo>
                    <a:pt x="111" y="22"/>
                  </a:lnTo>
                  <a:lnTo>
                    <a:pt x="111" y="20"/>
                  </a:lnTo>
                  <a:lnTo>
                    <a:pt x="111" y="16"/>
                  </a:lnTo>
                  <a:lnTo>
                    <a:pt x="111" y="14"/>
                  </a:lnTo>
                  <a:lnTo>
                    <a:pt x="111" y="13"/>
                  </a:lnTo>
                  <a:lnTo>
                    <a:pt x="109" y="11"/>
                  </a:lnTo>
                  <a:lnTo>
                    <a:pt x="107" y="11"/>
                  </a:lnTo>
                  <a:lnTo>
                    <a:pt x="105" y="11"/>
                  </a:lnTo>
                  <a:lnTo>
                    <a:pt x="103" y="11"/>
                  </a:lnTo>
                  <a:lnTo>
                    <a:pt x="101" y="13"/>
                  </a:lnTo>
                  <a:lnTo>
                    <a:pt x="100" y="14"/>
                  </a:lnTo>
                  <a:lnTo>
                    <a:pt x="100" y="18"/>
                  </a:lnTo>
                  <a:lnTo>
                    <a:pt x="101" y="22"/>
                  </a:lnTo>
                  <a:lnTo>
                    <a:pt x="101" y="24"/>
                  </a:lnTo>
                  <a:lnTo>
                    <a:pt x="103" y="24"/>
                  </a:lnTo>
                  <a:lnTo>
                    <a:pt x="105" y="26"/>
                  </a:lnTo>
                  <a:close/>
                  <a:moveTo>
                    <a:pt x="118" y="13"/>
                  </a:moveTo>
                  <a:lnTo>
                    <a:pt x="118" y="11"/>
                  </a:lnTo>
                  <a:lnTo>
                    <a:pt x="120" y="9"/>
                  </a:lnTo>
                  <a:lnTo>
                    <a:pt x="122" y="7"/>
                  </a:lnTo>
                  <a:lnTo>
                    <a:pt x="126" y="7"/>
                  </a:lnTo>
                  <a:lnTo>
                    <a:pt x="127" y="7"/>
                  </a:lnTo>
                  <a:lnTo>
                    <a:pt x="129" y="7"/>
                  </a:lnTo>
                  <a:lnTo>
                    <a:pt x="131" y="7"/>
                  </a:lnTo>
                  <a:lnTo>
                    <a:pt x="131" y="9"/>
                  </a:lnTo>
                  <a:lnTo>
                    <a:pt x="133" y="11"/>
                  </a:lnTo>
                  <a:lnTo>
                    <a:pt x="133" y="13"/>
                  </a:lnTo>
                  <a:lnTo>
                    <a:pt x="133" y="24"/>
                  </a:lnTo>
                  <a:lnTo>
                    <a:pt x="135" y="26"/>
                  </a:lnTo>
                  <a:lnTo>
                    <a:pt x="135" y="27"/>
                  </a:lnTo>
                  <a:lnTo>
                    <a:pt x="133" y="27"/>
                  </a:lnTo>
                  <a:lnTo>
                    <a:pt x="131" y="27"/>
                  </a:lnTo>
                  <a:lnTo>
                    <a:pt x="131" y="26"/>
                  </a:lnTo>
                  <a:lnTo>
                    <a:pt x="129" y="24"/>
                  </a:lnTo>
                  <a:lnTo>
                    <a:pt x="129" y="26"/>
                  </a:lnTo>
                  <a:lnTo>
                    <a:pt x="127" y="27"/>
                  </a:lnTo>
                  <a:lnTo>
                    <a:pt x="126" y="27"/>
                  </a:lnTo>
                  <a:lnTo>
                    <a:pt x="124" y="27"/>
                  </a:lnTo>
                  <a:lnTo>
                    <a:pt x="122" y="27"/>
                  </a:lnTo>
                  <a:lnTo>
                    <a:pt x="120" y="27"/>
                  </a:lnTo>
                  <a:lnTo>
                    <a:pt x="118" y="26"/>
                  </a:lnTo>
                  <a:lnTo>
                    <a:pt x="116" y="24"/>
                  </a:lnTo>
                  <a:lnTo>
                    <a:pt x="116" y="22"/>
                  </a:lnTo>
                  <a:lnTo>
                    <a:pt x="116" y="20"/>
                  </a:lnTo>
                  <a:lnTo>
                    <a:pt x="118" y="18"/>
                  </a:lnTo>
                  <a:lnTo>
                    <a:pt x="120" y="16"/>
                  </a:lnTo>
                  <a:lnTo>
                    <a:pt x="124" y="16"/>
                  </a:lnTo>
                  <a:lnTo>
                    <a:pt x="127" y="14"/>
                  </a:lnTo>
                  <a:lnTo>
                    <a:pt x="129" y="14"/>
                  </a:lnTo>
                  <a:lnTo>
                    <a:pt x="129" y="13"/>
                  </a:lnTo>
                  <a:lnTo>
                    <a:pt x="129" y="11"/>
                  </a:lnTo>
                  <a:lnTo>
                    <a:pt x="126" y="9"/>
                  </a:lnTo>
                  <a:lnTo>
                    <a:pt x="124" y="11"/>
                  </a:lnTo>
                  <a:lnTo>
                    <a:pt x="122" y="11"/>
                  </a:lnTo>
                  <a:lnTo>
                    <a:pt x="122" y="13"/>
                  </a:lnTo>
                  <a:lnTo>
                    <a:pt x="120" y="13"/>
                  </a:lnTo>
                  <a:lnTo>
                    <a:pt x="118" y="13"/>
                  </a:lnTo>
                  <a:close/>
                  <a:moveTo>
                    <a:pt x="129" y="16"/>
                  </a:moveTo>
                  <a:lnTo>
                    <a:pt x="129" y="18"/>
                  </a:lnTo>
                  <a:lnTo>
                    <a:pt x="127" y="18"/>
                  </a:lnTo>
                  <a:lnTo>
                    <a:pt x="124" y="18"/>
                  </a:lnTo>
                  <a:lnTo>
                    <a:pt x="122" y="18"/>
                  </a:lnTo>
                  <a:lnTo>
                    <a:pt x="122" y="20"/>
                  </a:lnTo>
                  <a:lnTo>
                    <a:pt x="120" y="20"/>
                  </a:lnTo>
                  <a:lnTo>
                    <a:pt x="120" y="22"/>
                  </a:lnTo>
                  <a:lnTo>
                    <a:pt x="122" y="24"/>
                  </a:lnTo>
                  <a:lnTo>
                    <a:pt x="124" y="26"/>
                  </a:lnTo>
                  <a:lnTo>
                    <a:pt x="126" y="26"/>
                  </a:lnTo>
                  <a:lnTo>
                    <a:pt x="127" y="24"/>
                  </a:lnTo>
                  <a:lnTo>
                    <a:pt x="129" y="22"/>
                  </a:lnTo>
                  <a:lnTo>
                    <a:pt x="129" y="20"/>
                  </a:lnTo>
                  <a:lnTo>
                    <a:pt x="129" y="1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71" name="Freeform 162">
              <a:extLst>
                <a:ext uri="{FF2B5EF4-FFF2-40B4-BE49-F238E27FC236}">
                  <a16:creationId xmlns:a16="http://schemas.microsoft.com/office/drawing/2014/main" id="{51E77DB2-3377-4E4E-AF83-BDEE0AFE21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1911" y="3876362"/>
              <a:ext cx="230187" cy="55563"/>
            </a:xfrm>
            <a:custGeom>
              <a:avLst/>
              <a:gdLst>
                <a:gd name="T0" fmla="*/ 23459 w 157"/>
                <a:gd name="T1" fmla="*/ 20638 h 35"/>
                <a:gd name="T2" fmla="*/ 29323 w 157"/>
                <a:gd name="T3" fmla="*/ 28575 h 35"/>
                <a:gd name="T4" fmla="*/ 23459 w 157"/>
                <a:gd name="T5" fmla="*/ 41275 h 35"/>
                <a:gd name="T6" fmla="*/ 29323 w 157"/>
                <a:gd name="T7" fmla="*/ 0 h 35"/>
                <a:gd name="T8" fmla="*/ 20526 w 157"/>
                <a:gd name="T9" fmla="*/ 38100 h 35"/>
                <a:gd name="T10" fmla="*/ 23459 w 157"/>
                <a:gd name="T11" fmla="*/ 26988 h 35"/>
                <a:gd name="T12" fmla="*/ 61579 w 157"/>
                <a:gd name="T13" fmla="*/ 31750 h 35"/>
                <a:gd name="T14" fmla="*/ 54248 w 157"/>
                <a:gd name="T15" fmla="*/ 44450 h 35"/>
                <a:gd name="T16" fmla="*/ 36654 w 157"/>
                <a:gd name="T17" fmla="*/ 38100 h 35"/>
                <a:gd name="T18" fmla="*/ 36654 w 157"/>
                <a:gd name="T19" fmla="*/ 17463 h 35"/>
                <a:gd name="T20" fmla="*/ 55714 w 157"/>
                <a:gd name="T21" fmla="*/ 14288 h 35"/>
                <a:gd name="T22" fmla="*/ 39586 w 157"/>
                <a:gd name="T23" fmla="*/ 28575 h 35"/>
                <a:gd name="T24" fmla="*/ 51316 w 157"/>
                <a:gd name="T25" fmla="*/ 38100 h 35"/>
                <a:gd name="T26" fmla="*/ 55714 w 157"/>
                <a:gd name="T27" fmla="*/ 31750 h 35"/>
                <a:gd name="T28" fmla="*/ 51316 w 157"/>
                <a:gd name="T29" fmla="*/ 17463 h 35"/>
                <a:gd name="T30" fmla="*/ 39586 w 157"/>
                <a:gd name="T31" fmla="*/ 20638 h 35"/>
                <a:gd name="T32" fmla="*/ 71842 w 157"/>
                <a:gd name="T33" fmla="*/ 34925 h 35"/>
                <a:gd name="T34" fmla="*/ 64511 w 157"/>
                <a:gd name="T35" fmla="*/ 38100 h 35"/>
                <a:gd name="T36" fmla="*/ 67443 w 157"/>
                <a:gd name="T37" fmla="*/ 11113 h 35"/>
                <a:gd name="T38" fmla="*/ 71842 w 157"/>
                <a:gd name="T39" fmla="*/ 17463 h 35"/>
                <a:gd name="T40" fmla="*/ 112894 w 157"/>
                <a:gd name="T41" fmla="*/ 11113 h 35"/>
                <a:gd name="T42" fmla="*/ 134887 w 157"/>
                <a:gd name="T43" fmla="*/ 14288 h 35"/>
                <a:gd name="T44" fmla="*/ 140751 w 157"/>
                <a:gd name="T45" fmla="*/ 31750 h 35"/>
                <a:gd name="T46" fmla="*/ 126090 w 157"/>
                <a:gd name="T47" fmla="*/ 44450 h 35"/>
                <a:gd name="T48" fmla="*/ 112894 w 157"/>
                <a:gd name="T49" fmla="*/ 31750 h 35"/>
                <a:gd name="T50" fmla="*/ 118759 w 157"/>
                <a:gd name="T51" fmla="*/ 14288 h 35"/>
                <a:gd name="T52" fmla="*/ 131954 w 157"/>
                <a:gd name="T53" fmla="*/ 38100 h 35"/>
                <a:gd name="T54" fmla="*/ 134887 w 157"/>
                <a:gd name="T55" fmla="*/ 26988 h 35"/>
                <a:gd name="T56" fmla="*/ 126090 w 157"/>
                <a:gd name="T57" fmla="*/ 14288 h 35"/>
                <a:gd name="T58" fmla="*/ 118759 w 157"/>
                <a:gd name="T59" fmla="*/ 26988 h 35"/>
                <a:gd name="T60" fmla="*/ 121691 w 157"/>
                <a:gd name="T61" fmla="*/ 38100 h 35"/>
                <a:gd name="T62" fmla="*/ 151014 w 157"/>
                <a:gd name="T63" fmla="*/ 17463 h 35"/>
                <a:gd name="T64" fmla="*/ 159811 w 157"/>
                <a:gd name="T65" fmla="*/ 11113 h 35"/>
                <a:gd name="T66" fmla="*/ 170074 w 157"/>
                <a:gd name="T67" fmla="*/ 23813 h 35"/>
                <a:gd name="T68" fmla="*/ 167142 w 157"/>
                <a:gd name="T69" fmla="*/ 41275 h 35"/>
                <a:gd name="T70" fmla="*/ 151014 w 157"/>
                <a:gd name="T71" fmla="*/ 41275 h 35"/>
                <a:gd name="T72" fmla="*/ 145150 w 157"/>
                <a:gd name="T73" fmla="*/ 11113 h 35"/>
                <a:gd name="T74" fmla="*/ 164210 w 157"/>
                <a:gd name="T75" fmla="*/ 34925 h 35"/>
                <a:gd name="T76" fmla="*/ 164210 w 157"/>
                <a:gd name="T77" fmla="*/ 20638 h 35"/>
                <a:gd name="T78" fmla="*/ 153947 w 157"/>
                <a:gd name="T79" fmla="*/ 20638 h 35"/>
                <a:gd name="T80" fmla="*/ 156879 w 157"/>
                <a:gd name="T81" fmla="*/ 38100 h 35"/>
                <a:gd name="T82" fmla="*/ 196465 w 157"/>
                <a:gd name="T83" fmla="*/ 17463 h 35"/>
                <a:gd name="T84" fmla="*/ 199398 w 157"/>
                <a:gd name="T85" fmla="*/ 34925 h 35"/>
                <a:gd name="T86" fmla="*/ 183270 w 157"/>
                <a:gd name="T87" fmla="*/ 44450 h 35"/>
                <a:gd name="T88" fmla="*/ 175939 w 157"/>
                <a:gd name="T89" fmla="*/ 26988 h 35"/>
                <a:gd name="T90" fmla="*/ 183270 w 157"/>
                <a:gd name="T91" fmla="*/ 11113 h 35"/>
                <a:gd name="T92" fmla="*/ 194999 w 157"/>
                <a:gd name="T93" fmla="*/ 34925 h 35"/>
                <a:gd name="T94" fmla="*/ 196465 w 157"/>
                <a:gd name="T95" fmla="*/ 23813 h 35"/>
                <a:gd name="T96" fmla="*/ 186202 w 157"/>
                <a:gd name="T97" fmla="*/ 17463 h 35"/>
                <a:gd name="T98" fmla="*/ 180338 w 157"/>
                <a:gd name="T99" fmla="*/ 26988 h 35"/>
                <a:gd name="T100" fmla="*/ 186202 w 157"/>
                <a:gd name="T101" fmla="*/ 38100 h 35"/>
                <a:gd name="T102" fmla="*/ 202330 w 157"/>
                <a:gd name="T103" fmla="*/ 38100 h 35"/>
                <a:gd name="T104" fmla="*/ 208195 w 157"/>
                <a:gd name="T105" fmla="*/ 31750 h 35"/>
                <a:gd name="T106" fmla="*/ 230187 w 157"/>
                <a:gd name="T107" fmla="*/ 49213 h 35"/>
                <a:gd name="T108" fmla="*/ 224322 w 157"/>
                <a:gd name="T109" fmla="*/ 17463 h 35"/>
                <a:gd name="T110" fmla="*/ 224322 w 157"/>
                <a:gd name="T111" fmla="*/ 38100 h 3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7"/>
                <a:gd name="T169" fmla="*/ 0 h 35"/>
                <a:gd name="T170" fmla="*/ 157 w 157"/>
                <a:gd name="T171" fmla="*/ 35 h 3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7" h="35">
                  <a:moveTo>
                    <a:pt x="3" y="4"/>
                  </a:moveTo>
                  <a:lnTo>
                    <a:pt x="3" y="11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6" y="13"/>
                  </a:lnTo>
                  <a:lnTo>
                    <a:pt x="18" y="13"/>
                  </a:lnTo>
                  <a:lnTo>
                    <a:pt x="20" y="15"/>
                  </a:lnTo>
                  <a:lnTo>
                    <a:pt x="20" y="17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0" y="22"/>
                  </a:lnTo>
                  <a:lnTo>
                    <a:pt x="20" y="24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4" y="28"/>
                  </a:lnTo>
                  <a:lnTo>
                    <a:pt x="13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3" y="4"/>
                  </a:lnTo>
                  <a:close/>
                  <a:moveTo>
                    <a:pt x="3" y="24"/>
                  </a:moveTo>
                  <a:lnTo>
                    <a:pt x="13" y="24"/>
                  </a:lnTo>
                  <a:lnTo>
                    <a:pt x="14" y="24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16" y="17"/>
                  </a:lnTo>
                  <a:lnTo>
                    <a:pt x="14" y="15"/>
                  </a:lnTo>
                  <a:lnTo>
                    <a:pt x="13" y="15"/>
                  </a:lnTo>
                  <a:lnTo>
                    <a:pt x="3" y="15"/>
                  </a:lnTo>
                  <a:lnTo>
                    <a:pt x="3" y="24"/>
                  </a:lnTo>
                  <a:close/>
                  <a:moveTo>
                    <a:pt x="42" y="20"/>
                  </a:moveTo>
                  <a:lnTo>
                    <a:pt x="40" y="22"/>
                  </a:lnTo>
                  <a:lnTo>
                    <a:pt x="40" y="24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8"/>
                  </a:lnTo>
                  <a:lnTo>
                    <a:pt x="33" y="28"/>
                  </a:lnTo>
                  <a:lnTo>
                    <a:pt x="31" y="28"/>
                  </a:lnTo>
                  <a:lnTo>
                    <a:pt x="27" y="26"/>
                  </a:lnTo>
                  <a:lnTo>
                    <a:pt x="25" y="26"/>
                  </a:lnTo>
                  <a:lnTo>
                    <a:pt x="25" y="24"/>
                  </a:lnTo>
                  <a:lnTo>
                    <a:pt x="24" y="20"/>
                  </a:lnTo>
                  <a:lnTo>
                    <a:pt x="24" y="18"/>
                  </a:lnTo>
                  <a:lnTo>
                    <a:pt x="24" y="15"/>
                  </a:lnTo>
                  <a:lnTo>
                    <a:pt x="25" y="13"/>
                  </a:lnTo>
                  <a:lnTo>
                    <a:pt x="25" y="11"/>
                  </a:lnTo>
                  <a:lnTo>
                    <a:pt x="27" y="9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8" y="9"/>
                  </a:lnTo>
                  <a:lnTo>
                    <a:pt x="40" y="11"/>
                  </a:lnTo>
                  <a:lnTo>
                    <a:pt x="40" y="13"/>
                  </a:lnTo>
                  <a:lnTo>
                    <a:pt x="42" y="15"/>
                  </a:lnTo>
                  <a:lnTo>
                    <a:pt x="42" y="18"/>
                  </a:lnTo>
                  <a:lnTo>
                    <a:pt x="27" y="18"/>
                  </a:lnTo>
                  <a:lnTo>
                    <a:pt x="27" y="22"/>
                  </a:lnTo>
                  <a:lnTo>
                    <a:pt x="29" y="24"/>
                  </a:lnTo>
                  <a:lnTo>
                    <a:pt x="31" y="24"/>
                  </a:lnTo>
                  <a:lnTo>
                    <a:pt x="33" y="26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8" y="22"/>
                  </a:lnTo>
                  <a:lnTo>
                    <a:pt x="38" y="20"/>
                  </a:lnTo>
                  <a:lnTo>
                    <a:pt x="42" y="20"/>
                  </a:lnTo>
                  <a:close/>
                  <a:moveTo>
                    <a:pt x="38" y="17"/>
                  </a:moveTo>
                  <a:lnTo>
                    <a:pt x="38" y="13"/>
                  </a:lnTo>
                  <a:lnTo>
                    <a:pt x="37" y="11"/>
                  </a:lnTo>
                  <a:lnTo>
                    <a:pt x="35" y="11"/>
                  </a:lnTo>
                  <a:lnTo>
                    <a:pt x="33" y="9"/>
                  </a:lnTo>
                  <a:lnTo>
                    <a:pt x="31" y="11"/>
                  </a:lnTo>
                  <a:lnTo>
                    <a:pt x="29" y="11"/>
                  </a:lnTo>
                  <a:lnTo>
                    <a:pt x="27" y="13"/>
                  </a:lnTo>
                  <a:lnTo>
                    <a:pt x="27" y="15"/>
                  </a:lnTo>
                  <a:lnTo>
                    <a:pt x="27" y="17"/>
                  </a:lnTo>
                  <a:lnTo>
                    <a:pt x="38" y="17"/>
                  </a:lnTo>
                  <a:close/>
                  <a:moveTo>
                    <a:pt x="49" y="11"/>
                  </a:moveTo>
                  <a:lnTo>
                    <a:pt x="49" y="22"/>
                  </a:lnTo>
                  <a:lnTo>
                    <a:pt x="49" y="24"/>
                  </a:lnTo>
                  <a:lnTo>
                    <a:pt x="48" y="26"/>
                  </a:lnTo>
                  <a:lnTo>
                    <a:pt x="46" y="28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6" y="24"/>
                  </a:lnTo>
                  <a:lnTo>
                    <a:pt x="46" y="22"/>
                  </a:lnTo>
                  <a:lnTo>
                    <a:pt x="46" y="7"/>
                  </a:lnTo>
                  <a:lnTo>
                    <a:pt x="61" y="7"/>
                  </a:lnTo>
                  <a:lnTo>
                    <a:pt x="61" y="28"/>
                  </a:lnTo>
                  <a:lnTo>
                    <a:pt x="57" y="28"/>
                  </a:lnTo>
                  <a:lnTo>
                    <a:pt x="57" y="11"/>
                  </a:lnTo>
                  <a:lnTo>
                    <a:pt x="49" y="11"/>
                  </a:lnTo>
                  <a:close/>
                  <a:moveTo>
                    <a:pt x="68" y="11"/>
                  </a:moveTo>
                  <a:lnTo>
                    <a:pt x="68" y="28"/>
                  </a:lnTo>
                  <a:lnTo>
                    <a:pt x="64" y="28"/>
                  </a:lnTo>
                  <a:lnTo>
                    <a:pt x="64" y="7"/>
                  </a:lnTo>
                  <a:lnTo>
                    <a:pt x="77" y="7"/>
                  </a:lnTo>
                  <a:lnTo>
                    <a:pt x="77" y="11"/>
                  </a:lnTo>
                  <a:lnTo>
                    <a:pt x="68" y="11"/>
                  </a:lnTo>
                  <a:close/>
                  <a:moveTo>
                    <a:pt x="86" y="7"/>
                  </a:moveTo>
                  <a:lnTo>
                    <a:pt x="90" y="7"/>
                  </a:lnTo>
                  <a:lnTo>
                    <a:pt x="92" y="9"/>
                  </a:lnTo>
                  <a:lnTo>
                    <a:pt x="94" y="11"/>
                  </a:lnTo>
                  <a:lnTo>
                    <a:pt x="96" y="13"/>
                  </a:lnTo>
                  <a:lnTo>
                    <a:pt x="96" y="15"/>
                  </a:lnTo>
                  <a:lnTo>
                    <a:pt x="96" y="17"/>
                  </a:lnTo>
                  <a:lnTo>
                    <a:pt x="96" y="20"/>
                  </a:lnTo>
                  <a:lnTo>
                    <a:pt x="96" y="22"/>
                  </a:lnTo>
                  <a:lnTo>
                    <a:pt x="94" y="24"/>
                  </a:lnTo>
                  <a:lnTo>
                    <a:pt x="92" y="26"/>
                  </a:lnTo>
                  <a:lnTo>
                    <a:pt x="90" y="28"/>
                  </a:lnTo>
                  <a:lnTo>
                    <a:pt x="86" y="28"/>
                  </a:lnTo>
                  <a:lnTo>
                    <a:pt x="85" y="28"/>
                  </a:lnTo>
                  <a:lnTo>
                    <a:pt x="81" y="26"/>
                  </a:lnTo>
                  <a:lnTo>
                    <a:pt x="79" y="24"/>
                  </a:lnTo>
                  <a:lnTo>
                    <a:pt x="79" y="22"/>
                  </a:lnTo>
                  <a:lnTo>
                    <a:pt x="77" y="20"/>
                  </a:lnTo>
                  <a:lnTo>
                    <a:pt x="77" y="17"/>
                  </a:lnTo>
                  <a:lnTo>
                    <a:pt x="77" y="15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81" y="9"/>
                  </a:lnTo>
                  <a:lnTo>
                    <a:pt x="85" y="7"/>
                  </a:lnTo>
                  <a:lnTo>
                    <a:pt x="86" y="7"/>
                  </a:lnTo>
                  <a:close/>
                  <a:moveTo>
                    <a:pt x="86" y="26"/>
                  </a:moveTo>
                  <a:lnTo>
                    <a:pt x="88" y="24"/>
                  </a:lnTo>
                  <a:lnTo>
                    <a:pt x="90" y="24"/>
                  </a:lnTo>
                  <a:lnTo>
                    <a:pt x="92" y="22"/>
                  </a:lnTo>
                  <a:lnTo>
                    <a:pt x="92" y="20"/>
                  </a:lnTo>
                  <a:lnTo>
                    <a:pt x="92" y="18"/>
                  </a:lnTo>
                  <a:lnTo>
                    <a:pt x="92" y="17"/>
                  </a:lnTo>
                  <a:lnTo>
                    <a:pt x="92" y="15"/>
                  </a:lnTo>
                  <a:lnTo>
                    <a:pt x="92" y="13"/>
                  </a:lnTo>
                  <a:lnTo>
                    <a:pt x="90" y="11"/>
                  </a:lnTo>
                  <a:lnTo>
                    <a:pt x="88" y="11"/>
                  </a:lnTo>
                  <a:lnTo>
                    <a:pt x="86" y="9"/>
                  </a:lnTo>
                  <a:lnTo>
                    <a:pt x="85" y="11"/>
                  </a:lnTo>
                  <a:lnTo>
                    <a:pt x="83" y="11"/>
                  </a:lnTo>
                  <a:lnTo>
                    <a:pt x="83" y="13"/>
                  </a:lnTo>
                  <a:lnTo>
                    <a:pt x="81" y="15"/>
                  </a:lnTo>
                  <a:lnTo>
                    <a:pt x="81" y="17"/>
                  </a:lnTo>
                  <a:lnTo>
                    <a:pt x="81" y="18"/>
                  </a:lnTo>
                  <a:lnTo>
                    <a:pt x="81" y="20"/>
                  </a:lnTo>
                  <a:lnTo>
                    <a:pt x="83" y="22"/>
                  </a:lnTo>
                  <a:lnTo>
                    <a:pt x="83" y="24"/>
                  </a:lnTo>
                  <a:lnTo>
                    <a:pt x="85" y="24"/>
                  </a:lnTo>
                  <a:lnTo>
                    <a:pt x="86" y="26"/>
                  </a:lnTo>
                  <a:close/>
                  <a:moveTo>
                    <a:pt x="99" y="7"/>
                  </a:moveTo>
                  <a:lnTo>
                    <a:pt x="103" y="7"/>
                  </a:lnTo>
                  <a:lnTo>
                    <a:pt x="103" y="11"/>
                  </a:lnTo>
                  <a:lnTo>
                    <a:pt x="103" y="9"/>
                  </a:lnTo>
                  <a:lnTo>
                    <a:pt x="105" y="7"/>
                  </a:lnTo>
                  <a:lnTo>
                    <a:pt x="107" y="7"/>
                  </a:lnTo>
                  <a:lnTo>
                    <a:pt x="109" y="7"/>
                  </a:lnTo>
                  <a:lnTo>
                    <a:pt x="110" y="7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6" y="11"/>
                  </a:lnTo>
                  <a:lnTo>
                    <a:pt x="116" y="15"/>
                  </a:lnTo>
                  <a:lnTo>
                    <a:pt x="116" y="17"/>
                  </a:lnTo>
                  <a:lnTo>
                    <a:pt x="116" y="20"/>
                  </a:lnTo>
                  <a:lnTo>
                    <a:pt x="116" y="22"/>
                  </a:lnTo>
                  <a:lnTo>
                    <a:pt x="114" y="24"/>
                  </a:lnTo>
                  <a:lnTo>
                    <a:pt x="114" y="26"/>
                  </a:lnTo>
                  <a:lnTo>
                    <a:pt x="110" y="28"/>
                  </a:lnTo>
                  <a:lnTo>
                    <a:pt x="109" y="28"/>
                  </a:lnTo>
                  <a:lnTo>
                    <a:pt x="107" y="28"/>
                  </a:lnTo>
                  <a:lnTo>
                    <a:pt x="105" y="28"/>
                  </a:lnTo>
                  <a:lnTo>
                    <a:pt x="103" y="26"/>
                  </a:lnTo>
                  <a:lnTo>
                    <a:pt x="103" y="35"/>
                  </a:lnTo>
                  <a:lnTo>
                    <a:pt x="99" y="35"/>
                  </a:lnTo>
                  <a:lnTo>
                    <a:pt x="99" y="7"/>
                  </a:lnTo>
                  <a:close/>
                  <a:moveTo>
                    <a:pt x="109" y="26"/>
                  </a:moveTo>
                  <a:lnTo>
                    <a:pt x="110" y="24"/>
                  </a:lnTo>
                  <a:lnTo>
                    <a:pt x="112" y="22"/>
                  </a:lnTo>
                  <a:lnTo>
                    <a:pt x="114" y="20"/>
                  </a:lnTo>
                  <a:lnTo>
                    <a:pt x="114" y="17"/>
                  </a:lnTo>
                  <a:lnTo>
                    <a:pt x="112" y="15"/>
                  </a:lnTo>
                  <a:lnTo>
                    <a:pt x="112" y="13"/>
                  </a:lnTo>
                  <a:lnTo>
                    <a:pt x="112" y="11"/>
                  </a:lnTo>
                  <a:lnTo>
                    <a:pt x="110" y="11"/>
                  </a:lnTo>
                  <a:lnTo>
                    <a:pt x="109" y="9"/>
                  </a:lnTo>
                  <a:lnTo>
                    <a:pt x="105" y="11"/>
                  </a:lnTo>
                  <a:lnTo>
                    <a:pt x="105" y="13"/>
                  </a:lnTo>
                  <a:lnTo>
                    <a:pt x="103" y="15"/>
                  </a:lnTo>
                  <a:lnTo>
                    <a:pt x="103" y="18"/>
                  </a:lnTo>
                  <a:lnTo>
                    <a:pt x="103" y="22"/>
                  </a:lnTo>
                  <a:lnTo>
                    <a:pt x="105" y="24"/>
                  </a:lnTo>
                  <a:lnTo>
                    <a:pt x="107" y="24"/>
                  </a:lnTo>
                  <a:lnTo>
                    <a:pt x="109" y="26"/>
                  </a:lnTo>
                  <a:close/>
                  <a:moveTo>
                    <a:pt x="129" y="7"/>
                  </a:moveTo>
                  <a:lnTo>
                    <a:pt x="131" y="7"/>
                  </a:lnTo>
                  <a:lnTo>
                    <a:pt x="133" y="9"/>
                  </a:lnTo>
                  <a:lnTo>
                    <a:pt x="134" y="11"/>
                  </a:lnTo>
                  <a:lnTo>
                    <a:pt x="136" y="13"/>
                  </a:lnTo>
                  <a:lnTo>
                    <a:pt x="138" y="15"/>
                  </a:lnTo>
                  <a:lnTo>
                    <a:pt x="138" y="17"/>
                  </a:lnTo>
                  <a:lnTo>
                    <a:pt x="138" y="20"/>
                  </a:lnTo>
                  <a:lnTo>
                    <a:pt x="136" y="22"/>
                  </a:lnTo>
                  <a:lnTo>
                    <a:pt x="134" y="24"/>
                  </a:lnTo>
                  <a:lnTo>
                    <a:pt x="133" y="26"/>
                  </a:lnTo>
                  <a:lnTo>
                    <a:pt x="131" y="28"/>
                  </a:lnTo>
                  <a:lnTo>
                    <a:pt x="129" y="28"/>
                  </a:lnTo>
                  <a:lnTo>
                    <a:pt x="125" y="28"/>
                  </a:lnTo>
                  <a:lnTo>
                    <a:pt x="123" y="26"/>
                  </a:lnTo>
                  <a:lnTo>
                    <a:pt x="122" y="24"/>
                  </a:lnTo>
                  <a:lnTo>
                    <a:pt x="120" y="22"/>
                  </a:lnTo>
                  <a:lnTo>
                    <a:pt x="120" y="20"/>
                  </a:lnTo>
                  <a:lnTo>
                    <a:pt x="120" y="17"/>
                  </a:lnTo>
                  <a:lnTo>
                    <a:pt x="120" y="15"/>
                  </a:lnTo>
                  <a:lnTo>
                    <a:pt x="120" y="13"/>
                  </a:lnTo>
                  <a:lnTo>
                    <a:pt x="122" y="11"/>
                  </a:lnTo>
                  <a:lnTo>
                    <a:pt x="123" y="9"/>
                  </a:lnTo>
                  <a:lnTo>
                    <a:pt x="125" y="7"/>
                  </a:lnTo>
                  <a:lnTo>
                    <a:pt x="129" y="7"/>
                  </a:lnTo>
                  <a:close/>
                  <a:moveTo>
                    <a:pt x="129" y="26"/>
                  </a:moveTo>
                  <a:lnTo>
                    <a:pt x="131" y="24"/>
                  </a:lnTo>
                  <a:lnTo>
                    <a:pt x="133" y="24"/>
                  </a:lnTo>
                  <a:lnTo>
                    <a:pt x="133" y="22"/>
                  </a:lnTo>
                  <a:lnTo>
                    <a:pt x="134" y="20"/>
                  </a:lnTo>
                  <a:lnTo>
                    <a:pt x="134" y="18"/>
                  </a:lnTo>
                  <a:lnTo>
                    <a:pt x="134" y="17"/>
                  </a:lnTo>
                  <a:lnTo>
                    <a:pt x="134" y="15"/>
                  </a:lnTo>
                  <a:lnTo>
                    <a:pt x="133" y="13"/>
                  </a:lnTo>
                  <a:lnTo>
                    <a:pt x="133" y="11"/>
                  </a:lnTo>
                  <a:lnTo>
                    <a:pt x="131" y="11"/>
                  </a:lnTo>
                  <a:lnTo>
                    <a:pt x="129" y="9"/>
                  </a:lnTo>
                  <a:lnTo>
                    <a:pt x="127" y="11"/>
                  </a:lnTo>
                  <a:lnTo>
                    <a:pt x="125" y="11"/>
                  </a:lnTo>
                  <a:lnTo>
                    <a:pt x="123" y="13"/>
                  </a:lnTo>
                  <a:lnTo>
                    <a:pt x="123" y="15"/>
                  </a:lnTo>
                  <a:lnTo>
                    <a:pt x="123" y="17"/>
                  </a:lnTo>
                  <a:lnTo>
                    <a:pt x="123" y="18"/>
                  </a:lnTo>
                  <a:lnTo>
                    <a:pt x="123" y="20"/>
                  </a:lnTo>
                  <a:lnTo>
                    <a:pt x="123" y="22"/>
                  </a:lnTo>
                  <a:lnTo>
                    <a:pt x="125" y="24"/>
                  </a:lnTo>
                  <a:lnTo>
                    <a:pt x="127" y="24"/>
                  </a:lnTo>
                  <a:lnTo>
                    <a:pt x="129" y="26"/>
                  </a:lnTo>
                  <a:close/>
                  <a:moveTo>
                    <a:pt x="142" y="28"/>
                  </a:moveTo>
                  <a:lnTo>
                    <a:pt x="142" y="31"/>
                  </a:lnTo>
                  <a:lnTo>
                    <a:pt x="138" y="31"/>
                  </a:lnTo>
                  <a:lnTo>
                    <a:pt x="138" y="24"/>
                  </a:lnTo>
                  <a:lnTo>
                    <a:pt x="140" y="24"/>
                  </a:lnTo>
                  <a:lnTo>
                    <a:pt x="142" y="24"/>
                  </a:lnTo>
                  <a:lnTo>
                    <a:pt x="142" y="22"/>
                  </a:lnTo>
                  <a:lnTo>
                    <a:pt x="142" y="20"/>
                  </a:lnTo>
                  <a:lnTo>
                    <a:pt x="142" y="7"/>
                  </a:lnTo>
                  <a:lnTo>
                    <a:pt x="155" y="7"/>
                  </a:lnTo>
                  <a:lnTo>
                    <a:pt x="155" y="24"/>
                  </a:lnTo>
                  <a:lnTo>
                    <a:pt x="157" y="24"/>
                  </a:lnTo>
                  <a:lnTo>
                    <a:pt x="157" y="31"/>
                  </a:lnTo>
                  <a:lnTo>
                    <a:pt x="155" y="31"/>
                  </a:lnTo>
                  <a:lnTo>
                    <a:pt x="155" y="28"/>
                  </a:lnTo>
                  <a:lnTo>
                    <a:pt x="142" y="28"/>
                  </a:lnTo>
                  <a:close/>
                  <a:moveTo>
                    <a:pt x="153" y="24"/>
                  </a:moveTo>
                  <a:lnTo>
                    <a:pt x="153" y="11"/>
                  </a:lnTo>
                  <a:lnTo>
                    <a:pt x="146" y="11"/>
                  </a:lnTo>
                  <a:lnTo>
                    <a:pt x="146" y="20"/>
                  </a:lnTo>
                  <a:lnTo>
                    <a:pt x="144" y="22"/>
                  </a:lnTo>
                  <a:lnTo>
                    <a:pt x="144" y="24"/>
                  </a:lnTo>
                  <a:lnTo>
                    <a:pt x="153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72" name="Freeform 163">
              <a:extLst>
                <a:ext uri="{FF2B5EF4-FFF2-40B4-BE49-F238E27FC236}">
                  <a16:creationId xmlns:a16="http://schemas.microsoft.com/office/drawing/2014/main" id="{23448D07-01C1-DD4E-B1AE-5723D91D5D2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20348" y="3976374"/>
              <a:ext cx="225425" cy="55562"/>
            </a:xfrm>
            <a:custGeom>
              <a:avLst/>
              <a:gdLst>
                <a:gd name="T0" fmla="*/ 24885 w 154"/>
                <a:gd name="T1" fmla="*/ 3175 h 35"/>
                <a:gd name="T2" fmla="*/ 24885 w 154"/>
                <a:gd name="T3" fmla="*/ 20637 h 35"/>
                <a:gd name="T4" fmla="*/ 30740 w 154"/>
                <a:gd name="T5" fmla="*/ 34925 h 35"/>
                <a:gd name="T6" fmla="*/ 16102 w 154"/>
                <a:gd name="T7" fmla="*/ 42862 h 35"/>
                <a:gd name="T8" fmla="*/ 19029 w 154"/>
                <a:gd name="T9" fmla="*/ 17462 h 35"/>
                <a:gd name="T10" fmla="*/ 21957 w 154"/>
                <a:gd name="T11" fmla="*/ 4762 h 35"/>
                <a:gd name="T12" fmla="*/ 5855 w 154"/>
                <a:gd name="T13" fmla="*/ 38100 h 35"/>
                <a:gd name="T14" fmla="*/ 24885 w 154"/>
                <a:gd name="T15" fmla="*/ 28575 h 35"/>
                <a:gd name="T16" fmla="*/ 49769 w 154"/>
                <a:gd name="T17" fmla="*/ 11112 h 35"/>
                <a:gd name="T18" fmla="*/ 60016 w 154"/>
                <a:gd name="T19" fmla="*/ 23812 h 35"/>
                <a:gd name="T20" fmla="*/ 54161 w 154"/>
                <a:gd name="T21" fmla="*/ 41275 h 35"/>
                <a:gd name="T22" fmla="*/ 38059 w 154"/>
                <a:gd name="T23" fmla="*/ 38100 h 35"/>
                <a:gd name="T24" fmla="*/ 35131 w 154"/>
                <a:gd name="T25" fmla="*/ 20637 h 35"/>
                <a:gd name="T26" fmla="*/ 49769 w 154"/>
                <a:gd name="T27" fmla="*/ 38100 h 35"/>
                <a:gd name="T28" fmla="*/ 57088 w 154"/>
                <a:gd name="T29" fmla="*/ 28575 h 35"/>
                <a:gd name="T30" fmla="*/ 54161 w 154"/>
                <a:gd name="T31" fmla="*/ 17462 h 35"/>
                <a:gd name="T32" fmla="*/ 40986 w 154"/>
                <a:gd name="T33" fmla="*/ 20637 h 35"/>
                <a:gd name="T34" fmla="*/ 40986 w 154"/>
                <a:gd name="T35" fmla="*/ 31750 h 35"/>
                <a:gd name="T36" fmla="*/ 67335 w 154"/>
                <a:gd name="T37" fmla="*/ 11112 h 35"/>
                <a:gd name="T38" fmla="*/ 76118 w 154"/>
                <a:gd name="T39" fmla="*/ 11112 h 35"/>
                <a:gd name="T40" fmla="*/ 89292 w 154"/>
                <a:gd name="T41" fmla="*/ 14287 h 35"/>
                <a:gd name="T42" fmla="*/ 89292 w 154"/>
                <a:gd name="T43" fmla="*/ 34925 h 35"/>
                <a:gd name="T44" fmla="*/ 76118 w 154"/>
                <a:gd name="T45" fmla="*/ 42862 h 35"/>
                <a:gd name="T46" fmla="*/ 70262 w 154"/>
                <a:gd name="T47" fmla="*/ 55562 h 35"/>
                <a:gd name="T48" fmla="*/ 84900 w 154"/>
                <a:gd name="T49" fmla="*/ 38100 h 35"/>
                <a:gd name="T50" fmla="*/ 86364 w 154"/>
                <a:gd name="T51" fmla="*/ 23812 h 35"/>
                <a:gd name="T52" fmla="*/ 79045 w 154"/>
                <a:gd name="T53" fmla="*/ 14287 h 35"/>
                <a:gd name="T54" fmla="*/ 73190 w 154"/>
                <a:gd name="T55" fmla="*/ 34925 h 35"/>
                <a:gd name="T56" fmla="*/ 114176 w 154"/>
                <a:gd name="T57" fmla="*/ 11112 h 35"/>
                <a:gd name="T58" fmla="*/ 121495 w 154"/>
                <a:gd name="T59" fmla="*/ 25400 h 35"/>
                <a:gd name="T60" fmla="*/ 114176 w 154"/>
                <a:gd name="T61" fmla="*/ 42862 h 35"/>
                <a:gd name="T62" fmla="*/ 98075 w 154"/>
                <a:gd name="T63" fmla="*/ 34925 h 35"/>
                <a:gd name="T64" fmla="*/ 101002 w 154"/>
                <a:gd name="T65" fmla="*/ 17462 h 35"/>
                <a:gd name="T66" fmla="*/ 111249 w 154"/>
                <a:gd name="T67" fmla="*/ 38100 h 35"/>
                <a:gd name="T68" fmla="*/ 117104 w 154"/>
                <a:gd name="T69" fmla="*/ 25400 h 35"/>
                <a:gd name="T70" fmla="*/ 111249 w 154"/>
                <a:gd name="T71" fmla="*/ 17462 h 35"/>
                <a:gd name="T72" fmla="*/ 101002 w 154"/>
                <a:gd name="T73" fmla="*/ 23812 h 35"/>
                <a:gd name="T74" fmla="*/ 102466 w 154"/>
                <a:gd name="T75" fmla="*/ 34925 h 35"/>
                <a:gd name="T76" fmla="*/ 152235 w 154"/>
                <a:gd name="T77" fmla="*/ 11112 h 35"/>
                <a:gd name="T78" fmla="*/ 133206 w 154"/>
                <a:gd name="T79" fmla="*/ 42862 h 35"/>
                <a:gd name="T80" fmla="*/ 146380 w 154"/>
                <a:gd name="T81" fmla="*/ 25400 h 35"/>
                <a:gd name="T82" fmla="*/ 178583 w 154"/>
                <a:gd name="T83" fmla="*/ 41275 h 35"/>
                <a:gd name="T84" fmla="*/ 162482 w 154"/>
                <a:gd name="T85" fmla="*/ 41275 h 35"/>
                <a:gd name="T86" fmla="*/ 156626 w 154"/>
                <a:gd name="T87" fmla="*/ 23812 h 35"/>
                <a:gd name="T88" fmla="*/ 171264 w 154"/>
                <a:gd name="T89" fmla="*/ 11112 h 35"/>
                <a:gd name="T90" fmla="*/ 181511 w 154"/>
                <a:gd name="T91" fmla="*/ 23812 h 35"/>
                <a:gd name="T92" fmla="*/ 168337 w 154"/>
                <a:gd name="T93" fmla="*/ 38100 h 35"/>
                <a:gd name="T94" fmla="*/ 175656 w 154"/>
                <a:gd name="T95" fmla="*/ 34925 h 35"/>
                <a:gd name="T96" fmla="*/ 175656 w 154"/>
                <a:gd name="T97" fmla="*/ 20637 h 35"/>
                <a:gd name="T98" fmla="*/ 165409 w 154"/>
                <a:gd name="T99" fmla="*/ 17462 h 35"/>
                <a:gd name="T100" fmla="*/ 178583 w 154"/>
                <a:gd name="T101" fmla="*/ 25400 h 35"/>
                <a:gd name="T102" fmla="*/ 213715 w 154"/>
                <a:gd name="T103" fmla="*/ 25400 h 35"/>
                <a:gd name="T104" fmla="*/ 209323 w 154"/>
                <a:gd name="T105" fmla="*/ 42862 h 35"/>
                <a:gd name="T106" fmla="*/ 184439 w 154"/>
                <a:gd name="T107" fmla="*/ 42862 h 35"/>
                <a:gd name="T108" fmla="*/ 203468 w 154"/>
                <a:gd name="T109" fmla="*/ 11112 h 3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4"/>
                <a:gd name="T166" fmla="*/ 0 h 35"/>
                <a:gd name="T167" fmla="*/ 154 w 154"/>
                <a:gd name="T168" fmla="*/ 35 h 3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4" h="35">
                  <a:moveTo>
                    <a:pt x="0" y="0"/>
                  </a:moveTo>
                  <a:lnTo>
                    <a:pt x="11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9" y="3"/>
                  </a:lnTo>
                  <a:lnTo>
                    <a:pt x="19" y="5"/>
                  </a:lnTo>
                  <a:lnTo>
                    <a:pt x="21" y="7"/>
                  </a:lnTo>
                  <a:lnTo>
                    <a:pt x="19" y="11"/>
                  </a:lnTo>
                  <a:lnTo>
                    <a:pt x="17" y="13"/>
                  </a:lnTo>
                  <a:lnTo>
                    <a:pt x="19" y="13"/>
                  </a:lnTo>
                  <a:lnTo>
                    <a:pt x="19" y="15"/>
                  </a:lnTo>
                  <a:lnTo>
                    <a:pt x="21" y="16"/>
                  </a:lnTo>
                  <a:lnTo>
                    <a:pt x="21" y="18"/>
                  </a:lnTo>
                  <a:lnTo>
                    <a:pt x="21" y="22"/>
                  </a:lnTo>
                  <a:lnTo>
                    <a:pt x="21" y="24"/>
                  </a:lnTo>
                  <a:lnTo>
                    <a:pt x="19" y="24"/>
                  </a:lnTo>
                  <a:lnTo>
                    <a:pt x="17" y="26"/>
                  </a:lnTo>
                  <a:lnTo>
                    <a:pt x="15" y="27"/>
                  </a:lnTo>
                  <a:lnTo>
                    <a:pt x="11" y="27"/>
                  </a:lnTo>
                  <a:lnTo>
                    <a:pt x="0" y="27"/>
                  </a:lnTo>
                  <a:lnTo>
                    <a:pt x="0" y="0"/>
                  </a:lnTo>
                  <a:close/>
                  <a:moveTo>
                    <a:pt x="4" y="11"/>
                  </a:moveTo>
                  <a:lnTo>
                    <a:pt x="11" y="11"/>
                  </a:lnTo>
                  <a:lnTo>
                    <a:pt x="13" y="11"/>
                  </a:lnTo>
                  <a:lnTo>
                    <a:pt x="15" y="11"/>
                  </a:lnTo>
                  <a:lnTo>
                    <a:pt x="15" y="9"/>
                  </a:lnTo>
                  <a:lnTo>
                    <a:pt x="17" y="7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4" y="3"/>
                  </a:lnTo>
                  <a:lnTo>
                    <a:pt x="4" y="11"/>
                  </a:lnTo>
                  <a:close/>
                  <a:moveTo>
                    <a:pt x="4" y="24"/>
                  </a:moveTo>
                  <a:lnTo>
                    <a:pt x="11" y="24"/>
                  </a:lnTo>
                  <a:lnTo>
                    <a:pt x="15" y="24"/>
                  </a:lnTo>
                  <a:lnTo>
                    <a:pt x="15" y="22"/>
                  </a:lnTo>
                  <a:lnTo>
                    <a:pt x="17" y="22"/>
                  </a:lnTo>
                  <a:lnTo>
                    <a:pt x="17" y="18"/>
                  </a:lnTo>
                  <a:lnTo>
                    <a:pt x="15" y="16"/>
                  </a:lnTo>
                  <a:lnTo>
                    <a:pt x="11" y="15"/>
                  </a:lnTo>
                  <a:lnTo>
                    <a:pt x="4" y="15"/>
                  </a:lnTo>
                  <a:lnTo>
                    <a:pt x="4" y="24"/>
                  </a:lnTo>
                  <a:close/>
                  <a:moveTo>
                    <a:pt x="34" y="7"/>
                  </a:moveTo>
                  <a:lnTo>
                    <a:pt x="35" y="7"/>
                  </a:lnTo>
                  <a:lnTo>
                    <a:pt x="37" y="9"/>
                  </a:lnTo>
                  <a:lnTo>
                    <a:pt x="39" y="11"/>
                  </a:lnTo>
                  <a:lnTo>
                    <a:pt x="41" y="13"/>
                  </a:lnTo>
                  <a:lnTo>
                    <a:pt x="41" y="15"/>
                  </a:lnTo>
                  <a:lnTo>
                    <a:pt x="43" y="16"/>
                  </a:lnTo>
                  <a:lnTo>
                    <a:pt x="41" y="20"/>
                  </a:lnTo>
                  <a:lnTo>
                    <a:pt x="41" y="22"/>
                  </a:lnTo>
                  <a:lnTo>
                    <a:pt x="39" y="24"/>
                  </a:lnTo>
                  <a:lnTo>
                    <a:pt x="37" y="26"/>
                  </a:lnTo>
                  <a:lnTo>
                    <a:pt x="35" y="27"/>
                  </a:lnTo>
                  <a:lnTo>
                    <a:pt x="34" y="27"/>
                  </a:lnTo>
                  <a:lnTo>
                    <a:pt x="30" y="27"/>
                  </a:lnTo>
                  <a:lnTo>
                    <a:pt x="28" y="26"/>
                  </a:lnTo>
                  <a:lnTo>
                    <a:pt x="26" y="24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6"/>
                  </a:lnTo>
                  <a:lnTo>
                    <a:pt x="24" y="15"/>
                  </a:lnTo>
                  <a:lnTo>
                    <a:pt x="24" y="13"/>
                  </a:lnTo>
                  <a:lnTo>
                    <a:pt x="26" y="11"/>
                  </a:lnTo>
                  <a:lnTo>
                    <a:pt x="28" y="9"/>
                  </a:lnTo>
                  <a:lnTo>
                    <a:pt x="30" y="7"/>
                  </a:lnTo>
                  <a:lnTo>
                    <a:pt x="34" y="7"/>
                  </a:lnTo>
                  <a:close/>
                  <a:moveTo>
                    <a:pt x="34" y="24"/>
                  </a:moveTo>
                  <a:lnTo>
                    <a:pt x="35" y="24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7" y="15"/>
                  </a:lnTo>
                  <a:lnTo>
                    <a:pt x="37" y="13"/>
                  </a:lnTo>
                  <a:lnTo>
                    <a:pt x="37" y="11"/>
                  </a:lnTo>
                  <a:lnTo>
                    <a:pt x="35" y="11"/>
                  </a:lnTo>
                  <a:lnTo>
                    <a:pt x="34" y="9"/>
                  </a:lnTo>
                  <a:lnTo>
                    <a:pt x="32" y="11"/>
                  </a:lnTo>
                  <a:lnTo>
                    <a:pt x="30" y="11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8" y="16"/>
                  </a:lnTo>
                  <a:lnTo>
                    <a:pt x="28" y="18"/>
                  </a:lnTo>
                  <a:lnTo>
                    <a:pt x="28" y="20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32" y="24"/>
                  </a:lnTo>
                  <a:lnTo>
                    <a:pt x="34" y="24"/>
                  </a:lnTo>
                  <a:close/>
                  <a:moveTo>
                    <a:pt x="46" y="7"/>
                  </a:moveTo>
                  <a:lnTo>
                    <a:pt x="48" y="7"/>
                  </a:lnTo>
                  <a:lnTo>
                    <a:pt x="48" y="11"/>
                  </a:lnTo>
                  <a:lnTo>
                    <a:pt x="50" y="9"/>
                  </a:lnTo>
                  <a:lnTo>
                    <a:pt x="52" y="7"/>
                  </a:lnTo>
                  <a:lnTo>
                    <a:pt x="56" y="7"/>
                  </a:lnTo>
                  <a:lnTo>
                    <a:pt x="58" y="7"/>
                  </a:lnTo>
                  <a:lnTo>
                    <a:pt x="59" y="9"/>
                  </a:lnTo>
                  <a:lnTo>
                    <a:pt x="61" y="9"/>
                  </a:lnTo>
                  <a:lnTo>
                    <a:pt x="61" y="11"/>
                  </a:lnTo>
                  <a:lnTo>
                    <a:pt x="63" y="15"/>
                  </a:lnTo>
                  <a:lnTo>
                    <a:pt x="63" y="16"/>
                  </a:lnTo>
                  <a:lnTo>
                    <a:pt x="63" y="20"/>
                  </a:lnTo>
                  <a:lnTo>
                    <a:pt x="61" y="22"/>
                  </a:lnTo>
                  <a:lnTo>
                    <a:pt x="61" y="24"/>
                  </a:lnTo>
                  <a:lnTo>
                    <a:pt x="59" y="26"/>
                  </a:lnTo>
                  <a:lnTo>
                    <a:pt x="58" y="27"/>
                  </a:lnTo>
                  <a:lnTo>
                    <a:pt x="54" y="27"/>
                  </a:lnTo>
                  <a:lnTo>
                    <a:pt x="52" y="27"/>
                  </a:lnTo>
                  <a:lnTo>
                    <a:pt x="50" y="26"/>
                  </a:lnTo>
                  <a:lnTo>
                    <a:pt x="48" y="26"/>
                  </a:lnTo>
                  <a:lnTo>
                    <a:pt x="48" y="35"/>
                  </a:lnTo>
                  <a:lnTo>
                    <a:pt x="46" y="35"/>
                  </a:lnTo>
                  <a:lnTo>
                    <a:pt x="46" y="7"/>
                  </a:lnTo>
                  <a:close/>
                  <a:moveTo>
                    <a:pt x="54" y="26"/>
                  </a:moveTo>
                  <a:lnTo>
                    <a:pt x="56" y="24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9" y="22"/>
                  </a:lnTo>
                  <a:lnTo>
                    <a:pt x="59" y="20"/>
                  </a:lnTo>
                  <a:lnTo>
                    <a:pt x="59" y="16"/>
                  </a:lnTo>
                  <a:lnTo>
                    <a:pt x="59" y="15"/>
                  </a:lnTo>
                  <a:lnTo>
                    <a:pt x="59" y="13"/>
                  </a:lnTo>
                  <a:lnTo>
                    <a:pt x="58" y="11"/>
                  </a:lnTo>
                  <a:lnTo>
                    <a:pt x="56" y="11"/>
                  </a:lnTo>
                  <a:lnTo>
                    <a:pt x="54" y="9"/>
                  </a:lnTo>
                  <a:lnTo>
                    <a:pt x="52" y="11"/>
                  </a:lnTo>
                  <a:lnTo>
                    <a:pt x="50" y="13"/>
                  </a:lnTo>
                  <a:lnTo>
                    <a:pt x="50" y="15"/>
                  </a:lnTo>
                  <a:lnTo>
                    <a:pt x="48" y="18"/>
                  </a:lnTo>
                  <a:lnTo>
                    <a:pt x="50" y="22"/>
                  </a:lnTo>
                  <a:lnTo>
                    <a:pt x="50" y="24"/>
                  </a:lnTo>
                  <a:lnTo>
                    <a:pt x="52" y="24"/>
                  </a:lnTo>
                  <a:lnTo>
                    <a:pt x="54" y="26"/>
                  </a:lnTo>
                  <a:close/>
                  <a:moveTo>
                    <a:pt x="74" y="7"/>
                  </a:moveTo>
                  <a:lnTo>
                    <a:pt x="78" y="7"/>
                  </a:lnTo>
                  <a:lnTo>
                    <a:pt x="80" y="9"/>
                  </a:lnTo>
                  <a:lnTo>
                    <a:pt x="82" y="11"/>
                  </a:lnTo>
                  <a:lnTo>
                    <a:pt x="83" y="13"/>
                  </a:lnTo>
                  <a:lnTo>
                    <a:pt x="83" y="15"/>
                  </a:lnTo>
                  <a:lnTo>
                    <a:pt x="83" y="16"/>
                  </a:lnTo>
                  <a:lnTo>
                    <a:pt x="83" y="20"/>
                  </a:lnTo>
                  <a:lnTo>
                    <a:pt x="83" y="22"/>
                  </a:lnTo>
                  <a:lnTo>
                    <a:pt x="82" y="24"/>
                  </a:lnTo>
                  <a:lnTo>
                    <a:pt x="80" y="26"/>
                  </a:lnTo>
                  <a:lnTo>
                    <a:pt x="78" y="27"/>
                  </a:lnTo>
                  <a:lnTo>
                    <a:pt x="74" y="27"/>
                  </a:lnTo>
                  <a:lnTo>
                    <a:pt x="72" y="27"/>
                  </a:lnTo>
                  <a:lnTo>
                    <a:pt x="69" y="26"/>
                  </a:lnTo>
                  <a:lnTo>
                    <a:pt x="69" y="24"/>
                  </a:lnTo>
                  <a:lnTo>
                    <a:pt x="67" y="22"/>
                  </a:lnTo>
                  <a:lnTo>
                    <a:pt x="65" y="20"/>
                  </a:lnTo>
                  <a:lnTo>
                    <a:pt x="65" y="16"/>
                  </a:lnTo>
                  <a:lnTo>
                    <a:pt x="65" y="15"/>
                  </a:lnTo>
                  <a:lnTo>
                    <a:pt x="67" y="13"/>
                  </a:lnTo>
                  <a:lnTo>
                    <a:pt x="69" y="11"/>
                  </a:lnTo>
                  <a:lnTo>
                    <a:pt x="69" y="9"/>
                  </a:lnTo>
                  <a:lnTo>
                    <a:pt x="72" y="7"/>
                  </a:lnTo>
                  <a:lnTo>
                    <a:pt x="74" y="7"/>
                  </a:lnTo>
                  <a:close/>
                  <a:moveTo>
                    <a:pt x="74" y="24"/>
                  </a:moveTo>
                  <a:lnTo>
                    <a:pt x="76" y="24"/>
                  </a:lnTo>
                  <a:lnTo>
                    <a:pt x="78" y="24"/>
                  </a:lnTo>
                  <a:lnTo>
                    <a:pt x="80" y="22"/>
                  </a:lnTo>
                  <a:lnTo>
                    <a:pt x="80" y="20"/>
                  </a:lnTo>
                  <a:lnTo>
                    <a:pt x="80" y="18"/>
                  </a:lnTo>
                  <a:lnTo>
                    <a:pt x="80" y="16"/>
                  </a:lnTo>
                  <a:lnTo>
                    <a:pt x="80" y="15"/>
                  </a:lnTo>
                  <a:lnTo>
                    <a:pt x="80" y="13"/>
                  </a:lnTo>
                  <a:lnTo>
                    <a:pt x="78" y="11"/>
                  </a:lnTo>
                  <a:lnTo>
                    <a:pt x="76" y="11"/>
                  </a:lnTo>
                  <a:lnTo>
                    <a:pt x="74" y="9"/>
                  </a:lnTo>
                  <a:lnTo>
                    <a:pt x="72" y="11"/>
                  </a:lnTo>
                  <a:lnTo>
                    <a:pt x="70" y="11"/>
                  </a:lnTo>
                  <a:lnTo>
                    <a:pt x="70" y="13"/>
                  </a:lnTo>
                  <a:lnTo>
                    <a:pt x="69" y="15"/>
                  </a:lnTo>
                  <a:lnTo>
                    <a:pt x="69" y="16"/>
                  </a:lnTo>
                  <a:lnTo>
                    <a:pt x="69" y="18"/>
                  </a:lnTo>
                  <a:lnTo>
                    <a:pt x="69" y="20"/>
                  </a:lnTo>
                  <a:lnTo>
                    <a:pt x="70" y="22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4" y="24"/>
                  </a:lnTo>
                  <a:close/>
                  <a:moveTo>
                    <a:pt x="100" y="7"/>
                  </a:moveTo>
                  <a:lnTo>
                    <a:pt x="104" y="7"/>
                  </a:lnTo>
                  <a:lnTo>
                    <a:pt x="104" y="27"/>
                  </a:lnTo>
                  <a:lnTo>
                    <a:pt x="100" y="27"/>
                  </a:lnTo>
                  <a:lnTo>
                    <a:pt x="100" y="18"/>
                  </a:lnTo>
                  <a:lnTo>
                    <a:pt x="91" y="18"/>
                  </a:lnTo>
                  <a:lnTo>
                    <a:pt x="91" y="27"/>
                  </a:lnTo>
                  <a:lnTo>
                    <a:pt x="87" y="27"/>
                  </a:lnTo>
                  <a:lnTo>
                    <a:pt x="87" y="7"/>
                  </a:lnTo>
                  <a:lnTo>
                    <a:pt x="91" y="7"/>
                  </a:lnTo>
                  <a:lnTo>
                    <a:pt x="91" y="16"/>
                  </a:lnTo>
                  <a:lnTo>
                    <a:pt x="100" y="16"/>
                  </a:lnTo>
                  <a:lnTo>
                    <a:pt x="100" y="7"/>
                  </a:lnTo>
                  <a:close/>
                  <a:moveTo>
                    <a:pt x="124" y="20"/>
                  </a:moveTo>
                  <a:lnTo>
                    <a:pt x="124" y="22"/>
                  </a:lnTo>
                  <a:lnTo>
                    <a:pt x="124" y="24"/>
                  </a:lnTo>
                  <a:lnTo>
                    <a:pt x="122" y="26"/>
                  </a:lnTo>
                  <a:lnTo>
                    <a:pt x="119" y="27"/>
                  </a:lnTo>
                  <a:lnTo>
                    <a:pt x="117" y="27"/>
                  </a:lnTo>
                  <a:lnTo>
                    <a:pt x="113" y="27"/>
                  </a:lnTo>
                  <a:lnTo>
                    <a:pt x="111" y="26"/>
                  </a:lnTo>
                  <a:lnTo>
                    <a:pt x="109" y="26"/>
                  </a:lnTo>
                  <a:lnTo>
                    <a:pt x="107" y="22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7" y="15"/>
                  </a:lnTo>
                  <a:lnTo>
                    <a:pt x="107" y="13"/>
                  </a:lnTo>
                  <a:lnTo>
                    <a:pt x="109" y="11"/>
                  </a:lnTo>
                  <a:lnTo>
                    <a:pt x="111" y="9"/>
                  </a:lnTo>
                  <a:lnTo>
                    <a:pt x="113" y="7"/>
                  </a:lnTo>
                  <a:lnTo>
                    <a:pt x="117" y="7"/>
                  </a:lnTo>
                  <a:lnTo>
                    <a:pt x="119" y="7"/>
                  </a:lnTo>
                  <a:lnTo>
                    <a:pt x="122" y="9"/>
                  </a:lnTo>
                  <a:lnTo>
                    <a:pt x="122" y="11"/>
                  </a:lnTo>
                  <a:lnTo>
                    <a:pt x="124" y="13"/>
                  </a:lnTo>
                  <a:lnTo>
                    <a:pt x="124" y="15"/>
                  </a:lnTo>
                  <a:lnTo>
                    <a:pt x="126" y="18"/>
                  </a:lnTo>
                  <a:lnTo>
                    <a:pt x="111" y="18"/>
                  </a:lnTo>
                  <a:lnTo>
                    <a:pt x="111" y="22"/>
                  </a:lnTo>
                  <a:lnTo>
                    <a:pt x="113" y="24"/>
                  </a:lnTo>
                  <a:lnTo>
                    <a:pt x="115" y="24"/>
                  </a:lnTo>
                  <a:lnTo>
                    <a:pt x="117" y="26"/>
                  </a:lnTo>
                  <a:lnTo>
                    <a:pt x="119" y="24"/>
                  </a:lnTo>
                  <a:lnTo>
                    <a:pt x="120" y="24"/>
                  </a:lnTo>
                  <a:lnTo>
                    <a:pt x="120" y="22"/>
                  </a:lnTo>
                  <a:lnTo>
                    <a:pt x="122" y="22"/>
                  </a:lnTo>
                  <a:lnTo>
                    <a:pt x="122" y="20"/>
                  </a:lnTo>
                  <a:lnTo>
                    <a:pt x="124" y="20"/>
                  </a:lnTo>
                  <a:close/>
                  <a:moveTo>
                    <a:pt x="122" y="16"/>
                  </a:moveTo>
                  <a:lnTo>
                    <a:pt x="120" y="13"/>
                  </a:lnTo>
                  <a:lnTo>
                    <a:pt x="120" y="11"/>
                  </a:lnTo>
                  <a:lnTo>
                    <a:pt x="119" y="11"/>
                  </a:lnTo>
                  <a:lnTo>
                    <a:pt x="117" y="9"/>
                  </a:lnTo>
                  <a:lnTo>
                    <a:pt x="115" y="11"/>
                  </a:lnTo>
                  <a:lnTo>
                    <a:pt x="113" y="11"/>
                  </a:lnTo>
                  <a:lnTo>
                    <a:pt x="111" y="13"/>
                  </a:lnTo>
                  <a:lnTo>
                    <a:pt x="111" y="15"/>
                  </a:lnTo>
                  <a:lnTo>
                    <a:pt x="111" y="16"/>
                  </a:lnTo>
                  <a:lnTo>
                    <a:pt x="122" y="16"/>
                  </a:lnTo>
                  <a:close/>
                  <a:moveTo>
                    <a:pt x="143" y="7"/>
                  </a:moveTo>
                  <a:lnTo>
                    <a:pt x="143" y="16"/>
                  </a:lnTo>
                  <a:lnTo>
                    <a:pt x="150" y="7"/>
                  </a:lnTo>
                  <a:lnTo>
                    <a:pt x="154" y="7"/>
                  </a:lnTo>
                  <a:lnTo>
                    <a:pt x="146" y="16"/>
                  </a:lnTo>
                  <a:lnTo>
                    <a:pt x="154" y="27"/>
                  </a:lnTo>
                  <a:lnTo>
                    <a:pt x="150" y="27"/>
                  </a:lnTo>
                  <a:lnTo>
                    <a:pt x="143" y="18"/>
                  </a:lnTo>
                  <a:lnTo>
                    <a:pt x="143" y="20"/>
                  </a:lnTo>
                  <a:lnTo>
                    <a:pt x="143" y="27"/>
                  </a:lnTo>
                  <a:lnTo>
                    <a:pt x="139" y="27"/>
                  </a:lnTo>
                  <a:lnTo>
                    <a:pt x="139" y="20"/>
                  </a:lnTo>
                  <a:lnTo>
                    <a:pt x="137" y="18"/>
                  </a:lnTo>
                  <a:lnTo>
                    <a:pt x="131" y="27"/>
                  </a:lnTo>
                  <a:lnTo>
                    <a:pt x="126" y="27"/>
                  </a:lnTo>
                  <a:lnTo>
                    <a:pt x="135" y="16"/>
                  </a:lnTo>
                  <a:lnTo>
                    <a:pt x="128" y="7"/>
                  </a:lnTo>
                  <a:lnTo>
                    <a:pt x="131" y="7"/>
                  </a:lnTo>
                  <a:lnTo>
                    <a:pt x="139" y="16"/>
                  </a:lnTo>
                  <a:lnTo>
                    <a:pt x="139" y="7"/>
                  </a:lnTo>
                  <a:lnTo>
                    <a:pt x="143" y="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73" name="Freeform 164">
              <a:extLst>
                <a:ext uri="{FF2B5EF4-FFF2-40B4-BE49-F238E27FC236}">
                  <a16:creationId xmlns:a16="http://schemas.microsoft.com/office/drawing/2014/main" id="{6E7928BF-E570-EA49-9709-BEA388B155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31447" y="3749361"/>
              <a:ext cx="146050" cy="57150"/>
            </a:xfrm>
            <a:custGeom>
              <a:avLst/>
              <a:gdLst>
                <a:gd name="T0" fmla="*/ 0 w 100"/>
                <a:gd name="T1" fmla="*/ 0 h 36"/>
                <a:gd name="T2" fmla="*/ 24829 w 100"/>
                <a:gd name="T3" fmla="*/ 0 h 36"/>
                <a:gd name="T4" fmla="*/ 32131 w 100"/>
                <a:gd name="T5" fmla="*/ 41275 h 36"/>
                <a:gd name="T6" fmla="*/ 5842 w 100"/>
                <a:gd name="T7" fmla="*/ 26988 h 36"/>
                <a:gd name="T8" fmla="*/ 59881 w 100"/>
                <a:gd name="T9" fmla="*/ 12700 h 36"/>
                <a:gd name="T10" fmla="*/ 54039 w 100"/>
                <a:gd name="T11" fmla="*/ 20637 h 36"/>
                <a:gd name="T12" fmla="*/ 51118 w 100"/>
                <a:gd name="T13" fmla="*/ 33337 h 36"/>
                <a:gd name="T14" fmla="*/ 46736 w 100"/>
                <a:gd name="T15" fmla="*/ 47625 h 36"/>
                <a:gd name="T16" fmla="*/ 43815 w 100"/>
                <a:gd name="T17" fmla="*/ 53975 h 36"/>
                <a:gd name="T18" fmla="*/ 40894 w 100"/>
                <a:gd name="T19" fmla="*/ 57150 h 36"/>
                <a:gd name="T20" fmla="*/ 35052 w 100"/>
                <a:gd name="T21" fmla="*/ 53975 h 36"/>
                <a:gd name="T22" fmla="*/ 37973 w 100"/>
                <a:gd name="T23" fmla="*/ 50800 h 36"/>
                <a:gd name="T24" fmla="*/ 40894 w 100"/>
                <a:gd name="T25" fmla="*/ 50800 h 36"/>
                <a:gd name="T26" fmla="*/ 43815 w 100"/>
                <a:gd name="T27" fmla="*/ 41275 h 36"/>
                <a:gd name="T28" fmla="*/ 46736 w 100"/>
                <a:gd name="T29" fmla="*/ 36512 h 36"/>
                <a:gd name="T30" fmla="*/ 62802 w 100"/>
                <a:gd name="T31" fmla="*/ 12700 h 36"/>
                <a:gd name="T32" fmla="*/ 68644 w 100"/>
                <a:gd name="T33" fmla="*/ 15875 h 36"/>
                <a:gd name="T34" fmla="*/ 73025 w 100"/>
                <a:gd name="T35" fmla="*/ 9525 h 36"/>
                <a:gd name="T36" fmla="*/ 84709 w 100"/>
                <a:gd name="T37" fmla="*/ 12700 h 36"/>
                <a:gd name="T38" fmla="*/ 86169 w 100"/>
                <a:gd name="T39" fmla="*/ 20637 h 36"/>
                <a:gd name="T40" fmla="*/ 86169 w 100"/>
                <a:gd name="T41" fmla="*/ 33337 h 36"/>
                <a:gd name="T42" fmla="*/ 78867 w 100"/>
                <a:gd name="T43" fmla="*/ 41275 h 36"/>
                <a:gd name="T44" fmla="*/ 70104 w 100"/>
                <a:gd name="T45" fmla="*/ 41275 h 36"/>
                <a:gd name="T46" fmla="*/ 68644 w 100"/>
                <a:gd name="T47" fmla="*/ 38100 h 36"/>
                <a:gd name="T48" fmla="*/ 62802 w 100"/>
                <a:gd name="T49" fmla="*/ 12700 h 36"/>
                <a:gd name="T50" fmla="*/ 78867 w 100"/>
                <a:gd name="T51" fmla="*/ 36512 h 36"/>
                <a:gd name="T52" fmla="*/ 84709 w 100"/>
                <a:gd name="T53" fmla="*/ 30162 h 36"/>
                <a:gd name="T54" fmla="*/ 84709 w 100"/>
                <a:gd name="T55" fmla="*/ 20637 h 36"/>
                <a:gd name="T56" fmla="*/ 78867 w 100"/>
                <a:gd name="T57" fmla="*/ 15875 h 36"/>
                <a:gd name="T58" fmla="*/ 70104 w 100"/>
                <a:gd name="T59" fmla="*/ 19050 h 36"/>
                <a:gd name="T60" fmla="*/ 68644 w 100"/>
                <a:gd name="T61" fmla="*/ 33337 h 36"/>
                <a:gd name="T62" fmla="*/ 75946 w 100"/>
                <a:gd name="T63" fmla="*/ 38100 h 36"/>
                <a:gd name="T64" fmla="*/ 105156 w 100"/>
                <a:gd name="T65" fmla="*/ 15875 h 36"/>
                <a:gd name="T66" fmla="*/ 97854 w 100"/>
                <a:gd name="T67" fmla="*/ 20637 h 36"/>
                <a:gd name="T68" fmla="*/ 97854 w 100"/>
                <a:gd name="T69" fmla="*/ 36512 h 36"/>
                <a:gd name="T70" fmla="*/ 108077 w 100"/>
                <a:gd name="T71" fmla="*/ 38100 h 36"/>
                <a:gd name="T72" fmla="*/ 110998 w 100"/>
                <a:gd name="T73" fmla="*/ 30162 h 36"/>
                <a:gd name="T74" fmla="*/ 113919 w 100"/>
                <a:gd name="T75" fmla="*/ 38100 h 36"/>
                <a:gd name="T76" fmla="*/ 100775 w 100"/>
                <a:gd name="T77" fmla="*/ 41275 h 36"/>
                <a:gd name="T78" fmla="*/ 92011 w 100"/>
                <a:gd name="T79" fmla="*/ 36512 h 36"/>
                <a:gd name="T80" fmla="*/ 92011 w 100"/>
                <a:gd name="T81" fmla="*/ 23812 h 36"/>
                <a:gd name="T82" fmla="*/ 97854 w 100"/>
                <a:gd name="T83" fmla="*/ 12700 h 36"/>
                <a:gd name="T84" fmla="*/ 108077 w 100"/>
                <a:gd name="T85" fmla="*/ 9525 h 36"/>
                <a:gd name="T86" fmla="*/ 113919 w 100"/>
                <a:gd name="T87" fmla="*/ 15875 h 36"/>
                <a:gd name="T88" fmla="*/ 110998 w 100"/>
                <a:gd name="T89" fmla="*/ 20637 h 36"/>
                <a:gd name="T90" fmla="*/ 127064 w 100"/>
                <a:gd name="T91" fmla="*/ 26988 h 36"/>
                <a:gd name="T92" fmla="*/ 121222 w 100"/>
                <a:gd name="T93" fmla="*/ 41275 h 36"/>
                <a:gd name="T94" fmla="*/ 124143 w 100"/>
                <a:gd name="T95" fmla="*/ 23812 h 36"/>
                <a:gd name="T96" fmla="*/ 132906 w 100"/>
                <a:gd name="T97" fmla="*/ 23812 h 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0"/>
                <a:gd name="T148" fmla="*/ 0 h 36"/>
                <a:gd name="T149" fmla="*/ 100 w 100"/>
                <a:gd name="T150" fmla="*/ 36 h 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0" h="36">
                  <a:moveTo>
                    <a:pt x="4" y="26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3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11" y="12"/>
                  </a:lnTo>
                  <a:lnTo>
                    <a:pt x="22" y="26"/>
                  </a:lnTo>
                  <a:lnTo>
                    <a:pt x="17" y="26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4" y="26"/>
                  </a:lnTo>
                  <a:close/>
                  <a:moveTo>
                    <a:pt x="37" y="8"/>
                  </a:moveTo>
                  <a:lnTo>
                    <a:pt x="41" y="8"/>
                  </a:lnTo>
                  <a:lnTo>
                    <a:pt x="39" y="10"/>
                  </a:lnTo>
                  <a:lnTo>
                    <a:pt x="39" y="12"/>
                  </a:lnTo>
                  <a:lnTo>
                    <a:pt x="37" y="13"/>
                  </a:lnTo>
                  <a:lnTo>
                    <a:pt x="37" y="15"/>
                  </a:lnTo>
                  <a:lnTo>
                    <a:pt x="37" y="19"/>
                  </a:lnTo>
                  <a:lnTo>
                    <a:pt x="35" y="21"/>
                  </a:lnTo>
                  <a:lnTo>
                    <a:pt x="34" y="24"/>
                  </a:lnTo>
                  <a:lnTo>
                    <a:pt x="34" y="26"/>
                  </a:lnTo>
                  <a:lnTo>
                    <a:pt x="32" y="30"/>
                  </a:lnTo>
                  <a:lnTo>
                    <a:pt x="32" y="32"/>
                  </a:lnTo>
                  <a:lnTo>
                    <a:pt x="30" y="32"/>
                  </a:lnTo>
                  <a:lnTo>
                    <a:pt x="30" y="34"/>
                  </a:lnTo>
                  <a:lnTo>
                    <a:pt x="28" y="34"/>
                  </a:lnTo>
                  <a:lnTo>
                    <a:pt x="28" y="36"/>
                  </a:lnTo>
                  <a:lnTo>
                    <a:pt x="26" y="36"/>
                  </a:lnTo>
                  <a:lnTo>
                    <a:pt x="24" y="36"/>
                  </a:lnTo>
                  <a:lnTo>
                    <a:pt x="24" y="34"/>
                  </a:lnTo>
                  <a:lnTo>
                    <a:pt x="24" y="32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28" y="30"/>
                  </a:lnTo>
                  <a:lnTo>
                    <a:pt x="30" y="30"/>
                  </a:lnTo>
                  <a:lnTo>
                    <a:pt x="30" y="26"/>
                  </a:lnTo>
                  <a:lnTo>
                    <a:pt x="22" y="8"/>
                  </a:lnTo>
                  <a:lnTo>
                    <a:pt x="26" y="8"/>
                  </a:lnTo>
                  <a:lnTo>
                    <a:pt x="32" y="23"/>
                  </a:lnTo>
                  <a:lnTo>
                    <a:pt x="37" y="8"/>
                  </a:lnTo>
                  <a:close/>
                  <a:moveTo>
                    <a:pt x="43" y="8"/>
                  </a:moveTo>
                  <a:lnTo>
                    <a:pt x="47" y="8"/>
                  </a:lnTo>
                  <a:lnTo>
                    <a:pt x="47" y="10"/>
                  </a:lnTo>
                  <a:lnTo>
                    <a:pt x="48" y="8"/>
                  </a:lnTo>
                  <a:lnTo>
                    <a:pt x="50" y="6"/>
                  </a:lnTo>
                  <a:lnTo>
                    <a:pt x="52" y="6"/>
                  </a:lnTo>
                  <a:lnTo>
                    <a:pt x="54" y="6"/>
                  </a:lnTo>
                  <a:lnTo>
                    <a:pt x="58" y="8"/>
                  </a:lnTo>
                  <a:lnTo>
                    <a:pt x="58" y="10"/>
                  </a:lnTo>
                  <a:lnTo>
                    <a:pt x="59" y="12"/>
                  </a:lnTo>
                  <a:lnTo>
                    <a:pt x="59" y="13"/>
                  </a:lnTo>
                  <a:lnTo>
                    <a:pt x="61" y="17"/>
                  </a:lnTo>
                  <a:lnTo>
                    <a:pt x="59" y="19"/>
                  </a:lnTo>
                  <a:lnTo>
                    <a:pt x="59" y="21"/>
                  </a:lnTo>
                  <a:lnTo>
                    <a:pt x="59" y="24"/>
                  </a:lnTo>
                  <a:lnTo>
                    <a:pt x="58" y="26"/>
                  </a:lnTo>
                  <a:lnTo>
                    <a:pt x="54" y="26"/>
                  </a:lnTo>
                  <a:lnTo>
                    <a:pt x="52" y="28"/>
                  </a:lnTo>
                  <a:lnTo>
                    <a:pt x="50" y="26"/>
                  </a:lnTo>
                  <a:lnTo>
                    <a:pt x="48" y="26"/>
                  </a:lnTo>
                  <a:lnTo>
                    <a:pt x="47" y="24"/>
                  </a:lnTo>
                  <a:lnTo>
                    <a:pt x="47" y="34"/>
                  </a:lnTo>
                  <a:lnTo>
                    <a:pt x="43" y="34"/>
                  </a:lnTo>
                  <a:lnTo>
                    <a:pt x="43" y="8"/>
                  </a:lnTo>
                  <a:close/>
                  <a:moveTo>
                    <a:pt x="52" y="24"/>
                  </a:moveTo>
                  <a:lnTo>
                    <a:pt x="54" y="24"/>
                  </a:lnTo>
                  <a:lnTo>
                    <a:pt x="54" y="23"/>
                  </a:lnTo>
                  <a:lnTo>
                    <a:pt x="56" y="23"/>
                  </a:lnTo>
                  <a:lnTo>
                    <a:pt x="56" y="21"/>
                  </a:lnTo>
                  <a:lnTo>
                    <a:pt x="58" y="19"/>
                  </a:lnTo>
                  <a:lnTo>
                    <a:pt x="58" y="17"/>
                  </a:lnTo>
                  <a:lnTo>
                    <a:pt x="58" y="15"/>
                  </a:lnTo>
                  <a:lnTo>
                    <a:pt x="58" y="13"/>
                  </a:lnTo>
                  <a:lnTo>
                    <a:pt x="56" y="12"/>
                  </a:lnTo>
                  <a:lnTo>
                    <a:pt x="54" y="10"/>
                  </a:lnTo>
                  <a:lnTo>
                    <a:pt x="52" y="10"/>
                  </a:lnTo>
                  <a:lnTo>
                    <a:pt x="50" y="10"/>
                  </a:lnTo>
                  <a:lnTo>
                    <a:pt x="48" y="12"/>
                  </a:lnTo>
                  <a:lnTo>
                    <a:pt x="47" y="13"/>
                  </a:lnTo>
                  <a:lnTo>
                    <a:pt x="47" y="17"/>
                  </a:lnTo>
                  <a:lnTo>
                    <a:pt x="47" y="21"/>
                  </a:lnTo>
                  <a:lnTo>
                    <a:pt x="48" y="23"/>
                  </a:lnTo>
                  <a:lnTo>
                    <a:pt x="50" y="24"/>
                  </a:lnTo>
                  <a:lnTo>
                    <a:pt x="52" y="24"/>
                  </a:lnTo>
                  <a:close/>
                  <a:moveTo>
                    <a:pt x="76" y="13"/>
                  </a:moveTo>
                  <a:lnTo>
                    <a:pt x="74" y="10"/>
                  </a:lnTo>
                  <a:lnTo>
                    <a:pt x="72" y="10"/>
                  </a:lnTo>
                  <a:lnTo>
                    <a:pt x="69" y="10"/>
                  </a:lnTo>
                  <a:lnTo>
                    <a:pt x="67" y="12"/>
                  </a:lnTo>
                  <a:lnTo>
                    <a:pt x="67" y="13"/>
                  </a:lnTo>
                  <a:lnTo>
                    <a:pt x="67" y="17"/>
                  </a:lnTo>
                  <a:lnTo>
                    <a:pt x="67" y="21"/>
                  </a:lnTo>
                  <a:lnTo>
                    <a:pt x="67" y="23"/>
                  </a:lnTo>
                  <a:lnTo>
                    <a:pt x="69" y="24"/>
                  </a:lnTo>
                  <a:lnTo>
                    <a:pt x="72" y="24"/>
                  </a:lnTo>
                  <a:lnTo>
                    <a:pt x="74" y="24"/>
                  </a:lnTo>
                  <a:lnTo>
                    <a:pt x="74" y="23"/>
                  </a:lnTo>
                  <a:lnTo>
                    <a:pt x="76" y="23"/>
                  </a:lnTo>
                  <a:lnTo>
                    <a:pt x="76" y="19"/>
                  </a:lnTo>
                  <a:lnTo>
                    <a:pt x="80" y="19"/>
                  </a:lnTo>
                  <a:lnTo>
                    <a:pt x="80" y="23"/>
                  </a:lnTo>
                  <a:lnTo>
                    <a:pt x="78" y="24"/>
                  </a:lnTo>
                  <a:lnTo>
                    <a:pt x="74" y="26"/>
                  </a:lnTo>
                  <a:lnTo>
                    <a:pt x="72" y="28"/>
                  </a:lnTo>
                  <a:lnTo>
                    <a:pt x="69" y="26"/>
                  </a:lnTo>
                  <a:lnTo>
                    <a:pt x="67" y="26"/>
                  </a:lnTo>
                  <a:lnTo>
                    <a:pt x="65" y="24"/>
                  </a:lnTo>
                  <a:lnTo>
                    <a:pt x="63" y="23"/>
                  </a:lnTo>
                  <a:lnTo>
                    <a:pt x="63" y="21"/>
                  </a:lnTo>
                  <a:lnTo>
                    <a:pt x="63" y="17"/>
                  </a:lnTo>
                  <a:lnTo>
                    <a:pt x="63" y="15"/>
                  </a:lnTo>
                  <a:lnTo>
                    <a:pt x="63" y="12"/>
                  </a:lnTo>
                  <a:lnTo>
                    <a:pt x="65" y="10"/>
                  </a:lnTo>
                  <a:lnTo>
                    <a:pt x="67" y="8"/>
                  </a:lnTo>
                  <a:lnTo>
                    <a:pt x="69" y="8"/>
                  </a:lnTo>
                  <a:lnTo>
                    <a:pt x="72" y="6"/>
                  </a:lnTo>
                  <a:lnTo>
                    <a:pt x="74" y="6"/>
                  </a:lnTo>
                  <a:lnTo>
                    <a:pt x="76" y="8"/>
                  </a:lnTo>
                  <a:lnTo>
                    <a:pt x="78" y="8"/>
                  </a:lnTo>
                  <a:lnTo>
                    <a:pt x="78" y="10"/>
                  </a:lnTo>
                  <a:lnTo>
                    <a:pt x="80" y="12"/>
                  </a:lnTo>
                  <a:lnTo>
                    <a:pt x="80" y="13"/>
                  </a:lnTo>
                  <a:lnTo>
                    <a:pt x="76" y="13"/>
                  </a:lnTo>
                  <a:close/>
                  <a:moveTo>
                    <a:pt x="100" y="26"/>
                  </a:moveTo>
                  <a:lnTo>
                    <a:pt x="95" y="26"/>
                  </a:lnTo>
                  <a:lnTo>
                    <a:pt x="87" y="17"/>
                  </a:lnTo>
                  <a:lnTo>
                    <a:pt x="85" y="19"/>
                  </a:lnTo>
                  <a:lnTo>
                    <a:pt x="85" y="26"/>
                  </a:lnTo>
                  <a:lnTo>
                    <a:pt x="83" y="26"/>
                  </a:lnTo>
                  <a:lnTo>
                    <a:pt x="83" y="8"/>
                  </a:lnTo>
                  <a:lnTo>
                    <a:pt x="85" y="8"/>
                  </a:lnTo>
                  <a:lnTo>
                    <a:pt x="85" y="15"/>
                  </a:lnTo>
                  <a:lnTo>
                    <a:pt x="95" y="8"/>
                  </a:lnTo>
                  <a:lnTo>
                    <a:pt x="98" y="8"/>
                  </a:lnTo>
                  <a:lnTo>
                    <a:pt x="91" y="15"/>
                  </a:lnTo>
                  <a:lnTo>
                    <a:pt x="100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74" name="Freeform 165">
              <a:extLst>
                <a:ext uri="{FF2B5EF4-FFF2-40B4-BE49-F238E27FC236}">
                  <a16:creationId xmlns:a16="http://schemas.microsoft.com/office/drawing/2014/main" id="{3EAF7812-BA74-D243-84B1-288BCA8AFF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23511" y="3447737"/>
              <a:ext cx="179387" cy="55563"/>
            </a:xfrm>
            <a:custGeom>
              <a:avLst/>
              <a:gdLst>
                <a:gd name="T0" fmla="*/ 16174 w 122"/>
                <a:gd name="T1" fmla="*/ 20638 h 35"/>
                <a:gd name="T2" fmla="*/ 23526 w 122"/>
                <a:gd name="T3" fmla="*/ 20638 h 35"/>
                <a:gd name="T4" fmla="*/ 29408 w 122"/>
                <a:gd name="T5" fmla="*/ 26988 h 35"/>
                <a:gd name="T6" fmla="*/ 29408 w 122"/>
                <a:gd name="T7" fmla="*/ 34925 h 35"/>
                <a:gd name="T8" fmla="*/ 23526 w 122"/>
                <a:gd name="T9" fmla="*/ 41275 h 35"/>
                <a:gd name="T10" fmla="*/ 0 w 122"/>
                <a:gd name="T11" fmla="*/ 44450 h 35"/>
                <a:gd name="T12" fmla="*/ 26467 w 122"/>
                <a:gd name="T13" fmla="*/ 6350 h 35"/>
                <a:gd name="T14" fmla="*/ 16174 w 122"/>
                <a:gd name="T15" fmla="*/ 38100 h 35"/>
                <a:gd name="T16" fmla="*/ 23526 w 122"/>
                <a:gd name="T17" fmla="*/ 34925 h 35"/>
                <a:gd name="T18" fmla="*/ 22056 w 122"/>
                <a:gd name="T19" fmla="*/ 26988 h 35"/>
                <a:gd name="T20" fmla="*/ 4411 w 122"/>
                <a:gd name="T21" fmla="*/ 23813 h 35"/>
                <a:gd name="T22" fmla="*/ 39700 w 122"/>
                <a:gd name="T23" fmla="*/ 12700 h 35"/>
                <a:gd name="T24" fmla="*/ 39700 w 122"/>
                <a:gd name="T25" fmla="*/ 14288 h 35"/>
                <a:gd name="T26" fmla="*/ 48523 w 122"/>
                <a:gd name="T27" fmla="*/ 12700 h 35"/>
                <a:gd name="T28" fmla="*/ 57345 w 122"/>
                <a:gd name="T29" fmla="*/ 17463 h 35"/>
                <a:gd name="T30" fmla="*/ 58815 w 122"/>
                <a:gd name="T31" fmla="*/ 26988 h 35"/>
                <a:gd name="T32" fmla="*/ 57345 w 122"/>
                <a:gd name="T33" fmla="*/ 38100 h 35"/>
                <a:gd name="T34" fmla="*/ 48523 w 122"/>
                <a:gd name="T35" fmla="*/ 44450 h 35"/>
                <a:gd name="T36" fmla="*/ 39700 w 122"/>
                <a:gd name="T37" fmla="*/ 41275 h 35"/>
                <a:gd name="T38" fmla="*/ 39700 w 122"/>
                <a:gd name="T39" fmla="*/ 55563 h 35"/>
                <a:gd name="T40" fmla="*/ 48523 w 122"/>
                <a:gd name="T41" fmla="*/ 41275 h 35"/>
                <a:gd name="T42" fmla="*/ 54404 w 122"/>
                <a:gd name="T43" fmla="*/ 38100 h 35"/>
                <a:gd name="T44" fmla="*/ 54404 w 122"/>
                <a:gd name="T45" fmla="*/ 30163 h 35"/>
                <a:gd name="T46" fmla="*/ 54404 w 122"/>
                <a:gd name="T47" fmla="*/ 20638 h 35"/>
                <a:gd name="T48" fmla="*/ 48523 w 122"/>
                <a:gd name="T49" fmla="*/ 17463 h 35"/>
                <a:gd name="T50" fmla="*/ 39700 w 122"/>
                <a:gd name="T51" fmla="*/ 23813 h 35"/>
                <a:gd name="T52" fmla="*/ 42641 w 122"/>
                <a:gd name="T53" fmla="*/ 38100 h 35"/>
                <a:gd name="T54" fmla="*/ 64697 w 122"/>
                <a:gd name="T55" fmla="*/ 44450 h 35"/>
                <a:gd name="T56" fmla="*/ 70578 w 122"/>
                <a:gd name="T57" fmla="*/ 30163 h 35"/>
                <a:gd name="T58" fmla="*/ 64697 w 122"/>
                <a:gd name="T59" fmla="*/ 23813 h 35"/>
                <a:gd name="T60" fmla="*/ 67638 w 122"/>
                <a:gd name="T61" fmla="*/ 14288 h 35"/>
                <a:gd name="T62" fmla="*/ 89694 w 122"/>
                <a:gd name="T63" fmla="*/ 12700 h 35"/>
                <a:gd name="T64" fmla="*/ 83812 w 122"/>
                <a:gd name="T65" fmla="*/ 30163 h 35"/>
                <a:gd name="T66" fmla="*/ 64697 w 122"/>
                <a:gd name="T67" fmla="*/ 44450 h 35"/>
                <a:gd name="T68" fmla="*/ 73519 w 122"/>
                <a:gd name="T69" fmla="*/ 17463 h 35"/>
                <a:gd name="T70" fmla="*/ 76460 w 122"/>
                <a:gd name="T71" fmla="*/ 26988 h 35"/>
                <a:gd name="T72" fmla="*/ 113220 w 122"/>
                <a:gd name="T73" fmla="*/ 12700 h 35"/>
                <a:gd name="T74" fmla="*/ 113220 w 122"/>
                <a:gd name="T75" fmla="*/ 44450 h 35"/>
                <a:gd name="T76" fmla="*/ 99986 w 122"/>
                <a:gd name="T77" fmla="*/ 44450 h 35"/>
                <a:gd name="T78" fmla="*/ 99986 w 122"/>
                <a:gd name="T79" fmla="*/ 12700 h 35"/>
                <a:gd name="T80" fmla="*/ 113220 w 122"/>
                <a:gd name="T81" fmla="*/ 12700 h 35"/>
                <a:gd name="T82" fmla="*/ 138216 w 122"/>
                <a:gd name="T83" fmla="*/ 17463 h 35"/>
                <a:gd name="T84" fmla="*/ 129394 w 122"/>
                <a:gd name="T85" fmla="*/ 23813 h 35"/>
                <a:gd name="T86" fmla="*/ 132335 w 122"/>
                <a:gd name="T87" fmla="*/ 38100 h 35"/>
                <a:gd name="T88" fmla="*/ 141157 w 122"/>
                <a:gd name="T89" fmla="*/ 41275 h 35"/>
                <a:gd name="T90" fmla="*/ 144098 w 122"/>
                <a:gd name="T91" fmla="*/ 31750 h 35"/>
                <a:gd name="T92" fmla="*/ 147039 w 122"/>
                <a:gd name="T93" fmla="*/ 41275 h 35"/>
                <a:gd name="T94" fmla="*/ 132335 w 122"/>
                <a:gd name="T95" fmla="*/ 44450 h 35"/>
                <a:gd name="T96" fmla="*/ 127924 w 122"/>
                <a:gd name="T97" fmla="*/ 38100 h 35"/>
                <a:gd name="T98" fmla="*/ 124983 w 122"/>
                <a:gd name="T99" fmla="*/ 23813 h 35"/>
                <a:gd name="T100" fmla="*/ 129394 w 122"/>
                <a:gd name="T101" fmla="*/ 14288 h 35"/>
                <a:gd name="T102" fmla="*/ 141157 w 122"/>
                <a:gd name="T103" fmla="*/ 12700 h 35"/>
                <a:gd name="T104" fmla="*/ 148509 w 122"/>
                <a:gd name="T105" fmla="*/ 17463 h 35"/>
                <a:gd name="T106" fmla="*/ 144098 w 122"/>
                <a:gd name="T107" fmla="*/ 23813 h 35"/>
                <a:gd name="T108" fmla="*/ 163213 w 122"/>
                <a:gd name="T109" fmla="*/ 30163 h 35"/>
                <a:gd name="T110" fmla="*/ 154390 w 122"/>
                <a:gd name="T111" fmla="*/ 44450 h 35"/>
                <a:gd name="T112" fmla="*/ 160272 w 122"/>
                <a:gd name="T113" fmla="*/ 26988 h 35"/>
                <a:gd name="T114" fmla="*/ 164683 w 122"/>
                <a:gd name="T115" fmla="*/ 26988 h 3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22"/>
                <a:gd name="T175" fmla="*/ 0 h 35"/>
                <a:gd name="T176" fmla="*/ 122 w 122"/>
                <a:gd name="T177" fmla="*/ 35 h 3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22" h="35">
                  <a:moveTo>
                    <a:pt x="3" y="4"/>
                  </a:moveTo>
                  <a:lnTo>
                    <a:pt x="3" y="13"/>
                  </a:lnTo>
                  <a:lnTo>
                    <a:pt x="11" y="13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8" y="15"/>
                  </a:lnTo>
                  <a:lnTo>
                    <a:pt x="20" y="17"/>
                  </a:lnTo>
                  <a:lnTo>
                    <a:pt x="20" y="19"/>
                  </a:lnTo>
                  <a:lnTo>
                    <a:pt x="20" y="20"/>
                  </a:lnTo>
                  <a:lnTo>
                    <a:pt x="20" y="22"/>
                  </a:lnTo>
                  <a:lnTo>
                    <a:pt x="18" y="24"/>
                  </a:lnTo>
                  <a:lnTo>
                    <a:pt x="18" y="26"/>
                  </a:lnTo>
                  <a:lnTo>
                    <a:pt x="16" y="26"/>
                  </a:lnTo>
                  <a:lnTo>
                    <a:pt x="15" y="28"/>
                  </a:lnTo>
                  <a:lnTo>
                    <a:pt x="11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3" y="4"/>
                  </a:lnTo>
                  <a:close/>
                  <a:moveTo>
                    <a:pt x="3" y="24"/>
                  </a:moveTo>
                  <a:lnTo>
                    <a:pt x="11" y="24"/>
                  </a:lnTo>
                  <a:lnTo>
                    <a:pt x="13" y="24"/>
                  </a:lnTo>
                  <a:lnTo>
                    <a:pt x="15" y="24"/>
                  </a:lnTo>
                  <a:lnTo>
                    <a:pt x="16" y="22"/>
                  </a:lnTo>
                  <a:lnTo>
                    <a:pt x="16" y="20"/>
                  </a:lnTo>
                  <a:lnTo>
                    <a:pt x="16" y="19"/>
                  </a:lnTo>
                  <a:lnTo>
                    <a:pt x="15" y="17"/>
                  </a:lnTo>
                  <a:lnTo>
                    <a:pt x="13" y="15"/>
                  </a:lnTo>
                  <a:lnTo>
                    <a:pt x="11" y="15"/>
                  </a:lnTo>
                  <a:lnTo>
                    <a:pt x="3" y="15"/>
                  </a:lnTo>
                  <a:lnTo>
                    <a:pt x="3" y="24"/>
                  </a:lnTo>
                  <a:close/>
                  <a:moveTo>
                    <a:pt x="24" y="8"/>
                  </a:moveTo>
                  <a:lnTo>
                    <a:pt x="27" y="8"/>
                  </a:lnTo>
                  <a:lnTo>
                    <a:pt x="27" y="11"/>
                  </a:lnTo>
                  <a:lnTo>
                    <a:pt x="27" y="9"/>
                  </a:lnTo>
                  <a:lnTo>
                    <a:pt x="29" y="9"/>
                  </a:lnTo>
                  <a:lnTo>
                    <a:pt x="31" y="8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7" y="9"/>
                  </a:lnTo>
                  <a:lnTo>
                    <a:pt x="39" y="11"/>
                  </a:lnTo>
                  <a:lnTo>
                    <a:pt x="40" y="13"/>
                  </a:lnTo>
                  <a:lnTo>
                    <a:pt x="40" y="15"/>
                  </a:lnTo>
                  <a:lnTo>
                    <a:pt x="40" y="17"/>
                  </a:lnTo>
                  <a:lnTo>
                    <a:pt x="40" y="20"/>
                  </a:lnTo>
                  <a:lnTo>
                    <a:pt x="40" y="22"/>
                  </a:lnTo>
                  <a:lnTo>
                    <a:pt x="39" y="24"/>
                  </a:lnTo>
                  <a:lnTo>
                    <a:pt x="37" y="26"/>
                  </a:lnTo>
                  <a:lnTo>
                    <a:pt x="35" y="28"/>
                  </a:lnTo>
                  <a:lnTo>
                    <a:pt x="33" y="28"/>
                  </a:lnTo>
                  <a:lnTo>
                    <a:pt x="31" y="28"/>
                  </a:lnTo>
                  <a:lnTo>
                    <a:pt x="29" y="28"/>
                  </a:lnTo>
                  <a:lnTo>
                    <a:pt x="27" y="26"/>
                  </a:lnTo>
                  <a:lnTo>
                    <a:pt x="27" y="35"/>
                  </a:lnTo>
                  <a:lnTo>
                    <a:pt x="24" y="35"/>
                  </a:lnTo>
                  <a:lnTo>
                    <a:pt x="24" y="8"/>
                  </a:lnTo>
                  <a:close/>
                  <a:moveTo>
                    <a:pt x="33" y="26"/>
                  </a:moveTo>
                  <a:lnTo>
                    <a:pt x="33" y="26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7" y="19"/>
                  </a:lnTo>
                  <a:lnTo>
                    <a:pt x="37" y="17"/>
                  </a:lnTo>
                  <a:lnTo>
                    <a:pt x="37" y="15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29" y="11"/>
                  </a:lnTo>
                  <a:lnTo>
                    <a:pt x="27" y="13"/>
                  </a:lnTo>
                  <a:lnTo>
                    <a:pt x="27" y="15"/>
                  </a:lnTo>
                  <a:lnTo>
                    <a:pt x="27" y="19"/>
                  </a:lnTo>
                  <a:lnTo>
                    <a:pt x="27" y="22"/>
                  </a:lnTo>
                  <a:lnTo>
                    <a:pt x="29" y="24"/>
                  </a:lnTo>
                  <a:lnTo>
                    <a:pt x="31" y="24"/>
                  </a:lnTo>
                  <a:lnTo>
                    <a:pt x="33" y="26"/>
                  </a:lnTo>
                  <a:close/>
                  <a:moveTo>
                    <a:pt x="44" y="28"/>
                  </a:moveTo>
                  <a:lnTo>
                    <a:pt x="50" y="19"/>
                  </a:lnTo>
                  <a:lnTo>
                    <a:pt x="48" y="19"/>
                  </a:lnTo>
                  <a:lnTo>
                    <a:pt x="46" y="19"/>
                  </a:lnTo>
                  <a:lnTo>
                    <a:pt x="46" y="17"/>
                  </a:lnTo>
                  <a:lnTo>
                    <a:pt x="44" y="15"/>
                  </a:lnTo>
                  <a:lnTo>
                    <a:pt x="44" y="13"/>
                  </a:lnTo>
                  <a:lnTo>
                    <a:pt x="46" y="11"/>
                  </a:lnTo>
                  <a:lnTo>
                    <a:pt x="46" y="9"/>
                  </a:lnTo>
                  <a:lnTo>
                    <a:pt x="50" y="9"/>
                  </a:lnTo>
                  <a:lnTo>
                    <a:pt x="52" y="8"/>
                  </a:lnTo>
                  <a:lnTo>
                    <a:pt x="61" y="8"/>
                  </a:lnTo>
                  <a:lnTo>
                    <a:pt x="61" y="28"/>
                  </a:lnTo>
                  <a:lnTo>
                    <a:pt x="57" y="28"/>
                  </a:lnTo>
                  <a:lnTo>
                    <a:pt x="57" y="19"/>
                  </a:lnTo>
                  <a:lnTo>
                    <a:pt x="53" y="19"/>
                  </a:lnTo>
                  <a:lnTo>
                    <a:pt x="48" y="28"/>
                  </a:lnTo>
                  <a:lnTo>
                    <a:pt x="44" y="28"/>
                  </a:lnTo>
                  <a:close/>
                  <a:moveTo>
                    <a:pt x="57" y="11"/>
                  </a:moveTo>
                  <a:lnTo>
                    <a:pt x="52" y="11"/>
                  </a:lnTo>
                  <a:lnTo>
                    <a:pt x="50" y="11"/>
                  </a:lnTo>
                  <a:lnTo>
                    <a:pt x="48" y="13"/>
                  </a:lnTo>
                  <a:lnTo>
                    <a:pt x="50" y="17"/>
                  </a:lnTo>
                  <a:lnTo>
                    <a:pt x="52" y="17"/>
                  </a:lnTo>
                  <a:lnTo>
                    <a:pt x="57" y="17"/>
                  </a:lnTo>
                  <a:lnTo>
                    <a:pt x="57" y="11"/>
                  </a:lnTo>
                  <a:close/>
                  <a:moveTo>
                    <a:pt x="77" y="8"/>
                  </a:moveTo>
                  <a:lnTo>
                    <a:pt x="81" y="8"/>
                  </a:lnTo>
                  <a:lnTo>
                    <a:pt x="81" y="28"/>
                  </a:lnTo>
                  <a:lnTo>
                    <a:pt x="77" y="28"/>
                  </a:lnTo>
                  <a:lnTo>
                    <a:pt x="77" y="19"/>
                  </a:lnTo>
                  <a:lnTo>
                    <a:pt x="68" y="19"/>
                  </a:lnTo>
                  <a:lnTo>
                    <a:pt x="68" y="28"/>
                  </a:lnTo>
                  <a:lnTo>
                    <a:pt x="66" y="28"/>
                  </a:lnTo>
                  <a:lnTo>
                    <a:pt x="66" y="8"/>
                  </a:lnTo>
                  <a:lnTo>
                    <a:pt x="68" y="8"/>
                  </a:lnTo>
                  <a:lnTo>
                    <a:pt x="68" y="17"/>
                  </a:lnTo>
                  <a:lnTo>
                    <a:pt x="77" y="17"/>
                  </a:lnTo>
                  <a:lnTo>
                    <a:pt x="77" y="8"/>
                  </a:lnTo>
                  <a:close/>
                  <a:moveTo>
                    <a:pt x="98" y="15"/>
                  </a:moveTo>
                  <a:lnTo>
                    <a:pt x="98" y="11"/>
                  </a:lnTo>
                  <a:lnTo>
                    <a:pt x="94" y="11"/>
                  </a:lnTo>
                  <a:lnTo>
                    <a:pt x="92" y="11"/>
                  </a:lnTo>
                  <a:lnTo>
                    <a:pt x="90" y="13"/>
                  </a:lnTo>
                  <a:lnTo>
                    <a:pt x="88" y="15"/>
                  </a:lnTo>
                  <a:lnTo>
                    <a:pt x="88" y="19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2" y="24"/>
                  </a:lnTo>
                  <a:lnTo>
                    <a:pt x="94" y="26"/>
                  </a:lnTo>
                  <a:lnTo>
                    <a:pt x="96" y="26"/>
                  </a:lnTo>
                  <a:lnTo>
                    <a:pt x="96" y="24"/>
                  </a:lnTo>
                  <a:lnTo>
                    <a:pt x="98" y="22"/>
                  </a:lnTo>
                  <a:lnTo>
                    <a:pt x="98" y="20"/>
                  </a:lnTo>
                  <a:lnTo>
                    <a:pt x="101" y="20"/>
                  </a:lnTo>
                  <a:lnTo>
                    <a:pt x="101" y="24"/>
                  </a:lnTo>
                  <a:lnTo>
                    <a:pt x="100" y="26"/>
                  </a:lnTo>
                  <a:lnTo>
                    <a:pt x="98" y="28"/>
                  </a:lnTo>
                  <a:lnTo>
                    <a:pt x="94" y="28"/>
                  </a:lnTo>
                  <a:lnTo>
                    <a:pt x="90" y="28"/>
                  </a:lnTo>
                  <a:lnTo>
                    <a:pt x="88" y="28"/>
                  </a:lnTo>
                  <a:lnTo>
                    <a:pt x="87" y="26"/>
                  </a:lnTo>
                  <a:lnTo>
                    <a:pt x="87" y="24"/>
                  </a:lnTo>
                  <a:lnTo>
                    <a:pt x="85" y="20"/>
                  </a:lnTo>
                  <a:lnTo>
                    <a:pt x="85" y="19"/>
                  </a:lnTo>
                  <a:lnTo>
                    <a:pt x="85" y="15"/>
                  </a:lnTo>
                  <a:lnTo>
                    <a:pt x="87" y="13"/>
                  </a:lnTo>
                  <a:lnTo>
                    <a:pt x="87" y="11"/>
                  </a:lnTo>
                  <a:lnTo>
                    <a:pt x="88" y="9"/>
                  </a:lnTo>
                  <a:lnTo>
                    <a:pt x="92" y="8"/>
                  </a:lnTo>
                  <a:lnTo>
                    <a:pt x="94" y="8"/>
                  </a:lnTo>
                  <a:lnTo>
                    <a:pt x="96" y="8"/>
                  </a:lnTo>
                  <a:lnTo>
                    <a:pt x="98" y="9"/>
                  </a:lnTo>
                  <a:lnTo>
                    <a:pt x="100" y="9"/>
                  </a:lnTo>
                  <a:lnTo>
                    <a:pt x="101" y="11"/>
                  </a:lnTo>
                  <a:lnTo>
                    <a:pt x="101" y="13"/>
                  </a:lnTo>
                  <a:lnTo>
                    <a:pt x="101" y="15"/>
                  </a:lnTo>
                  <a:lnTo>
                    <a:pt x="98" y="15"/>
                  </a:lnTo>
                  <a:close/>
                  <a:moveTo>
                    <a:pt x="122" y="28"/>
                  </a:moveTo>
                  <a:lnTo>
                    <a:pt x="116" y="28"/>
                  </a:lnTo>
                  <a:lnTo>
                    <a:pt x="111" y="19"/>
                  </a:lnTo>
                  <a:lnTo>
                    <a:pt x="109" y="20"/>
                  </a:lnTo>
                  <a:lnTo>
                    <a:pt x="109" y="28"/>
                  </a:lnTo>
                  <a:lnTo>
                    <a:pt x="105" y="28"/>
                  </a:lnTo>
                  <a:lnTo>
                    <a:pt x="105" y="8"/>
                  </a:lnTo>
                  <a:lnTo>
                    <a:pt x="109" y="8"/>
                  </a:lnTo>
                  <a:lnTo>
                    <a:pt x="109" y="17"/>
                  </a:lnTo>
                  <a:lnTo>
                    <a:pt x="116" y="8"/>
                  </a:lnTo>
                  <a:lnTo>
                    <a:pt x="122" y="8"/>
                  </a:lnTo>
                  <a:lnTo>
                    <a:pt x="112" y="17"/>
                  </a:lnTo>
                  <a:lnTo>
                    <a:pt x="122" y="2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75" name="Freeform 166">
              <a:extLst>
                <a:ext uri="{FF2B5EF4-FFF2-40B4-BE49-F238E27FC236}">
                  <a16:creationId xmlns:a16="http://schemas.microsoft.com/office/drawing/2014/main" id="{B5589BF7-62AF-B249-8F42-9DF03F5910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72736" y="3284224"/>
              <a:ext cx="250825" cy="42862"/>
            </a:xfrm>
            <a:custGeom>
              <a:avLst/>
              <a:gdLst>
                <a:gd name="T0" fmla="*/ 18958 w 172"/>
                <a:gd name="T1" fmla="*/ 4762 h 27"/>
                <a:gd name="T2" fmla="*/ 5833 w 172"/>
                <a:gd name="T3" fmla="*/ 17462 h 27"/>
                <a:gd name="T4" fmla="*/ 18958 w 172"/>
                <a:gd name="T5" fmla="*/ 41275 h 27"/>
                <a:gd name="T6" fmla="*/ 30624 w 172"/>
                <a:gd name="T7" fmla="*/ 31750 h 27"/>
                <a:gd name="T8" fmla="*/ 27707 w 172"/>
                <a:gd name="T9" fmla="*/ 42862 h 27"/>
                <a:gd name="T10" fmla="*/ 11666 w 172"/>
                <a:gd name="T11" fmla="*/ 42862 h 27"/>
                <a:gd name="T12" fmla="*/ 0 w 172"/>
                <a:gd name="T13" fmla="*/ 28575 h 27"/>
                <a:gd name="T14" fmla="*/ 5833 w 172"/>
                <a:gd name="T15" fmla="*/ 4762 h 27"/>
                <a:gd name="T16" fmla="*/ 24791 w 172"/>
                <a:gd name="T17" fmla="*/ 0 h 27"/>
                <a:gd name="T18" fmla="*/ 34999 w 172"/>
                <a:gd name="T19" fmla="*/ 14287 h 27"/>
                <a:gd name="T20" fmla="*/ 72914 w 172"/>
                <a:gd name="T21" fmla="*/ 42862 h 27"/>
                <a:gd name="T22" fmla="*/ 69998 w 172"/>
                <a:gd name="T23" fmla="*/ 20637 h 27"/>
                <a:gd name="T24" fmla="*/ 46665 w 172"/>
                <a:gd name="T25" fmla="*/ 20637 h 27"/>
                <a:gd name="T26" fmla="*/ 46665 w 172"/>
                <a:gd name="T27" fmla="*/ 25400 h 27"/>
                <a:gd name="T28" fmla="*/ 56873 w 172"/>
                <a:gd name="T29" fmla="*/ 38100 h 27"/>
                <a:gd name="T30" fmla="*/ 104997 w 172"/>
                <a:gd name="T31" fmla="*/ 20637 h 27"/>
                <a:gd name="T32" fmla="*/ 103538 w 172"/>
                <a:gd name="T33" fmla="*/ 41275 h 27"/>
                <a:gd name="T34" fmla="*/ 86039 w 172"/>
                <a:gd name="T35" fmla="*/ 42862 h 27"/>
                <a:gd name="T36" fmla="*/ 78747 w 172"/>
                <a:gd name="T37" fmla="*/ 22225 h 27"/>
                <a:gd name="T38" fmla="*/ 91872 w 172"/>
                <a:gd name="T39" fmla="*/ 11112 h 27"/>
                <a:gd name="T40" fmla="*/ 100622 w 172"/>
                <a:gd name="T41" fmla="*/ 34925 h 27"/>
                <a:gd name="T42" fmla="*/ 100622 w 172"/>
                <a:gd name="T43" fmla="*/ 20637 h 27"/>
                <a:gd name="T44" fmla="*/ 86039 w 172"/>
                <a:gd name="T45" fmla="*/ 17462 h 27"/>
                <a:gd name="T46" fmla="*/ 84581 w 172"/>
                <a:gd name="T47" fmla="*/ 31750 h 27"/>
                <a:gd name="T48" fmla="*/ 91872 w 172"/>
                <a:gd name="T49" fmla="*/ 41275 h 27"/>
                <a:gd name="T50" fmla="*/ 113746 w 172"/>
                <a:gd name="T51" fmla="*/ 42862 h 27"/>
                <a:gd name="T52" fmla="*/ 110830 w 172"/>
                <a:gd name="T53" fmla="*/ 38100 h 27"/>
                <a:gd name="T54" fmla="*/ 126871 w 172"/>
                <a:gd name="T55" fmla="*/ 42862 h 27"/>
                <a:gd name="T56" fmla="*/ 161870 w 172"/>
                <a:gd name="T57" fmla="*/ 38100 h 27"/>
                <a:gd name="T58" fmla="*/ 148745 w 172"/>
                <a:gd name="T59" fmla="*/ 42862 h 27"/>
                <a:gd name="T60" fmla="*/ 138537 w 172"/>
                <a:gd name="T61" fmla="*/ 28575 h 27"/>
                <a:gd name="T62" fmla="*/ 148745 w 172"/>
                <a:gd name="T63" fmla="*/ 11112 h 27"/>
                <a:gd name="T64" fmla="*/ 161870 w 172"/>
                <a:gd name="T65" fmla="*/ 20637 h 27"/>
                <a:gd name="T66" fmla="*/ 145828 w 172"/>
                <a:gd name="T67" fmla="*/ 38100 h 27"/>
                <a:gd name="T68" fmla="*/ 157495 w 172"/>
                <a:gd name="T69" fmla="*/ 38100 h 27"/>
                <a:gd name="T70" fmla="*/ 158953 w 172"/>
                <a:gd name="T71" fmla="*/ 25400 h 27"/>
                <a:gd name="T72" fmla="*/ 148745 w 172"/>
                <a:gd name="T73" fmla="*/ 17462 h 27"/>
                <a:gd name="T74" fmla="*/ 142912 w 172"/>
                <a:gd name="T75" fmla="*/ 25400 h 27"/>
                <a:gd name="T76" fmla="*/ 189577 w 172"/>
                <a:gd name="T77" fmla="*/ 42862 h 27"/>
                <a:gd name="T78" fmla="*/ 170619 w 172"/>
                <a:gd name="T79" fmla="*/ 11112 h 27"/>
                <a:gd name="T80" fmla="*/ 218743 w 172"/>
                <a:gd name="T81" fmla="*/ 22225 h 27"/>
                <a:gd name="T82" fmla="*/ 205618 w 172"/>
                <a:gd name="T83" fmla="*/ 22225 h 27"/>
                <a:gd name="T84" fmla="*/ 209993 w 172"/>
                <a:gd name="T85" fmla="*/ 41275 h 27"/>
                <a:gd name="T86" fmla="*/ 224576 w 172"/>
                <a:gd name="T87" fmla="*/ 31750 h 27"/>
                <a:gd name="T88" fmla="*/ 208535 w 172"/>
                <a:gd name="T89" fmla="*/ 42862 h 27"/>
                <a:gd name="T90" fmla="*/ 196868 w 172"/>
                <a:gd name="T91" fmla="*/ 28575 h 27"/>
                <a:gd name="T92" fmla="*/ 208535 w 172"/>
                <a:gd name="T93" fmla="*/ 11112 h 27"/>
                <a:gd name="T94" fmla="*/ 221659 w 172"/>
                <a:gd name="T95" fmla="*/ 17462 h 27"/>
                <a:gd name="T96" fmla="*/ 244992 w 172"/>
                <a:gd name="T97" fmla="*/ 42862 h 27"/>
                <a:gd name="T98" fmla="*/ 227492 w 172"/>
                <a:gd name="T99" fmla="*/ 11112 h 27"/>
                <a:gd name="T100" fmla="*/ 237700 w 172"/>
                <a:gd name="T101" fmla="*/ 25400 h 2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72"/>
                <a:gd name="T154" fmla="*/ 0 h 27"/>
                <a:gd name="T155" fmla="*/ 172 w 172"/>
                <a:gd name="T156" fmla="*/ 27 h 2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72" h="27">
                  <a:moveTo>
                    <a:pt x="21" y="9"/>
                  </a:moveTo>
                  <a:lnTo>
                    <a:pt x="21" y="5"/>
                  </a:lnTo>
                  <a:lnTo>
                    <a:pt x="19" y="5"/>
                  </a:lnTo>
                  <a:lnTo>
                    <a:pt x="15" y="3"/>
                  </a:lnTo>
                  <a:lnTo>
                    <a:pt x="13" y="3"/>
                  </a:lnTo>
                  <a:lnTo>
                    <a:pt x="11" y="3"/>
                  </a:lnTo>
                  <a:lnTo>
                    <a:pt x="10" y="5"/>
                  </a:lnTo>
                  <a:lnTo>
                    <a:pt x="8" y="5"/>
                  </a:lnTo>
                  <a:lnTo>
                    <a:pt x="6" y="9"/>
                  </a:lnTo>
                  <a:lnTo>
                    <a:pt x="4" y="11"/>
                  </a:lnTo>
                  <a:lnTo>
                    <a:pt x="4" y="14"/>
                  </a:lnTo>
                  <a:lnTo>
                    <a:pt x="6" y="18"/>
                  </a:lnTo>
                  <a:lnTo>
                    <a:pt x="6" y="22"/>
                  </a:lnTo>
                  <a:lnTo>
                    <a:pt x="10" y="24"/>
                  </a:lnTo>
                  <a:lnTo>
                    <a:pt x="13" y="26"/>
                  </a:lnTo>
                  <a:lnTo>
                    <a:pt x="15" y="26"/>
                  </a:lnTo>
                  <a:lnTo>
                    <a:pt x="17" y="24"/>
                  </a:lnTo>
                  <a:lnTo>
                    <a:pt x="19" y="22"/>
                  </a:lnTo>
                  <a:lnTo>
                    <a:pt x="21" y="20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3" y="24"/>
                  </a:lnTo>
                  <a:lnTo>
                    <a:pt x="19" y="27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3" y="27"/>
                  </a:lnTo>
                  <a:lnTo>
                    <a:pt x="10" y="27"/>
                  </a:lnTo>
                  <a:lnTo>
                    <a:pt x="8" y="27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2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2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6" y="1"/>
                  </a:lnTo>
                  <a:lnTo>
                    <a:pt x="8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1" y="3"/>
                  </a:lnTo>
                  <a:lnTo>
                    <a:pt x="23" y="5"/>
                  </a:lnTo>
                  <a:lnTo>
                    <a:pt x="24" y="7"/>
                  </a:lnTo>
                  <a:lnTo>
                    <a:pt x="24" y="9"/>
                  </a:lnTo>
                  <a:lnTo>
                    <a:pt x="21" y="9"/>
                  </a:lnTo>
                  <a:close/>
                  <a:moveTo>
                    <a:pt x="39" y="24"/>
                  </a:moveTo>
                  <a:lnTo>
                    <a:pt x="47" y="7"/>
                  </a:lnTo>
                  <a:lnTo>
                    <a:pt x="50" y="7"/>
                  </a:lnTo>
                  <a:lnTo>
                    <a:pt x="50" y="27"/>
                  </a:lnTo>
                  <a:lnTo>
                    <a:pt x="48" y="27"/>
                  </a:lnTo>
                  <a:lnTo>
                    <a:pt x="48" y="16"/>
                  </a:lnTo>
                  <a:lnTo>
                    <a:pt x="48" y="14"/>
                  </a:lnTo>
                  <a:lnTo>
                    <a:pt x="48" y="13"/>
                  </a:lnTo>
                  <a:lnTo>
                    <a:pt x="47" y="13"/>
                  </a:lnTo>
                  <a:lnTo>
                    <a:pt x="41" y="27"/>
                  </a:lnTo>
                  <a:lnTo>
                    <a:pt x="37" y="27"/>
                  </a:lnTo>
                  <a:lnTo>
                    <a:pt x="32" y="13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2" y="27"/>
                  </a:lnTo>
                  <a:lnTo>
                    <a:pt x="28" y="27"/>
                  </a:lnTo>
                  <a:lnTo>
                    <a:pt x="28" y="7"/>
                  </a:lnTo>
                  <a:lnTo>
                    <a:pt x="34" y="7"/>
                  </a:lnTo>
                  <a:lnTo>
                    <a:pt x="39" y="24"/>
                  </a:lnTo>
                  <a:close/>
                  <a:moveTo>
                    <a:pt x="63" y="7"/>
                  </a:moveTo>
                  <a:lnTo>
                    <a:pt x="67" y="7"/>
                  </a:lnTo>
                  <a:lnTo>
                    <a:pt x="69" y="9"/>
                  </a:lnTo>
                  <a:lnTo>
                    <a:pt x="71" y="11"/>
                  </a:lnTo>
                  <a:lnTo>
                    <a:pt x="72" y="13"/>
                  </a:lnTo>
                  <a:lnTo>
                    <a:pt x="72" y="14"/>
                  </a:lnTo>
                  <a:lnTo>
                    <a:pt x="72" y="18"/>
                  </a:lnTo>
                  <a:lnTo>
                    <a:pt x="72" y="20"/>
                  </a:lnTo>
                  <a:lnTo>
                    <a:pt x="72" y="24"/>
                  </a:lnTo>
                  <a:lnTo>
                    <a:pt x="71" y="26"/>
                  </a:lnTo>
                  <a:lnTo>
                    <a:pt x="69" y="27"/>
                  </a:lnTo>
                  <a:lnTo>
                    <a:pt x="67" y="27"/>
                  </a:lnTo>
                  <a:lnTo>
                    <a:pt x="63" y="27"/>
                  </a:lnTo>
                  <a:lnTo>
                    <a:pt x="61" y="27"/>
                  </a:lnTo>
                  <a:lnTo>
                    <a:pt x="59" y="27"/>
                  </a:lnTo>
                  <a:lnTo>
                    <a:pt x="58" y="26"/>
                  </a:lnTo>
                  <a:lnTo>
                    <a:pt x="56" y="24"/>
                  </a:lnTo>
                  <a:lnTo>
                    <a:pt x="54" y="20"/>
                  </a:lnTo>
                  <a:lnTo>
                    <a:pt x="54" y="18"/>
                  </a:lnTo>
                  <a:lnTo>
                    <a:pt x="54" y="14"/>
                  </a:lnTo>
                  <a:lnTo>
                    <a:pt x="56" y="13"/>
                  </a:lnTo>
                  <a:lnTo>
                    <a:pt x="58" y="11"/>
                  </a:lnTo>
                  <a:lnTo>
                    <a:pt x="59" y="9"/>
                  </a:lnTo>
                  <a:lnTo>
                    <a:pt x="61" y="7"/>
                  </a:lnTo>
                  <a:lnTo>
                    <a:pt x="63" y="7"/>
                  </a:lnTo>
                  <a:close/>
                  <a:moveTo>
                    <a:pt x="63" y="26"/>
                  </a:moveTo>
                  <a:lnTo>
                    <a:pt x="65" y="26"/>
                  </a:lnTo>
                  <a:lnTo>
                    <a:pt x="67" y="24"/>
                  </a:lnTo>
                  <a:lnTo>
                    <a:pt x="69" y="22"/>
                  </a:lnTo>
                  <a:lnTo>
                    <a:pt x="69" y="20"/>
                  </a:lnTo>
                  <a:lnTo>
                    <a:pt x="69" y="18"/>
                  </a:lnTo>
                  <a:lnTo>
                    <a:pt x="69" y="16"/>
                  </a:lnTo>
                  <a:lnTo>
                    <a:pt x="69" y="14"/>
                  </a:lnTo>
                  <a:lnTo>
                    <a:pt x="69" y="13"/>
                  </a:lnTo>
                  <a:lnTo>
                    <a:pt x="67" y="11"/>
                  </a:lnTo>
                  <a:lnTo>
                    <a:pt x="65" y="11"/>
                  </a:lnTo>
                  <a:lnTo>
                    <a:pt x="63" y="11"/>
                  </a:lnTo>
                  <a:lnTo>
                    <a:pt x="61" y="11"/>
                  </a:lnTo>
                  <a:lnTo>
                    <a:pt x="59" y="11"/>
                  </a:lnTo>
                  <a:lnTo>
                    <a:pt x="59" y="13"/>
                  </a:lnTo>
                  <a:lnTo>
                    <a:pt x="58" y="14"/>
                  </a:lnTo>
                  <a:lnTo>
                    <a:pt x="58" y="16"/>
                  </a:lnTo>
                  <a:lnTo>
                    <a:pt x="58" y="18"/>
                  </a:lnTo>
                  <a:lnTo>
                    <a:pt x="58" y="20"/>
                  </a:lnTo>
                  <a:lnTo>
                    <a:pt x="58" y="22"/>
                  </a:lnTo>
                  <a:lnTo>
                    <a:pt x="59" y="22"/>
                  </a:lnTo>
                  <a:lnTo>
                    <a:pt x="59" y="24"/>
                  </a:lnTo>
                  <a:lnTo>
                    <a:pt x="61" y="26"/>
                  </a:lnTo>
                  <a:lnTo>
                    <a:pt x="63" y="26"/>
                  </a:lnTo>
                  <a:close/>
                  <a:moveTo>
                    <a:pt x="80" y="11"/>
                  </a:moveTo>
                  <a:lnTo>
                    <a:pt x="80" y="22"/>
                  </a:lnTo>
                  <a:lnTo>
                    <a:pt x="80" y="24"/>
                  </a:lnTo>
                  <a:lnTo>
                    <a:pt x="78" y="26"/>
                  </a:lnTo>
                  <a:lnTo>
                    <a:pt x="78" y="27"/>
                  </a:lnTo>
                  <a:lnTo>
                    <a:pt x="74" y="27"/>
                  </a:lnTo>
                  <a:lnTo>
                    <a:pt x="74" y="26"/>
                  </a:lnTo>
                  <a:lnTo>
                    <a:pt x="76" y="26"/>
                  </a:lnTo>
                  <a:lnTo>
                    <a:pt x="76" y="24"/>
                  </a:lnTo>
                  <a:lnTo>
                    <a:pt x="76" y="22"/>
                  </a:lnTo>
                  <a:lnTo>
                    <a:pt x="76" y="7"/>
                  </a:lnTo>
                  <a:lnTo>
                    <a:pt x="91" y="7"/>
                  </a:lnTo>
                  <a:lnTo>
                    <a:pt x="91" y="27"/>
                  </a:lnTo>
                  <a:lnTo>
                    <a:pt x="87" y="27"/>
                  </a:lnTo>
                  <a:lnTo>
                    <a:pt x="87" y="11"/>
                  </a:lnTo>
                  <a:lnTo>
                    <a:pt x="80" y="11"/>
                  </a:lnTo>
                  <a:close/>
                  <a:moveTo>
                    <a:pt x="113" y="22"/>
                  </a:moveTo>
                  <a:lnTo>
                    <a:pt x="111" y="22"/>
                  </a:lnTo>
                  <a:lnTo>
                    <a:pt x="111" y="24"/>
                  </a:lnTo>
                  <a:lnTo>
                    <a:pt x="111" y="26"/>
                  </a:lnTo>
                  <a:lnTo>
                    <a:pt x="109" y="27"/>
                  </a:lnTo>
                  <a:lnTo>
                    <a:pt x="106" y="27"/>
                  </a:lnTo>
                  <a:lnTo>
                    <a:pt x="104" y="27"/>
                  </a:lnTo>
                  <a:lnTo>
                    <a:pt x="102" y="27"/>
                  </a:lnTo>
                  <a:lnTo>
                    <a:pt x="98" y="27"/>
                  </a:lnTo>
                  <a:lnTo>
                    <a:pt x="96" y="26"/>
                  </a:lnTo>
                  <a:lnTo>
                    <a:pt x="96" y="24"/>
                  </a:lnTo>
                  <a:lnTo>
                    <a:pt x="95" y="22"/>
                  </a:lnTo>
                  <a:lnTo>
                    <a:pt x="95" y="18"/>
                  </a:lnTo>
                  <a:lnTo>
                    <a:pt x="95" y="14"/>
                  </a:lnTo>
                  <a:lnTo>
                    <a:pt x="96" y="13"/>
                  </a:lnTo>
                  <a:lnTo>
                    <a:pt x="96" y="11"/>
                  </a:lnTo>
                  <a:lnTo>
                    <a:pt x="98" y="9"/>
                  </a:lnTo>
                  <a:lnTo>
                    <a:pt x="102" y="7"/>
                  </a:lnTo>
                  <a:lnTo>
                    <a:pt x="104" y="7"/>
                  </a:lnTo>
                  <a:lnTo>
                    <a:pt x="108" y="7"/>
                  </a:lnTo>
                  <a:lnTo>
                    <a:pt x="109" y="9"/>
                  </a:lnTo>
                  <a:lnTo>
                    <a:pt x="111" y="11"/>
                  </a:lnTo>
                  <a:lnTo>
                    <a:pt x="111" y="13"/>
                  </a:lnTo>
                  <a:lnTo>
                    <a:pt x="113" y="16"/>
                  </a:lnTo>
                  <a:lnTo>
                    <a:pt x="113" y="18"/>
                  </a:lnTo>
                  <a:lnTo>
                    <a:pt x="98" y="18"/>
                  </a:lnTo>
                  <a:lnTo>
                    <a:pt x="98" y="22"/>
                  </a:lnTo>
                  <a:lnTo>
                    <a:pt x="100" y="24"/>
                  </a:lnTo>
                  <a:lnTo>
                    <a:pt x="102" y="26"/>
                  </a:lnTo>
                  <a:lnTo>
                    <a:pt x="104" y="26"/>
                  </a:lnTo>
                  <a:lnTo>
                    <a:pt x="106" y="26"/>
                  </a:lnTo>
                  <a:lnTo>
                    <a:pt x="108" y="26"/>
                  </a:lnTo>
                  <a:lnTo>
                    <a:pt x="108" y="24"/>
                  </a:lnTo>
                  <a:lnTo>
                    <a:pt x="109" y="22"/>
                  </a:lnTo>
                  <a:lnTo>
                    <a:pt x="113" y="22"/>
                  </a:lnTo>
                  <a:close/>
                  <a:moveTo>
                    <a:pt x="109" y="16"/>
                  </a:moveTo>
                  <a:lnTo>
                    <a:pt x="109" y="14"/>
                  </a:lnTo>
                  <a:lnTo>
                    <a:pt x="108" y="13"/>
                  </a:lnTo>
                  <a:lnTo>
                    <a:pt x="106" y="11"/>
                  </a:lnTo>
                  <a:lnTo>
                    <a:pt x="104" y="11"/>
                  </a:lnTo>
                  <a:lnTo>
                    <a:pt x="102" y="11"/>
                  </a:lnTo>
                  <a:lnTo>
                    <a:pt x="100" y="13"/>
                  </a:lnTo>
                  <a:lnTo>
                    <a:pt x="98" y="13"/>
                  </a:lnTo>
                  <a:lnTo>
                    <a:pt x="98" y="14"/>
                  </a:lnTo>
                  <a:lnTo>
                    <a:pt x="98" y="16"/>
                  </a:lnTo>
                  <a:lnTo>
                    <a:pt x="109" y="16"/>
                  </a:lnTo>
                  <a:close/>
                  <a:moveTo>
                    <a:pt x="130" y="7"/>
                  </a:moveTo>
                  <a:lnTo>
                    <a:pt x="133" y="7"/>
                  </a:lnTo>
                  <a:lnTo>
                    <a:pt x="133" y="27"/>
                  </a:lnTo>
                  <a:lnTo>
                    <a:pt x="130" y="27"/>
                  </a:lnTo>
                  <a:lnTo>
                    <a:pt x="130" y="18"/>
                  </a:lnTo>
                  <a:lnTo>
                    <a:pt x="120" y="18"/>
                  </a:lnTo>
                  <a:lnTo>
                    <a:pt x="120" y="27"/>
                  </a:lnTo>
                  <a:lnTo>
                    <a:pt x="117" y="27"/>
                  </a:lnTo>
                  <a:lnTo>
                    <a:pt x="117" y="7"/>
                  </a:lnTo>
                  <a:lnTo>
                    <a:pt x="120" y="7"/>
                  </a:lnTo>
                  <a:lnTo>
                    <a:pt x="120" y="16"/>
                  </a:lnTo>
                  <a:lnTo>
                    <a:pt x="130" y="16"/>
                  </a:lnTo>
                  <a:lnTo>
                    <a:pt x="130" y="7"/>
                  </a:lnTo>
                  <a:close/>
                  <a:moveTo>
                    <a:pt x="150" y="14"/>
                  </a:moveTo>
                  <a:lnTo>
                    <a:pt x="148" y="11"/>
                  </a:lnTo>
                  <a:lnTo>
                    <a:pt x="144" y="11"/>
                  </a:lnTo>
                  <a:lnTo>
                    <a:pt x="143" y="11"/>
                  </a:lnTo>
                  <a:lnTo>
                    <a:pt x="141" y="13"/>
                  </a:lnTo>
                  <a:lnTo>
                    <a:pt x="141" y="14"/>
                  </a:lnTo>
                  <a:lnTo>
                    <a:pt x="139" y="18"/>
                  </a:lnTo>
                  <a:lnTo>
                    <a:pt x="141" y="22"/>
                  </a:lnTo>
                  <a:lnTo>
                    <a:pt x="141" y="24"/>
                  </a:lnTo>
                  <a:lnTo>
                    <a:pt x="143" y="26"/>
                  </a:lnTo>
                  <a:lnTo>
                    <a:pt x="144" y="26"/>
                  </a:lnTo>
                  <a:lnTo>
                    <a:pt x="146" y="26"/>
                  </a:lnTo>
                  <a:lnTo>
                    <a:pt x="148" y="24"/>
                  </a:lnTo>
                  <a:lnTo>
                    <a:pt x="148" y="22"/>
                  </a:lnTo>
                  <a:lnTo>
                    <a:pt x="150" y="20"/>
                  </a:lnTo>
                  <a:lnTo>
                    <a:pt x="154" y="20"/>
                  </a:lnTo>
                  <a:lnTo>
                    <a:pt x="152" y="24"/>
                  </a:lnTo>
                  <a:lnTo>
                    <a:pt x="150" y="26"/>
                  </a:lnTo>
                  <a:lnTo>
                    <a:pt x="148" y="27"/>
                  </a:lnTo>
                  <a:lnTo>
                    <a:pt x="144" y="27"/>
                  </a:lnTo>
                  <a:lnTo>
                    <a:pt x="143" y="27"/>
                  </a:lnTo>
                  <a:lnTo>
                    <a:pt x="141" y="27"/>
                  </a:lnTo>
                  <a:lnTo>
                    <a:pt x="139" y="26"/>
                  </a:lnTo>
                  <a:lnTo>
                    <a:pt x="137" y="24"/>
                  </a:lnTo>
                  <a:lnTo>
                    <a:pt x="137" y="22"/>
                  </a:lnTo>
                  <a:lnTo>
                    <a:pt x="135" y="18"/>
                  </a:lnTo>
                  <a:lnTo>
                    <a:pt x="137" y="14"/>
                  </a:lnTo>
                  <a:lnTo>
                    <a:pt x="137" y="13"/>
                  </a:lnTo>
                  <a:lnTo>
                    <a:pt x="139" y="11"/>
                  </a:lnTo>
                  <a:lnTo>
                    <a:pt x="141" y="9"/>
                  </a:lnTo>
                  <a:lnTo>
                    <a:pt x="143" y="7"/>
                  </a:lnTo>
                  <a:lnTo>
                    <a:pt x="146" y="7"/>
                  </a:lnTo>
                  <a:lnTo>
                    <a:pt x="148" y="7"/>
                  </a:lnTo>
                  <a:lnTo>
                    <a:pt x="150" y="9"/>
                  </a:lnTo>
                  <a:lnTo>
                    <a:pt x="152" y="11"/>
                  </a:lnTo>
                  <a:lnTo>
                    <a:pt x="152" y="13"/>
                  </a:lnTo>
                  <a:lnTo>
                    <a:pt x="154" y="14"/>
                  </a:lnTo>
                  <a:lnTo>
                    <a:pt x="150" y="14"/>
                  </a:lnTo>
                  <a:close/>
                  <a:moveTo>
                    <a:pt x="172" y="27"/>
                  </a:moveTo>
                  <a:lnTo>
                    <a:pt x="168" y="27"/>
                  </a:lnTo>
                  <a:lnTo>
                    <a:pt x="161" y="18"/>
                  </a:lnTo>
                  <a:lnTo>
                    <a:pt x="159" y="20"/>
                  </a:lnTo>
                  <a:lnTo>
                    <a:pt x="159" y="27"/>
                  </a:lnTo>
                  <a:lnTo>
                    <a:pt x="156" y="27"/>
                  </a:lnTo>
                  <a:lnTo>
                    <a:pt x="156" y="7"/>
                  </a:lnTo>
                  <a:lnTo>
                    <a:pt x="159" y="7"/>
                  </a:lnTo>
                  <a:lnTo>
                    <a:pt x="159" y="16"/>
                  </a:lnTo>
                  <a:lnTo>
                    <a:pt x="168" y="7"/>
                  </a:lnTo>
                  <a:lnTo>
                    <a:pt x="172" y="7"/>
                  </a:lnTo>
                  <a:lnTo>
                    <a:pt x="163" y="16"/>
                  </a:lnTo>
                  <a:lnTo>
                    <a:pt x="172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76" name="Freeform 167">
              <a:extLst>
                <a:ext uri="{FF2B5EF4-FFF2-40B4-BE49-F238E27FC236}">
                  <a16:creationId xmlns:a16="http://schemas.microsoft.com/office/drawing/2014/main" id="{E2425288-87FF-CB48-9E3D-142264A78F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21961" y="2861949"/>
              <a:ext cx="149225" cy="42862"/>
            </a:xfrm>
            <a:custGeom>
              <a:avLst/>
              <a:gdLst>
                <a:gd name="T0" fmla="*/ 26334 w 102"/>
                <a:gd name="T1" fmla="*/ 42862 h 27"/>
                <a:gd name="T2" fmla="*/ 5852 w 102"/>
                <a:gd name="T3" fmla="*/ 42862 h 27"/>
                <a:gd name="T4" fmla="*/ 32186 w 102"/>
                <a:gd name="T5" fmla="*/ 0 h 27"/>
                <a:gd name="T6" fmla="*/ 51205 w 102"/>
                <a:gd name="T7" fmla="*/ 17462 h 27"/>
                <a:gd name="T8" fmla="*/ 43890 w 102"/>
                <a:gd name="T9" fmla="*/ 22225 h 27"/>
                <a:gd name="T10" fmla="*/ 45353 w 102"/>
                <a:gd name="T11" fmla="*/ 38100 h 27"/>
                <a:gd name="T12" fmla="*/ 54131 w 102"/>
                <a:gd name="T13" fmla="*/ 38100 h 27"/>
                <a:gd name="T14" fmla="*/ 57057 w 102"/>
                <a:gd name="T15" fmla="*/ 31750 h 27"/>
                <a:gd name="T16" fmla="*/ 59983 w 102"/>
                <a:gd name="T17" fmla="*/ 39687 h 27"/>
                <a:gd name="T18" fmla="*/ 45353 w 102"/>
                <a:gd name="T19" fmla="*/ 42862 h 27"/>
                <a:gd name="T20" fmla="*/ 40964 w 102"/>
                <a:gd name="T21" fmla="*/ 38100 h 27"/>
                <a:gd name="T22" fmla="*/ 38038 w 102"/>
                <a:gd name="T23" fmla="*/ 22225 h 27"/>
                <a:gd name="T24" fmla="*/ 43890 w 102"/>
                <a:gd name="T25" fmla="*/ 14287 h 27"/>
                <a:gd name="T26" fmla="*/ 54131 w 102"/>
                <a:gd name="T27" fmla="*/ 11112 h 27"/>
                <a:gd name="T28" fmla="*/ 61446 w 102"/>
                <a:gd name="T29" fmla="*/ 17462 h 27"/>
                <a:gd name="T30" fmla="*/ 57057 w 102"/>
                <a:gd name="T31" fmla="*/ 22225 h 27"/>
                <a:gd name="T32" fmla="*/ 73150 w 102"/>
                <a:gd name="T33" fmla="*/ 28575 h 27"/>
                <a:gd name="T34" fmla="*/ 67298 w 102"/>
                <a:gd name="T35" fmla="*/ 42862 h 27"/>
                <a:gd name="T36" fmla="*/ 73150 w 102"/>
                <a:gd name="T37" fmla="*/ 25400 h 27"/>
                <a:gd name="T38" fmla="*/ 79001 w 102"/>
                <a:gd name="T39" fmla="*/ 25400 h 27"/>
                <a:gd name="T40" fmla="*/ 111187 w 102"/>
                <a:gd name="T41" fmla="*/ 11112 h 27"/>
                <a:gd name="T42" fmla="*/ 118502 w 102"/>
                <a:gd name="T43" fmla="*/ 19050 h 27"/>
                <a:gd name="T44" fmla="*/ 118502 w 102"/>
                <a:gd name="T45" fmla="*/ 31750 h 27"/>
                <a:gd name="T46" fmla="*/ 114113 w 102"/>
                <a:gd name="T47" fmla="*/ 39687 h 27"/>
                <a:gd name="T48" fmla="*/ 102409 w 102"/>
                <a:gd name="T49" fmla="*/ 42862 h 27"/>
                <a:gd name="T50" fmla="*/ 95094 w 102"/>
                <a:gd name="T51" fmla="*/ 34925 h 27"/>
                <a:gd name="T52" fmla="*/ 95094 w 102"/>
                <a:gd name="T53" fmla="*/ 22225 h 27"/>
                <a:gd name="T54" fmla="*/ 99483 w 102"/>
                <a:gd name="T55" fmla="*/ 14287 h 27"/>
                <a:gd name="T56" fmla="*/ 105335 w 102"/>
                <a:gd name="T57" fmla="*/ 39687 h 27"/>
                <a:gd name="T58" fmla="*/ 114113 w 102"/>
                <a:gd name="T59" fmla="*/ 34925 h 27"/>
                <a:gd name="T60" fmla="*/ 114113 w 102"/>
                <a:gd name="T61" fmla="*/ 25400 h 27"/>
                <a:gd name="T62" fmla="*/ 114113 w 102"/>
                <a:gd name="T63" fmla="*/ 19050 h 27"/>
                <a:gd name="T64" fmla="*/ 105335 w 102"/>
                <a:gd name="T65" fmla="*/ 14287 h 27"/>
                <a:gd name="T66" fmla="*/ 99483 w 102"/>
                <a:gd name="T67" fmla="*/ 19050 h 27"/>
                <a:gd name="T68" fmla="*/ 96557 w 102"/>
                <a:gd name="T69" fmla="*/ 25400 h 27"/>
                <a:gd name="T70" fmla="*/ 99483 w 102"/>
                <a:gd name="T71" fmla="*/ 34925 h 27"/>
                <a:gd name="T72" fmla="*/ 105335 w 102"/>
                <a:gd name="T73" fmla="*/ 39687 h 27"/>
                <a:gd name="T74" fmla="*/ 143373 w 102"/>
                <a:gd name="T75" fmla="*/ 11112 h 27"/>
                <a:gd name="T76" fmla="*/ 149225 w 102"/>
                <a:gd name="T77" fmla="*/ 19050 h 27"/>
                <a:gd name="T78" fmla="*/ 146299 w 102"/>
                <a:gd name="T79" fmla="*/ 25400 h 27"/>
                <a:gd name="T80" fmla="*/ 149225 w 102"/>
                <a:gd name="T81" fmla="*/ 28575 h 27"/>
                <a:gd name="T82" fmla="*/ 149225 w 102"/>
                <a:gd name="T83" fmla="*/ 38100 h 27"/>
                <a:gd name="T84" fmla="*/ 146299 w 102"/>
                <a:gd name="T85" fmla="*/ 39687 h 27"/>
                <a:gd name="T86" fmla="*/ 124354 w 102"/>
                <a:gd name="T87" fmla="*/ 42862 h 27"/>
                <a:gd name="T88" fmla="*/ 137521 w 102"/>
                <a:gd name="T89" fmla="*/ 25400 h 27"/>
                <a:gd name="T90" fmla="*/ 140447 w 102"/>
                <a:gd name="T91" fmla="*/ 22225 h 27"/>
                <a:gd name="T92" fmla="*/ 143373 w 102"/>
                <a:gd name="T93" fmla="*/ 19050 h 27"/>
                <a:gd name="T94" fmla="*/ 140447 w 102"/>
                <a:gd name="T95" fmla="*/ 17462 h 27"/>
                <a:gd name="T96" fmla="*/ 130206 w 102"/>
                <a:gd name="T97" fmla="*/ 25400 h 27"/>
                <a:gd name="T98" fmla="*/ 140447 w 102"/>
                <a:gd name="T99" fmla="*/ 38100 h 27"/>
                <a:gd name="T100" fmla="*/ 146299 w 102"/>
                <a:gd name="T101" fmla="*/ 34925 h 27"/>
                <a:gd name="T102" fmla="*/ 140447 w 102"/>
                <a:gd name="T103" fmla="*/ 28575 h 27"/>
                <a:gd name="T104" fmla="*/ 130206 w 102"/>
                <a:gd name="T105" fmla="*/ 38100 h 2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2"/>
                <a:gd name="T160" fmla="*/ 0 h 27"/>
                <a:gd name="T161" fmla="*/ 102 w 102"/>
                <a:gd name="T162" fmla="*/ 27 h 27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2" h="27">
                  <a:moveTo>
                    <a:pt x="22" y="0"/>
                  </a:moveTo>
                  <a:lnTo>
                    <a:pt x="22" y="27"/>
                  </a:lnTo>
                  <a:lnTo>
                    <a:pt x="18" y="27"/>
                  </a:lnTo>
                  <a:lnTo>
                    <a:pt x="18" y="3"/>
                  </a:lnTo>
                  <a:lnTo>
                    <a:pt x="4" y="3"/>
                  </a:lnTo>
                  <a:lnTo>
                    <a:pt x="4" y="2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22" y="0"/>
                  </a:lnTo>
                  <a:close/>
                  <a:moveTo>
                    <a:pt x="39" y="14"/>
                  </a:moveTo>
                  <a:lnTo>
                    <a:pt x="39" y="11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31" y="12"/>
                  </a:lnTo>
                  <a:lnTo>
                    <a:pt x="30" y="14"/>
                  </a:lnTo>
                  <a:lnTo>
                    <a:pt x="30" y="16"/>
                  </a:lnTo>
                  <a:lnTo>
                    <a:pt x="30" y="20"/>
                  </a:lnTo>
                  <a:lnTo>
                    <a:pt x="31" y="24"/>
                  </a:lnTo>
                  <a:lnTo>
                    <a:pt x="33" y="24"/>
                  </a:lnTo>
                  <a:lnTo>
                    <a:pt x="35" y="25"/>
                  </a:lnTo>
                  <a:lnTo>
                    <a:pt x="37" y="24"/>
                  </a:lnTo>
                  <a:lnTo>
                    <a:pt x="39" y="22"/>
                  </a:lnTo>
                  <a:lnTo>
                    <a:pt x="39" y="20"/>
                  </a:lnTo>
                  <a:lnTo>
                    <a:pt x="42" y="20"/>
                  </a:lnTo>
                  <a:lnTo>
                    <a:pt x="42" y="24"/>
                  </a:lnTo>
                  <a:lnTo>
                    <a:pt x="41" y="25"/>
                  </a:lnTo>
                  <a:lnTo>
                    <a:pt x="39" y="27"/>
                  </a:lnTo>
                  <a:lnTo>
                    <a:pt x="35" y="27"/>
                  </a:lnTo>
                  <a:lnTo>
                    <a:pt x="31" y="27"/>
                  </a:lnTo>
                  <a:lnTo>
                    <a:pt x="30" y="25"/>
                  </a:lnTo>
                  <a:lnTo>
                    <a:pt x="28" y="25"/>
                  </a:lnTo>
                  <a:lnTo>
                    <a:pt x="28" y="24"/>
                  </a:lnTo>
                  <a:lnTo>
                    <a:pt x="26" y="20"/>
                  </a:lnTo>
                  <a:lnTo>
                    <a:pt x="26" y="18"/>
                  </a:lnTo>
                  <a:lnTo>
                    <a:pt x="26" y="14"/>
                  </a:lnTo>
                  <a:lnTo>
                    <a:pt x="28" y="12"/>
                  </a:lnTo>
                  <a:lnTo>
                    <a:pt x="28" y="11"/>
                  </a:lnTo>
                  <a:lnTo>
                    <a:pt x="30" y="9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2" y="11"/>
                  </a:lnTo>
                  <a:lnTo>
                    <a:pt x="42" y="12"/>
                  </a:lnTo>
                  <a:lnTo>
                    <a:pt x="42" y="14"/>
                  </a:lnTo>
                  <a:lnTo>
                    <a:pt x="39" y="14"/>
                  </a:lnTo>
                  <a:close/>
                  <a:moveTo>
                    <a:pt x="63" y="27"/>
                  </a:moveTo>
                  <a:lnTo>
                    <a:pt x="57" y="27"/>
                  </a:lnTo>
                  <a:lnTo>
                    <a:pt x="50" y="18"/>
                  </a:lnTo>
                  <a:lnTo>
                    <a:pt x="50" y="20"/>
                  </a:lnTo>
                  <a:lnTo>
                    <a:pt x="50" y="27"/>
                  </a:lnTo>
                  <a:lnTo>
                    <a:pt x="46" y="27"/>
                  </a:lnTo>
                  <a:lnTo>
                    <a:pt x="46" y="7"/>
                  </a:lnTo>
                  <a:lnTo>
                    <a:pt x="50" y="7"/>
                  </a:lnTo>
                  <a:lnTo>
                    <a:pt x="50" y="16"/>
                  </a:lnTo>
                  <a:lnTo>
                    <a:pt x="57" y="7"/>
                  </a:lnTo>
                  <a:lnTo>
                    <a:pt x="61" y="7"/>
                  </a:lnTo>
                  <a:lnTo>
                    <a:pt x="54" y="16"/>
                  </a:lnTo>
                  <a:lnTo>
                    <a:pt x="63" y="27"/>
                  </a:lnTo>
                  <a:close/>
                  <a:moveTo>
                    <a:pt x="72" y="7"/>
                  </a:moveTo>
                  <a:lnTo>
                    <a:pt x="76" y="7"/>
                  </a:lnTo>
                  <a:lnTo>
                    <a:pt x="78" y="9"/>
                  </a:lnTo>
                  <a:lnTo>
                    <a:pt x="79" y="11"/>
                  </a:lnTo>
                  <a:lnTo>
                    <a:pt x="81" y="12"/>
                  </a:lnTo>
                  <a:lnTo>
                    <a:pt x="81" y="14"/>
                  </a:lnTo>
                  <a:lnTo>
                    <a:pt x="81" y="16"/>
                  </a:lnTo>
                  <a:lnTo>
                    <a:pt x="81" y="20"/>
                  </a:lnTo>
                  <a:lnTo>
                    <a:pt x="81" y="22"/>
                  </a:lnTo>
                  <a:lnTo>
                    <a:pt x="79" y="24"/>
                  </a:lnTo>
                  <a:lnTo>
                    <a:pt x="78" y="25"/>
                  </a:lnTo>
                  <a:lnTo>
                    <a:pt x="76" y="27"/>
                  </a:lnTo>
                  <a:lnTo>
                    <a:pt x="72" y="27"/>
                  </a:lnTo>
                  <a:lnTo>
                    <a:pt x="70" y="27"/>
                  </a:lnTo>
                  <a:lnTo>
                    <a:pt x="68" y="25"/>
                  </a:lnTo>
                  <a:lnTo>
                    <a:pt x="66" y="24"/>
                  </a:lnTo>
                  <a:lnTo>
                    <a:pt x="65" y="22"/>
                  </a:lnTo>
                  <a:lnTo>
                    <a:pt x="65" y="20"/>
                  </a:lnTo>
                  <a:lnTo>
                    <a:pt x="63" y="16"/>
                  </a:lnTo>
                  <a:lnTo>
                    <a:pt x="65" y="14"/>
                  </a:lnTo>
                  <a:lnTo>
                    <a:pt x="65" y="12"/>
                  </a:lnTo>
                  <a:lnTo>
                    <a:pt x="66" y="11"/>
                  </a:lnTo>
                  <a:lnTo>
                    <a:pt x="68" y="9"/>
                  </a:lnTo>
                  <a:lnTo>
                    <a:pt x="70" y="7"/>
                  </a:lnTo>
                  <a:lnTo>
                    <a:pt x="72" y="7"/>
                  </a:lnTo>
                  <a:close/>
                  <a:moveTo>
                    <a:pt x="72" y="25"/>
                  </a:moveTo>
                  <a:lnTo>
                    <a:pt x="74" y="24"/>
                  </a:lnTo>
                  <a:lnTo>
                    <a:pt x="76" y="24"/>
                  </a:lnTo>
                  <a:lnTo>
                    <a:pt x="78" y="22"/>
                  </a:lnTo>
                  <a:lnTo>
                    <a:pt x="78" y="20"/>
                  </a:lnTo>
                  <a:lnTo>
                    <a:pt x="78" y="18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12"/>
                  </a:lnTo>
                  <a:lnTo>
                    <a:pt x="76" y="11"/>
                  </a:lnTo>
                  <a:lnTo>
                    <a:pt x="74" y="11"/>
                  </a:lnTo>
                  <a:lnTo>
                    <a:pt x="72" y="9"/>
                  </a:lnTo>
                  <a:lnTo>
                    <a:pt x="70" y="11"/>
                  </a:lnTo>
                  <a:lnTo>
                    <a:pt x="68" y="11"/>
                  </a:lnTo>
                  <a:lnTo>
                    <a:pt x="68" y="12"/>
                  </a:lnTo>
                  <a:lnTo>
                    <a:pt x="68" y="14"/>
                  </a:lnTo>
                  <a:lnTo>
                    <a:pt x="66" y="16"/>
                  </a:lnTo>
                  <a:lnTo>
                    <a:pt x="66" y="18"/>
                  </a:lnTo>
                  <a:lnTo>
                    <a:pt x="68" y="20"/>
                  </a:lnTo>
                  <a:lnTo>
                    <a:pt x="68" y="22"/>
                  </a:lnTo>
                  <a:lnTo>
                    <a:pt x="68" y="24"/>
                  </a:lnTo>
                  <a:lnTo>
                    <a:pt x="70" y="24"/>
                  </a:lnTo>
                  <a:lnTo>
                    <a:pt x="72" y="25"/>
                  </a:lnTo>
                  <a:close/>
                  <a:moveTo>
                    <a:pt x="85" y="7"/>
                  </a:moveTo>
                  <a:lnTo>
                    <a:pt x="96" y="7"/>
                  </a:lnTo>
                  <a:lnTo>
                    <a:pt x="98" y="7"/>
                  </a:lnTo>
                  <a:lnTo>
                    <a:pt x="100" y="9"/>
                  </a:lnTo>
                  <a:lnTo>
                    <a:pt x="102" y="11"/>
                  </a:lnTo>
                  <a:lnTo>
                    <a:pt x="102" y="12"/>
                  </a:lnTo>
                  <a:lnTo>
                    <a:pt x="102" y="14"/>
                  </a:lnTo>
                  <a:lnTo>
                    <a:pt x="100" y="14"/>
                  </a:lnTo>
                  <a:lnTo>
                    <a:pt x="100" y="16"/>
                  </a:lnTo>
                  <a:lnTo>
                    <a:pt x="98" y="16"/>
                  </a:lnTo>
                  <a:lnTo>
                    <a:pt x="100" y="18"/>
                  </a:lnTo>
                  <a:lnTo>
                    <a:pt x="102" y="18"/>
                  </a:lnTo>
                  <a:lnTo>
                    <a:pt x="102" y="20"/>
                  </a:lnTo>
                  <a:lnTo>
                    <a:pt x="102" y="22"/>
                  </a:lnTo>
                  <a:lnTo>
                    <a:pt x="102" y="24"/>
                  </a:lnTo>
                  <a:lnTo>
                    <a:pt x="100" y="25"/>
                  </a:lnTo>
                  <a:lnTo>
                    <a:pt x="98" y="27"/>
                  </a:lnTo>
                  <a:lnTo>
                    <a:pt x="94" y="27"/>
                  </a:lnTo>
                  <a:lnTo>
                    <a:pt x="85" y="27"/>
                  </a:lnTo>
                  <a:lnTo>
                    <a:pt x="85" y="7"/>
                  </a:lnTo>
                  <a:close/>
                  <a:moveTo>
                    <a:pt x="89" y="16"/>
                  </a:moveTo>
                  <a:lnTo>
                    <a:pt x="94" y="16"/>
                  </a:lnTo>
                  <a:lnTo>
                    <a:pt x="96" y="16"/>
                  </a:lnTo>
                  <a:lnTo>
                    <a:pt x="96" y="14"/>
                  </a:lnTo>
                  <a:lnTo>
                    <a:pt x="98" y="14"/>
                  </a:lnTo>
                  <a:lnTo>
                    <a:pt x="98" y="12"/>
                  </a:lnTo>
                  <a:lnTo>
                    <a:pt x="98" y="11"/>
                  </a:lnTo>
                  <a:lnTo>
                    <a:pt x="96" y="11"/>
                  </a:lnTo>
                  <a:lnTo>
                    <a:pt x="94" y="11"/>
                  </a:lnTo>
                  <a:lnTo>
                    <a:pt x="89" y="11"/>
                  </a:lnTo>
                  <a:lnTo>
                    <a:pt x="89" y="16"/>
                  </a:lnTo>
                  <a:close/>
                  <a:moveTo>
                    <a:pt x="89" y="24"/>
                  </a:moveTo>
                  <a:lnTo>
                    <a:pt x="94" y="24"/>
                  </a:lnTo>
                  <a:lnTo>
                    <a:pt x="96" y="24"/>
                  </a:lnTo>
                  <a:lnTo>
                    <a:pt x="98" y="24"/>
                  </a:lnTo>
                  <a:lnTo>
                    <a:pt x="98" y="22"/>
                  </a:lnTo>
                  <a:lnTo>
                    <a:pt x="100" y="22"/>
                  </a:lnTo>
                  <a:lnTo>
                    <a:pt x="98" y="20"/>
                  </a:lnTo>
                  <a:lnTo>
                    <a:pt x="98" y="18"/>
                  </a:lnTo>
                  <a:lnTo>
                    <a:pt x="96" y="18"/>
                  </a:lnTo>
                  <a:lnTo>
                    <a:pt x="94" y="18"/>
                  </a:lnTo>
                  <a:lnTo>
                    <a:pt x="89" y="18"/>
                  </a:lnTo>
                  <a:lnTo>
                    <a:pt x="89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77" name="Freeform 168">
              <a:extLst>
                <a:ext uri="{FF2B5EF4-FFF2-40B4-BE49-F238E27FC236}">
                  <a16:creationId xmlns:a16="http://schemas.microsoft.com/office/drawing/2014/main" id="{75C4CD5A-9DB5-2D4B-8BF1-D2B4A06FA4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6748" y="2769874"/>
              <a:ext cx="257175" cy="114300"/>
            </a:xfrm>
            <a:custGeom>
              <a:avLst/>
              <a:gdLst>
                <a:gd name="T0" fmla="*/ 14612 w 176"/>
                <a:gd name="T1" fmla="*/ 12700 h 72"/>
                <a:gd name="T2" fmla="*/ 24841 w 176"/>
                <a:gd name="T3" fmla="*/ 41275 h 72"/>
                <a:gd name="T4" fmla="*/ 35069 w 176"/>
                <a:gd name="T5" fmla="*/ 41275 h 72"/>
                <a:gd name="T6" fmla="*/ 8767 w 176"/>
                <a:gd name="T7" fmla="*/ 41275 h 72"/>
                <a:gd name="T8" fmla="*/ 8767 w 176"/>
                <a:gd name="T9" fmla="*/ 6350 h 72"/>
                <a:gd name="T10" fmla="*/ 35069 w 176"/>
                <a:gd name="T11" fmla="*/ 9525 h 72"/>
                <a:gd name="T12" fmla="*/ 56988 w 176"/>
                <a:gd name="T13" fmla="*/ 12700 h 72"/>
                <a:gd name="T14" fmla="*/ 68677 w 176"/>
                <a:gd name="T15" fmla="*/ 41275 h 72"/>
                <a:gd name="T16" fmla="*/ 68677 w 176"/>
                <a:gd name="T17" fmla="*/ 44450 h 72"/>
                <a:gd name="T18" fmla="*/ 56988 w 176"/>
                <a:gd name="T19" fmla="*/ 44450 h 72"/>
                <a:gd name="T20" fmla="*/ 43837 w 176"/>
                <a:gd name="T21" fmla="*/ 34925 h 72"/>
                <a:gd name="T22" fmla="*/ 59910 w 176"/>
                <a:gd name="T23" fmla="*/ 17462 h 72"/>
                <a:gd name="T24" fmla="*/ 62833 w 176"/>
                <a:gd name="T25" fmla="*/ 30162 h 72"/>
                <a:gd name="T26" fmla="*/ 49682 w 176"/>
                <a:gd name="T27" fmla="*/ 34925 h 72"/>
                <a:gd name="T28" fmla="*/ 62833 w 176"/>
                <a:gd name="T29" fmla="*/ 34925 h 72"/>
                <a:gd name="T30" fmla="*/ 81828 w 176"/>
                <a:gd name="T31" fmla="*/ 30162 h 72"/>
                <a:gd name="T32" fmla="*/ 130049 w 176"/>
                <a:gd name="T33" fmla="*/ 44450 h 72"/>
                <a:gd name="T34" fmla="*/ 111053 w 176"/>
                <a:gd name="T35" fmla="*/ 26988 h 72"/>
                <a:gd name="T36" fmla="*/ 138816 w 176"/>
                <a:gd name="T37" fmla="*/ 17462 h 72"/>
                <a:gd name="T38" fmla="*/ 157812 w 176"/>
                <a:gd name="T39" fmla="*/ 33337 h 72"/>
                <a:gd name="T40" fmla="*/ 5845 w 176"/>
                <a:gd name="T41" fmla="*/ 103188 h 72"/>
                <a:gd name="T42" fmla="*/ 59910 w 176"/>
                <a:gd name="T43" fmla="*/ 100012 h 72"/>
                <a:gd name="T44" fmla="*/ 37992 w 176"/>
                <a:gd name="T45" fmla="*/ 88900 h 72"/>
                <a:gd name="T46" fmla="*/ 59910 w 176"/>
                <a:gd name="T47" fmla="*/ 73025 h 72"/>
                <a:gd name="T48" fmla="*/ 49682 w 176"/>
                <a:gd name="T49" fmla="*/ 96837 h 72"/>
                <a:gd name="T50" fmla="*/ 65755 w 176"/>
                <a:gd name="T51" fmla="*/ 92075 h 72"/>
                <a:gd name="T52" fmla="*/ 46759 w 176"/>
                <a:gd name="T53" fmla="*/ 76200 h 72"/>
                <a:gd name="T54" fmla="*/ 73061 w 176"/>
                <a:gd name="T55" fmla="*/ 76200 h 72"/>
                <a:gd name="T56" fmla="*/ 113975 w 176"/>
                <a:gd name="T57" fmla="*/ 96837 h 72"/>
                <a:gd name="T58" fmla="*/ 89135 w 176"/>
                <a:gd name="T59" fmla="*/ 93662 h 72"/>
                <a:gd name="T60" fmla="*/ 103747 w 176"/>
                <a:gd name="T61" fmla="*/ 71437 h 72"/>
                <a:gd name="T62" fmla="*/ 94979 w 176"/>
                <a:gd name="T63" fmla="*/ 92075 h 72"/>
                <a:gd name="T64" fmla="*/ 108130 w 176"/>
                <a:gd name="T65" fmla="*/ 93662 h 72"/>
                <a:gd name="T66" fmla="*/ 100824 w 176"/>
                <a:gd name="T67" fmla="*/ 76200 h 72"/>
                <a:gd name="T68" fmla="*/ 124204 w 176"/>
                <a:gd name="T69" fmla="*/ 71437 h 72"/>
                <a:gd name="T70" fmla="*/ 140277 w 176"/>
                <a:gd name="T71" fmla="*/ 71437 h 72"/>
                <a:gd name="T72" fmla="*/ 140277 w 176"/>
                <a:gd name="T73" fmla="*/ 100012 h 72"/>
                <a:gd name="T74" fmla="*/ 124204 w 176"/>
                <a:gd name="T75" fmla="*/ 114300 h 72"/>
                <a:gd name="T76" fmla="*/ 140277 w 176"/>
                <a:gd name="T77" fmla="*/ 92075 h 72"/>
                <a:gd name="T78" fmla="*/ 130049 w 176"/>
                <a:gd name="T79" fmla="*/ 76200 h 72"/>
                <a:gd name="T80" fmla="*/ 170963 w 176"/>
                <a:gd name="T81" fmla="*/ 58737 h 72"/>
                <a:gd name="T82" fmla="*/ 159273 w 176"/>
                <a:gd name="T83" fmla="*/ 68262 h 72"/>
                <a:gd name="T84" fmla="*/ 159273 w 176"/>
                <a:gd name="T85" fmla="*/ 71437 h 72"/>
                <a:gd name="T86" fmla="*/ 175347 w 176"/>
                <a:gd name="T87" fmla="*/ 88900 h 72"/>
                <a:gd name="T88" fmla="*/ 157812 w 176"/>
                <a:gd name="T89" fmla="*/ 103188 h 72"/>
                <a:gd name="T90" fmla="*/ 149045 w 176"/>
                <a:gd name="T91" fmla="*/ 79375 h 72"/>
                <a:gd name="T92" fmla="*/ 168040 w 176"/>
                <a:gd name="T93" fmla="*/ 61912 h 72"/>
                <a:gd name="T94" fmla="*/ 168040 w 176"/>
                <a:gd name="T95" fmla="*/ 76200 h 72"/>
                <a:gd name="T96" fmla="*/ 154889 w 176"/>
                <a:gd name="T97" fmla="*/ 88900 h 72"/>
                <a:gd name="T98" fmla="*/ 168040 w 176"/>
                <a:gd name="T99" fmla="*/ 96837 h 72"/>
                <a:gd name="T100" fmla="*/ 203110 w 176"/>
                <a:gd name="T101" fmla="*/ 79375 h 72"/>
                <a:gd name="T102" fmla="*/ 192881 w 176"/>
                <a:gd name="T103" fmla="*/ 109538 h 72"/>
                <a:gd name="T104" fmla="*/ 181191 w 176"/>
                <a:gd name="T105" fmla="*/ 114300 h 72"/>
                <a:gd name="T106" fmla="*/ 189959 w 176"/>
                <a:gd name="T107" fmla="*/ 106363 h 72"/>
                <a:gd name="T108" fmla="*/ 213338 w 176"/>
                <a:gd name="T109" fmla="*/ 71437 h 72"/>
                <a:gd name="T110" fmla="*/ 229412 w 176"/>
                <a:gd name="T111" fmla="*/ 71437 h 72"/>
                <a:gd name="T112" fmla="*/ 229412 w 176"/>
                <a:gd name="T113" fmla="*/ 100012 h 72"/>
                <a:gd name="T114" fmla="*/ 213338 w 176"/>
                <a:gd name="T115" fmla="*/ 114300 h 72"/>
                <a:gd name="T116" fmla="*/ 229412 w 176"/>
                <a:gd name="T117" fmla="*/ 92075 h 72"/>
                <a:gd name="T118" fmla="*/ 219183 w 176"/>
                <a:gd name="T119" fmla="*/ 76200 h 72"/>
                <a:gd name="T120" fmla="*/ 244024 w 176"/>
                <a:gd name="T121" fmla="*/ 76200 h 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76"/>
                <a:gd name="T184" fmla="*/ 0 h 72"/>
                <a:gd name="T185" fmla="*/ 176 w 176"/>
                <a:gd name="T186" fmla="*/ 72 h 7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76" h="72">
                  <a:moveTo>
                    <a:pt x="23" y="10"/>
                  </a:moveTo>
                  <a:lnTo>
                    <a:pt x="23" y="8"/>
                  </a:lnTo>
                  <a:lnTo>
                    <a:pt x="21" y="6"/>
                  </a:lnTo>
                  <a:lnTo>
                    <a:pt x="17" y="4"/>
                  </a:lnTo>
                  <a:lnTo>
                    <a:pt x="15" y="4"/>
                  </a:lnTo>
                  <a:lnTo>
                    <a:pt x="13" y="4"/>
                  </a:lnTo>
                  <a:lnTo>
                    <a:pt x="11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8" y="11"/>
                  </a:lnTo>
                  <a:lnTo>
                    <a:pt x="6" y="15"/>
                  </a:lnTo>
                  <a:lnTo>
                    <a:pt x="8" y="19"/>
                  </a:lnTo>
                  <a:lnTo>
                    <a:pt x="10" y="22"/>
                  </a:lnTo>
                  <a:lnTo>
                    <a:pt x="11" y="24"/>
                  </a:lnTo>
                  <a:lnTo>
                    <a:pt x="15" y="26"/>
                  </a:lnTo>
                  <a:lnTo>
                    <a:pt x="17" y="26"/>
                  </a:lnTo>
                  <a:lnTo>
                    <a:pt x="19" y="26"/>
                  </a:lnTo>
                  <a:lnTo>
                    <a:pt x="21" y="24"/>
                  </a:lnTo>
                  <a:lnTo>
                    <a:pt x="21" y="22"/>
                  </a:lnTo>
                  <a:lnTo>
                    <a:pt x="23" y="21"/>
                  </a:lnTo>
                  <a:lnTo>
                    <a:pt x="23" y="19"/>
                  </a:lnTo>
                  <a:lnTo>
                    <a:pt x="26" y="19"/>
                  </a:lnTo>
                  <a:lnTo>
                    <a:pt x="26" y="22"/>
                  </a:lnTo>
                  <a:lnTo>
                    <a:pt x="24" y="26"/>
                  </a:lnTo>
                  <a:lnTo>
                    <a:pt x="21" y="28"/>
                  </a:lnTo>
                  <a:lnTo>
                    <a:pt x="19" y="28"/>
                  </a:lnTo>
                  <a:lnTo>
                    <a:pt x="17" y="30"/>
                  </a:lnTo>
                  <a:lnTo>
                    <a:pt x="15" y="30"/>
                  </a:lnTo>
                  <a:lnTo>
                    <a:pt x="13" y="30"/>
                  </a:lnTo>
                  <a:lnTo>
                    <a:pt x="10" y="28"/>
                  </a:lnTo>
                  <a:lnTo>
                    <a:pt x="8" y="28"/>
                  </a:lnTo>
                  <a:lnTo>
                    <a:pt x="6" y="26"/>
                  </a:lnTo>
                  <a:lnTo>
                    <a:pt x="6" y="24"/>
                  </a:lnTo>
                  <a:lnTo>
                    <a:pt x="4" y="21"/>
                  </a:lnTo>
                  <a:lnTo>
                    <a:pt x="4" y="19"/>
                  </a:lnTo>
                  <a:lnTo>
                    <a:pt x="2" y="15"/>
                  </a:lnTo>
                  <a:lnTo>
                    <a:pt x="2" y="11"/>
                  </a:lnTo>
                  <a:lnTo>
                    <a:pt x="4" y="10"/>
                  </a:lnTo>
                  <a:lnTo>
                    <a:pt x="4" y="8"/>
                  </a:lnTo>
                  <a:lnTo>
                    <a:pt x="6" y="4"/>
                  </a:lnTo>
                  <a:lnTo>
                    <a:pt x="8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4" y="6"/>
                  </a:lnTo>
                  <a:lnTo>
                    <a:pt x="26" y="8"/>
                  </a:lnTo>
                  <a:lnTo>
                    <a:pt x="26" y="10"/>
                  </a:lnTo>
                  <a:lnTo>
                    <a:pt x="23" y="10"/>
                  </a:lnTo>
                  <a:close/>
                  <a:moveTo>
                    <a:pt x="30" y="15"/>
                  </a:moveTo>
                  <a:lnTo>
                    <a:pt x="32" y="11"/>
                  </a:lnTo>
                  <a:lnTo>
                    <a:pt x="34" y="10"/>
                  </a:lnTo>
                  <a:lnTo>
                    <a:pt x="35" y="10"/>
                  </a:lnTo>
                  <a:lnTo>
                    <a:pt x="39" y="8"/>
                  </a:lnTo>
                  <a:lnTo>
                    <a:pt x="41" y="8"/>
                  </a:lnTo>
                  <a:lnTo>
                    <a:pt x="41" y="10"/>
                  </a:lnTo>
                  <a:lnTo>
                    <a:pt x="43" y="10"/>
                  </a:lnTo>
                  <a:lnTo>
                    <a:pt x="45" y="10"/>
                  </a:lnTo>
                  <a:lnTo>
                    <a:pt x="47" y="11"/>
                  </a:lnTo>
                  <a:lnTo>
                    <a:pt x="47" y="13"/>
                  </a:lnTo>
                  <a:lnTo>
                    <a:pt x="47" y="24"/>
                  </a:lnTo>
                  <a:lnTo>
                    <a:pt x="47" y="26"/>
                  </a:lnTo>
                  <a:lnTo>
                    <a:pt x="48" y="26"/>
                  </a:lnTo>
                  <a:lnTo>
                    <a:pt x="48" y="28"/>
                  </a:lnTo>
                  <a:lnTo>
                    <a:pt x="47" y="28"/>
                  </a:lnTo>
                  <a:lnTo>
                    <a:pt x="45" y="28"/>
                  </a:lnTo>
                  <a:lnTo>
                    <a:pt x="43" y="28"/>
                  </a:lnTo>
                  <a:lnTo>
                    <a:pt x="43" y="26"/>
                  </a:lnTo>
                  <a:lnTo>
                    <a:pt x="41" y="28"/>
                  </a:lnTo>
                  <a:lnTo>
                    <a:pt x="39" y="28"/>
                  </a:lnTo>
                  <a:lnTo>
                    <a:pt x="37" y="28"/>
                  </a:lnTo>
                  <a:lnTo>
                    <a:pt x="35" y="30"/>
                  </a:lnTo>
                  <a:lnTo>
                    <a:pt x="34" y="28"/>
                  </a:lnTo>
                  <a:lnTo>
                    <a:pt x="32" y="28"/>
                  </a:lnTo>
                  <a:lnTo>
                    <a:pt x="30" y="26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0" y="21"/>
                  </a:lnTo>
                  <a:lnTo>
                    <a:pt x="32" y="19"/>
                  </a:lnTo>
                  <a:lnTo>
                    <a:pt x="35" y="17"/>
                  </a:lnTo>
                  <a:lnTo>
                    <a:pt x="41" y="17"/>
                  </a:lnTo>
                  <a:lnTo>
                    <a:pt x="43" y="15"/>
                  </a:lnTo>
                  <a:lnTo>
                    <a:pt x="41" y="11"/>
                  </a:lnTo>
                  <a:lnTo>
                    <a:pt x="37" y="11"/>
                  </a:lnTo>
                  <a:lnTo>
                    <a:pt x="35" y="11"/>
                  </a:lnTo>
                  <a:lnTo>
                    <a:pt x="34" y="13"/>
                  </a:lnTo>
                  <a:lnTo>
                    <a:pt x="34" y="15"/>
                  </a:lnTo>
                  <a:lnTo>
                    <a:pt x="30" y="15"/>
                  </a:lnTo>
                  <a:close/>
                  <a:moveTo>
                    <a:pt x="43" y="19"/>
                  </a:moveTo>
                  <a:lnTo>
                    <a:pt x="43" y="19"/>
                  </a:lnTo>
                  <a:lnTo>
                    <a:pt x="41" y="19"/>
                  </a:lnTo>
                  <a:lnTo>
                    <a:pt x="39" y="19"/>
                  </a:lnTo>
                  <a:lnTo>
                    <a:pt x="37" y="21"/>
                  </a:lnTo>
                  <a:lnTo>
                    <a:pt x="35" y="21"/>
                  </a:lnTo>
                  <a:lnTo>
                    <a:pt x="34" y="21"/>
                  </a:lnTo>
                  <a:lnTo>
                    <a:pt x="34" y="22"/>
                  </a:lnTo>
                  <a:lnTo>
                    <a:pt x="34" y="26"/>
                  </a:lnTo>
                  <a:lnTo>
                    <a:pt x="37" y="26"/>
                  </a:lnTo>
                  <a:lnTo>
                    <a:pt x="39" y="26"/>
                  </a:lnTo>
                  <a:lnTo>
                    <a:pt x="41" y="24"/>
                  </a:lnTo>
                  <a:lnTo>
                    <a:pt x="43" y="22"/>
                  </a:lnTo>
                  <a:lnTo>
                    <a:pt x="43" y="19"/>
                  </a:lnTo>
                  <a:close/>
                  <a:moveTo>
                    <a:pt x="65" y="10"/>
                  </a:moveTo>
                  <a:lnTo>
                    <a:pt x="67" y="10"/>
                  </a:lnTo>
                  <a:lnTo>
                    <a:pt x="67" y="28"/>
                  </a:lnTo>
                  <a:lnTo>
                    <a:pt x="65" y="28"/>
                  </a:lnTo>
                  <a:lnTo>
                    <a:pt x="65" y="19"/>
                  </a:lnTo>
                  <a:lnTo>
                    <a:pt x="56" y="19"/>
                  </a:lnTo>
                  <a:lnTo>
                    <a:pt x="56" y="28"/>
                  </a:lnTo>
                  <a:lnTo>
                    <a:pt x="52" y="28"/>
                  </a:lnTo>
                  <a:lnTo>
                    <a:pt x="52" y="10"/>
                  </a:lnTo>
                  <a:lnTo>
                    <a:pt x="56" y="10"/>
                  </a:lnTo>
                  <a:lnTo>
                    <a:pt x="56" y="17"/>
                  </a:lnTo>
                  <a:lnTo>
                    <a:pt x="65" y="17"/>
                  </a:lnTo>
                  <a:lnTo>
                    <a:pt x="65" y="10"/>
                  </a:lnTo>
                  <a:close/>
                  <a:moveTo>
                    <a:pt x="89" y="28"/>
                  </a:moveTo>
                  <a:lnTo>
                    <a:pt x="85" y="28"/>
                  </a:lnTo>
                  <a:lnTo>
                    <a:pt x="78" y="19"/>
                  </a:lnTo>
                  <a:lnTo>
                    <a:pt x="76" y="21"/>
                  </a:lnTo>
                  <a:lnTo>
                    <a:pt x="76" y="28"/>
                  </a:lnTo>
                  <a:lnTo>
                    <a:pt x="72" y="28"/>
                  </a:lnTo>
                  <a:lnTo>
                    <a:pt x="72" y="10"/>
                  </a:lnTo>
                  <a:lnTo>
                    <a:pt x="76" y="10"/>
                  </a:lnTo>
                  <a:lnTo>
                    <a:pt x="76" y="17"/>
                  </a:lnTo>
                  <a:lnTo>
                    <a:pt x="84" y="10"/>
                  </a:lnTo>
                  <a:lnTo>
                    <a:pt x="89" y="10"/>
                  </a:lnTo>
                  <a:lnTo>
                    <a:pt x="80" y="17"/>
                  </a:lnTo>
                  <a:lnTo>
                    <a:pt x="89" y="28"/>
                  </a:lnTo>
                  <a:close/>
                  <a:moveTo>
                    <a:pt x="98" y="11"/>
                  </a:moveTo>
                  <a:lnTo>
                    <a:pt x="98" y="28"/>
                  </a:lnTo>
                  <a:lnTo>
                    <a:pt x="95" y="28"/>
                  </a:lnTo>
                  <a:lnTo>
                    <a:pt x="95" y="11"/>
                  </a:lnTo>
                  <a:lnTo>
                    <a:pt x="89" y="11"/>
                  </a:lnTo>
                  <a:lnTo>
                    <a:pt x="89" y="10"/>
                  </a:lnTo>
                  <a:lnTo>
                    <a:pt x="106" y="10"/>
                  </a:lnTo>
                  <a:lnTo>
                    <a:pt x="106" y="11"/>
                  </a:lnTo>
                  <a:lnTo>
                    <a:pt x="98" y="11"/>
                  </a:lnTo>
                  <a:close/>
                  <a:moveTo>
                    <a:pt x="117" y="17"/>
                  </a:moveTo>
                  <a:lnTo>
                    <a:pt x="117" y="21"/>
                  </a:lnTo>
                  <a:lnTo>
                    <a:pt x="108" y="21"/>
                  </a:lnTo>
                  <a:lnTo>
                    <a:pt x="108" y="17"/>
                  </a:lnTo>
                  <a:lnTo>
                    <a:pt x="117" y="17"/>
                  </a:lnTo>
                  <a:close/>
                  <a:moveTo>
                    <a:pt x="23" y="37"/>
                  </a:moveTo>
                  <a:lnTo>
                    <a:pt x="23" y="65"/>
                  </a:lnTo>
                  <a:lnTo>
                    <a:pt x="19" y="65"/>
                  </a:lnTo>
                  <a:lnTo>
                    <a:pt x="19" y="41"/>
                  </a:lnTo>
                  <a:lnTo>
                    <a:pt x="4" y="41"/>
                  </a:lnTo>
                  <a:lnTo>
                    <a:pt x="4" y="65"/>
                  </a:lnTo>
                  <a:lnTo>
                    <a:pt x="0" y="65"/>
                  </a:lnTo>
                  <a:lnTo>
                    <a:pt x="0" y="37"/>
                  </a:lnTo>
                  <a:lnTo>
                    <a:pt x="23" y="37"/>
                  </a:lnTo>
                  <a:close/>
                  <a:moveTo>
                    <a:pt x="45" y="58"/>
                  </a:moveTo>
                  <a:lnTo>
                    <a:pt x="43" y="59"/>
                  </a:lnTo>
                  <a:lnTo>
                    <a:pt x="43" y="61"/>
                  </a:lnTo>
                  <a:lnTo>
                    <a:pt x="41" y="63"/>
                  </a:lnTo>
                  <a:lnTo>
                    <a:pt x="37" y="65"/>
                  </a:lnTo>
                  <a:lnTo>
                    <a:pt x="35" y="65"/>
                  </a:lnTo>
                  <a:lnTo>
                    <a:pt x="32" y="65"/>
                  </a:lnTo>
                  <a:lnTo>
                    <a:pt x="30" y="63"/>
                  </a:lnTo>
                  <a:lnTo>
                    <a:pt x="28" y="63"/>
                  </a:lnTo>
                  <a:lnTo>
                    <a:pt x="28" y="59"/>
                  </a:lnTo>
                  <a:lnTo>
                    <a:pt x="26" y="58"/>
                  </a:lnTo>
                  <a:lnTo>
                    <a:pt x="26" y="56"/>
                  </a:lnTo>
                  <a:lnTo>
                    <a:pt x="26" y="52"/>
                  </a:lnTo>
                  <a:lnTo>
                    <a:pt x="28" y="50"/>
                  </a:lnTo>
                  <a:lnTo>
                    <a:pt x="28" y="46"/>
                  </a:lnTo>
                  <a:lnTo>
                    <a:pt x="30" y="46"/>
                  </a:lnTo>
                  <a:lnTo>
                    <a:pt x="34" y="45"/>
                  </a:lnTo>
                  <a:lnTo>
                    <a:pt x="35" y="45"/>
                  </a:lnTo>
                  <a:lnTo>
                    <a:pt x="37" y="45"/>
                  </a:lnTo>
                  <a:lnTo>
                    <a:pt x="41" y="46"/>
                  </a:lnTo>
                  <a:lnTo>
                    <a:pt x="43" y="46"/>
                  </a:lnTo>
                  <a:lnTo>
                    <a:pt x="43" y="50"/>
                  </a:lnTo>
                  <a:lnTo>
                    <a:pt x="45" y="52"/>
                  </a:lnTo>
                  <a:lnTo>
                    <a:pt x="45" y="56"/>
                  </a:lnTo>
                  <a:lnTo>
                    <a:pt x="30" y="56"/>
                  </a:lnTo>
                  <a:lnTo>
                    <a:pt x="30" y="58"/>
                  </a:lnTo>
                  <a:lnTo>
                    <a:pt x="32" y="61"/>
                  </a:lnTo>
                  <a:lnTo>
                    <a:pt x="34" y="61"/>
                  </a:lnTo>
                  <a:lnTo>
                    <a:pt x="35" y="61"/>
                  </a:lnTo>
                  <a:lnTo>
                    <a:pt x="37" y="61"/>
                  </a:lnTo>
                  <a:lnTo>
                    <a:pt x="39" y="61"/>
                  </a:lnTo>
                  <a:lnTo>
                    <a:pt x="39" y="59"/>
                  </a:lnTo>
                  <a:lnTo>
                    <a:pt x="41" y="59"/>
                  </a:lnTo>
                  <a:lnTo>
                    <a:pt x="41" y="58"/>
                  </a:lnTo>
                  <a:lnTo>
                    <a:pt x="45" y="58"/>
                  </a:lnTo>
                  <a:close/>
                  <a:moveTo>
                    <a:pt x="41" y="54"/>
                  </a:moveTo>
                  <a:lnTo>
                    <a:pt x="41" y="50"/>
                  </a:lnTo>
                  <a:lnTo>
                    <a:pt x="39" y="48"/>
                  </a:lnTo>
                  <a:lnTo>
                    <a:pt x="37" y="48"/>
                  </a:lnTo>
                  <a:lnTo>
                    <a:pt x="35" y="46"/>
                  </a:lnTo>
                  <a:lnTo>
                    <a:pt x="34" y="48"/>
                  </a:lnTo>
                  <a:lnTo>
                    <a:pt x="32" y="48"/>
                  </a:lnTo>
                  <a:lnTo>
                    <a:pt x="30" y="50"/>
                  </a:lnTo>
                  <a:lnTo>
                    <a:pt x="30" y="52"/>
                  </a:lnTo>
                  <a:lnTo>
                    <a:pt x="30" y="54"/>
                  </a:lnTo>
                  <a:lnTo>
                    <a:pt x="41" y="54"/>
                  </a:lnTo>
                  <a:close/>
                  <a:moveTo>
                    <a:pt x="54" y="48"/>
                  </a:moveTo>
                  <a:lnTo>
                    <a:pt x="54" y="65"/>
                  </a:lnTo>
                  <a:lnTo>
                    <a:pt x="50" y="65"/>
                  </a:lnTo>
                  <a:lnTo>
                    <a:pt x="50" y="48"/>
                  </a:lnTo>
                  <a:lnTo>
                    <a:pt x="45" y="48"/>
                  </a:lnTo>
                  <a:lnTo>
                    <a:pt x="45" y="45"/>
                  </a:lnTo>
                  <a:lnTo>
                    <a:pt x="59" y="45"/>
                  </a:lnTo>
                  <a:lnTo>
                    <a:pt x="59" y="48"/>
                  </a:lnTo>
                  <a:lnTo>
                    <a:pt x="54" y="48"/>
                  </a:lnTo>
                  <a:close/>
                  <a:moveTo>
                    <a:pt x="78" y="58"/>
                  </a:moveTo>
                  <a:lnTo>
                    <a:pt x="78" y="59"/>
                  </a:lnTo>
                  <a:lnTo>
                    <a:pt x="78" y="61"/>
                  </a:lnTo>
                  <a:lnTo>
                    <a:pt x="76" y="63"/>
                  </a:lnTo>
                  <a:lnTo>
                    <a:pt x="74" y="63"/>
                  </a:lnTo>
                  <a:lnTo>
                    <a:pt x="72" y="65"/>
                  </a:lnTo>
                  <a:lnTo>
                    <a:pt x="71" y="65"/>
                  </a:lnTo>
                  <a:lnTo>
                    <a:pt x="67" y="65"/>
                  </a:lnTo>
                  <a:lnTo>
                    <a:pt x="65" y="63"/>
                  </a:lnTo>
                  <a:lnTo>
                    <a:pt x="63" y="63"/>
                  </a:lnTo>
                  <a:lnTo>
                    <a:pt x="61" y="59"/>
                  </a:lnTo>
                  <a:lnTo>
                    <a:pt x="61" y="58"/>
                  </a:lnTo>
                  <a:lnTo>
                    <a:pt x="61" y="56"/>
                  </a:lnTo>
                  <a:lnTo>
                    <a:pt x="61" y="52"/>
                  </a:lnTo>
                  <a:lnTo>
                    <a:pt x="61" y="50"/>
                  </a:lnTo>
                  <a:lnTo>
                    <a:pt x="63" y="46"/>
                  </a:lnTo>
                  <a:lnTo>
                    <a:pt x="65" y="46"/>
                  </a:lnTo>
                  <a:lnTo>
                    <a:pt x="67" y="45"/>
                  </a:lnTo>
                  <a:lnTo>
                    <a:pt x="71" y="45"/>
                  </a:lnTo>
                  <a:lnTo>
                    <a:pt x="72" y="45"/>
                  </a:lnTo>
                  <a:lnTo>
                    <a:pt x="74" y="46"/>
                  </a:lnTo>
                  <a:lnTo>
                    <a:pt x="76" y="46"/>
                  </a:lnTo>
                  <a:lnTo>
                    <a:pt x="78" y="50"/>
                  </a:lnTo>
                  <a:lnTo>
                    <a:pt x="78" y="52"/>
                  </a:lnTo>
                  <a:lnTo>
                    <a:pt x="78" y="56"/>
                  </a:lnTo>
                  <a:lnTo>
                    <a:pt x="65" y="56"/>
                  </a:lnTo>
                  <a:lnTo>
                    <a:pt x="65" y="58"/>
                  </a:lnTo>
                  <a:lnTo>
                    <a:pt x="65" y="61"/>
                  </a:lnTo>
                  <a:lnTo>
                    <a:pt x="67" y="61"/>
                  </a:lnTo>
                  <a:lnTo>
                    <a:pt x="71" y="61"/>
                  </a:lnTo>
                  <a:lnTo>
                    <a:pt x="72" y="61"/>
                  </a:lnTo>
                  <a:lnTo>
                    <a:pt x="74" y="61"/>
                  </a:lnTo>
                  <a:lnTo>
                    <a:pt x="74" y="59"/>
                  </a:lnTo>
                  <a:lnTo>
                    <a:pt x="74" y="58"/>
                  </a:lnTo>
                  <a:lnTo>
                    <a:pt x="78" y="58"/>
                  </a:lnTo>
                  <a:close/>
                  <a:moveTo>
                    <a:pt x="76" y="54"/>
                  </a:moveTo>
                  <a:lnTo>
                    <a:pt x="74" y="50"/>
                  </a:lnTo>
                  <a:lnTo>
                    <a:pt x="74" y="48"/>
                  </a:lnTo>
                  <a:lnTo>
                    <a:pt x="72" y="48"/>
                  </a:lnTo>
                  <a:lnTo>
                    <a:pt x="71" y="46"/>
                  </a:lnTo>
                  <a:lnTo>
                    <a:pt x="69" y="48"/>
                  </a:lnTo>
                  <a:lnTo>
                    <a:pt x="67" y="48"/>
                  </a:lnTo>
                  <a:lnTo>
                    <a:pt x="65" y="50"/>
                  </a:lnTo>
                  <a:lnTo>
                    <a:pt x="65" y="52"/>
                  </a:lnTo>
                  <a:lnTo>
                    <a:pt x="65" y="54"/>
                  </a:lnTo>
                  <a:lnTo>
                    <a:pt x="76" y="54"/>
                  </a:lnTo>
                  <a:close/>
                  <a:moveTo>
                    <a:pt x="84" y="45"/>
                  </a:moveTo>
                  <a:lnTo>
                    <a:pt x="85" y="45"/>
                  </a:lnTo>
                  <a:lnTo>
                    <a:pt x="85" y="48"/>
                  </a:lnTo>
                  <a:lnTo>
                    <a:pt x="87" y="46"/>
                  </a:lnTo>
                  <a:lnTo>
                    <a:pt x="89" y="45"/>
                  </a:lnTo>
                  <a:lnTo>
                    <a:pt x="91" y="45"/>
                  </a:lnTo>
                  <a:lnTo>
                    <a:pt x="95" y="45"/>
                  </a:lnTo>
                  <a:lnTo>
                    <a:pt x="96" y="45"/>
                  </a:lnTo>
                  <a:lnTo>
                    <a:pt x="98" y="46"/>
                  </a:lnTo>
                  <a:lnTo>
                    <a:pt x="98" y="48"/>
                  </a:lnTo>
                  <a:lnTo>
                    <a:pt x="100" y="52"/>
                  </a:lnTo>
                  <a:lnTo>
                    <a:pt x="100" y="54"/>
                  </a:lnTo>
                  <a:lnTo>
                    <a:pt x="100" y="58"/>
                  </a:lnTo>
                  <a:lnTo>
                    <a:pt x="98" y="59"/>
                  </a:lnTo>
                  <a:lnTo>
                    <a:pt x="98" y="61"/>
                  </a:lnTo>
                  <a:lnTo>
                    <a:pt x="96" y="63"/>
                  </a:lnTo>
                  <a:lnTo>
                    <a:pt x="95" y="65"/>
                  </a:lnTo>
                  <a:lnTo>
                    <a:pt x="91" y="65"/>
                  </a:lnTo>
                  <a:lnTo>
                    <a:pt x="89" y="65"/>
                  </a:lnTo>
                  <a:lnTo>
                    <a:pt x="87" y="63"/>
                  </a:lnTo>
                  <a:lnTo>
                    <a:pt x="85" y="63"/>
                  </a:lnTo>
                  <a:lnTo>
                    <a:pt x="85" y="72"/>
                  </a:lnTo>
                  <a:lnTo>
                    <a:pt x="84" y="72"/>
                  </a:lnTo>
                  <a:lnTo>
                    <a:pt x="84" y="45"/>
                  </a:lnTo>
                  <a:close/>
                  <a:moveTo>
                    <a:pt x="91" y="61"/>
                  </a:moveTo>
                  <a:lnTo>
                    <a:pt x="93" y="61"/>
                  </a:lnTo>
                  <a:lnTo>
                    <a:pt x="95" y="61"/>
                  </a:lnTo>
                  <a:lnTo>
                    <a:pt x="95" y="59"/>
                  </a:lnTo>
                  <a:lnTo>
                    <a:pt x="96" y="59"/>
                  </a:lnTo>
                  <a:lnTo>
                    <a:pt x="96" y="58"/>
                  </a:lnTo>
                  <a:lnTo>
                    <a:pt x="96" y="54"/>
                  </a:lnTo>
                  <a:lnTo>
                    <a:pt x="96" y="52"/>
                  </a:lnTo>
                  <a:lnTo>
                    <a:pt x="96" y="50"/>
                  </a:lnTo>
                  <a:lnTo>
                    <a:pt x="95" y="48"/>
                  </a:lnTo>
                  <a:lnTo>
                    <a:pt x="93" y="48"/>
                  </a:lnTo>
                  <a:lnTo>
                    <a:pt x="91" y="46"/>
                  </a:lnTo>
                  <a:lnTo>
                    <a:pt x="89" y="48"/>
                  </a:lnTo>
                  <a:lnTo>
                    <a:pt x="87" y="50"/>
                  </a:lnTo>
                  <a:lnTo>
                    <a:pt x="85" y="52"/>
                  </a:lnTo>
                  <a:lnTo>
                    <a:pt x="85" y="56"/>
                  </a:lnTo>
                  <a:lnTo>
                    <a:pt x="85" y="59"/>
                  </a:lnTo>
                  <a:lnTo>
                    <a:pt x="87" y="61"/>
                  </a:lnTo>
                  <a:lnTo>
                    <a:pt x="89" y="61"/>
                  </a:lnTo>
                  <a:lnTo>
                    <a:pt x="91" y="61"/>
                  </a:lnTo>
                  <a:close/>
                  <a:moveTo>
                    <a:pt x="117" y="37"/>
                  </a:moveTo>
                  <a:lnTo>
                    <a:pt x="119" y="37"/>
                  </a:lnTo>
                  <a:lnTo>
                    <a:pt x="119" y="39"/>
                  </a:lnTo>
                  <a:lnTo>
                    <a:pt x="119" y="41"/>
                  </a:lnTo>
                  <a:lnTo>
                    <a:pt x="117" y="41"/>
                  </a:lnTo>
                  <a:lnTo>
                    <a:pt x="115" y="41"/>
                  </a:lnTo>
                  <a:lnTo>
                    <a:pt x="113" y="41"/>
                  </a:lnTo>
                  <a:lnTo>
                    <a:pt x="111" y="41"/>
                  </a:lnTo>
                  <a:lnTo>
                    <a:pt x="109" y="43"/>
                  </a:lnTo>
                  <a:lnTo>
                    <a:pt x="108" y="43"/>
                  </a:lnTo>
                  <a:lnTo>
                    <a:pt x="106" y="45"/>
                  </a:lnTo>
                  <a:lnTo>
                    <a:pt x="106" y="48"/>
                  </a:lnTo>
                  <a:lnTo>
                    <a:pt x="106" y="46"/>
                  </a:lnTo>
                  <a:lnTo>
                    <a:pt x="108" y="46"/>
                  </a:lnTo>
                  <a:lnTo>
                    <a:pt x="109" y="45"/>
                  </a:lnTo>
                  <a:lnTo>
                    <a:pt x="111" y="45"/>
                  </a:lnTo>
                  <a:lnTo>
                    <a:pt x="115" y="45"/>
                  </a:lnTo>
                  <a:lnTo>
                    <a:pt x="117" y="46"/>
                  </a:lnTo>
                  <a:lnTo>
                    <a:pt x="119" y="48"/>
                  </a:lnTo>
                  <a:lnTo>
                    <a:pt x="120" y="50"/>
                  </a:lnTo>
                  <a:lnTo>
                    <a:pt x="120" y="52"/>
                  </a:lnTo>
                  <a:lnTo>
                    <a:pt x="120" y="56"/>
                  </a:lnTo>
                  <a:lnTo>
                    <a:pt x="120" y="58"/>
                  </a:lnTo>
                  <a:lnTo>
                    <a:pt x="120" y="59"/>
                  </a:lnTo>
                  <a:lnTo>
                    <a:pt x="119" y="61"/>
                  </a:lnTo>
                  <a:lnTo>
                    <a:pt x="117" y="63"/>
                  </a:lnTo>
                  <a:lnTo>
                    <a:pt x="115" y="65"/>
                  </a:lnTo>
                  <a:lnTo>
                    <a:pt x="111" y="65"/>
                  </a:lnTo>
                  <a:lnTo>
                    <a:pt x="109" y="65"/>
                  </a:lnTo>
                  <a:lnTo>
                    <a:pt x="108" y="65"/>
                  </a:lnTo>
                  <a:lnTo>
                    <a:pt x="108" y="63"/>
                  </a:lnTo>
                  <a:lnTo>
                    <a:pt x="106" y="63"/>
                  </a:lnTo>
                  <a:lnTo>
                    <a:pt x="104" y="61"/>
                  </a:lnTo>
                  <a:lnTo>
                    <a:pt x="104" y="59"/>
                  </a:lnTo>
                  <a:lnTo>
                    <a:pt x="102" y="56"/>
                  </a:lnTo>
                  <a:lnTo>
                    <a:pt x="102" y="54"/>
                  </a:lnTo>
                  <a:lnTo>
                    <a:pt x="102" y="52"/>
                  </a:lnTo>
                  <a:lnTo>
                    <a:pt x="102" y="50"/>
                  </a:lnTo>
                  <a:lnTo>
                    <a:pt x="102" y="48"/>
                  </a:lnTo>
                  <a:lnTo>
                    <a:pt x="104" y="46"/>
                  </a:lnTo>
                  <a:lnTo>
                    <a:pt x="104" y="45"/>
                  </a:lnTo>
                  <a:lnTo>
                    <a:pt x="106" y="43"/>
                  </a:lnTo>
                  <a:lnTo>
                    <a:pt x="106" y="41"/>
                  </a:lnTo>
                  <a:lnTo>
                    <a:pt x="108" y="39"/>
                  </a:lnTo>
                  <a:lnTo>
                    <a:pt x="111" y="39"/>
                  </a:lnTo>
                  <a:lnTo>
                    <a:pt x="115" y="39"/>
                  </a:lnTo>
                  <a:lnTo>
                    <a:pt x="117" y="39"/>
                  </a:lnTo>
                  <a:lnTo>
                    <a:pt x="117" y="37"/>
                  </a:lnTo>
                  <a:close/>
                  <a:moveTo>
                    <a:pt x="117" y="56"/>
                  </a:moveTo>
                  <a:lnTo>
                    <a:pt x="117" y="54"/>
                  </a:lnTo>
                  <a:lnTo>
                    <a:pt x="117" y="52"/>
                  </a:lnTo>
                  <a:lnTo>
                    <a:pt x="117" y="50"/>
                  </a:lnTo>
                  <a:lnTo>
                    <a:pt x="115" y="48"/>
                  </a:lnTo>
                  <a:lnTo>
                    <a:pt x="113" y="48"/>
                  </a:lnTo>
                  <a:lnTo>
                    <a:pt x="111" y="48"/>
                  </a:lnTo>
                  <a:lnTo>
                    <a:pt x="109" y="48"/>
                  </a:lnTo>
                  <a:lnTo>
                    <a:pt x="108" y="48"/>
                  </a:lnTo>
                  <a:lnTo>
                    <a:pt x="108" y="50"/>
                  </a:lnTo>
                  <a:lnTo>
                    <a:pt x="106" y="52"/>
                  </a:lnTo>
                  <a:lnTo>
                    <a:pt x="106" y="54"/>
                  </a:lnTo>
                  <a:lnTo>
                    <a:pt x="106" y="56"/>
                  </a:lnTo>
                  <a:lnTo>
                    <a:pt x="106" y="58"/>
                  </a:lnTo>
                  <a:lnTo>
                    <a:pt x="108" y="59"/>
                  </a:lnTo>
                  <a:lnTo>
                    <a:pt x="108" y="61"/>
                  </a:lnTo>
                  <a:lnTo>
                    <a:pt x="109" y="61"/>
                  </a:lnTo>
                  <a:lnTo>
                    <a:pt x="111" y="61"/>
                  </a:lnTo>
                  <a:lnTo>
                    <a:pt x="113" y="61"/>
                  </a:lnTo>
                  <a:lnTo>
                    <a:pt x="115" y="61"/>
                  </a:lnTo>
                  <a:lnTo>
                    <a:pt x="117" y="59"/>
                  </a:lnTo>
                  <a:lnTo>
                    <a:pt x="117" y="58"/>
                  </a:lnTo>
                  <a:lnTo>
                    <a:pt x="117" y="56"/>
                  </a:lnTo>
                  <a:close/>
                  <a:moveTo>
                    <a:pt x="137" y="45"/>
                  </a:moveTo>
                  <a:lnTo>
                    <a:pt x="141" y="45"/>
                  </a:lnTo>
                  <a:lnTo>
                    <a:pt x="139" y="46"/>
                  </a:lnTo>
                  <a:lnTo>
                    <a:pt x="139" y="50"/>
                  </a:lnTo>
                  <a:lnTo>
                    <a:pt x="137" y="52"/>
                  </a:lnTo>
                  <a:lnTo>
                    <a:pt x="137" y="54"/>
                  </a:lnTo>
                  <a:lnTo>
                    <a:pt x="135" y="56"/>
                  </a:lnTo>
                  <a:lnTo>
                    <a:pt x="135" y="59"/>
                  </a:lnTo>
                  <a:lnTo>
                    <a:pt x="133" y="61"/>
                  </a:lnTo>
                  <a:lnTo>
                    <a:pt x="133" y="65"/>
                  </a:lnTo>
                  <a:lnTo>
                    <a:pt x="132" y="67"/>
                  </a:lnTo>
                  <a:lnTo>
                    <a:pt x="132" y="69"/>
                  </a:lnTo>
                  <a:lnTo>
                    <a:pt x="130" y="70"/>
                  </a:lnTo>
                  <a:lnTo>
                    <a:pt x="130" y="72"/>
                  </a:lnTo>
                  <a:lnTo>
                    <a:pt x="128" y="72"/>
                  </a:lnTo>
                  <a:lnTo>
                    <a:pt x="126" y="72"/>
                  </a:lnTo>
                  <a:lnTo>
                    <a:pt x="124" y="72"/>
                  </a:lnTo>
                  <a:lnTo>
                    <a:pt x="124" y="69"/>
                  </a:lnTo>
                  <a:lnTo>
                    <a:pt x="126" y="69"/>
                  </a:lnTo>
                  <a:lnTo>
                    <a:pt x="128" y="69"/>
                  </a:lnTo>
                  <a:lnTo>
                    <a:pt x="130" y="67"/>
                  </a:lnTo>
                  <a:lnTo>
                    <a:pt x="130" y="65"/>
                  </a:lnTo>
                  <a:lnTo>
                    <a:pt x="122" y="45"/>
                  </a:lnTo>
                  <a:lnTo>
                    <a:pt x="126" y="45"/>
                  </a:lnTo>
                  <a:lnTo>
                    <a:pt x="132" y="61"/>
                  </a:lnTo>
                  <a:lnTo>
                    <a:pt x="137" y="45"/>
                  </a:lnTo>
                  <a:close/>
                  <a:moveTo>
                    <a:pt x="143" y="45"/>
                  </a:moveTo>
                  <a:lnTo>
                    <a:pt x="146" y="45"/>
                  </a:lnTo>
                  <a:lnTo>
                    <a:pt x="146" y="48"/>
                  </a:lnTo>
                  <a:lnTo>
                    <a:pt x="148" y="46"/>
                  </a:lnTo>
                  <a:lnTo>
                    <a:pt x="148" y="45"/>
                  </a:lnTo>
                  <a:lnTo>
                    <a:pt x="150" y="45"/>
                  </a:lnTo>
                  <a:lnTo>
                    <a:pt x="152" y="45"/>
                  </a:lnTo>
                  <a:lnTo>
                    <a:pt x="154" y="45"/>
                  </a:lnTo>
                  <a:lnTo>
                    <a:pt x="157" y="45"/>
                  </a:lnTo>
                  <a:lnTo>
                    <a:pt x="157" y="46"/>
                  </a:lnTo>
                  <a:lnTo>
                    <a:pt x="159" y="48"/>
                  </a:lnTo>
                  <a:lnTo>
                    <a:pt x="159" y="52"/>
                  </a:lnTo>
                  <a:lnTo>
                    <a:pt x="161" y="54"/>
                  </a:lnTo>
                  <a:lnTo>
                    <a:pt x="159" y="58"/>
                  </a:lnTo>
                  <a:lnTo>
                    <a:pt x="159" y="59"/>
                  </a:lnTo>
                  <a:lnTo>
                    <a:pt x="159" y="61"/>
                  </a:lnTo>
                  <a:lnTo>
                    <a:pt x="157" y="63"/>
                  </a:lnTo>
                  <a:lnTo>
                    <a:pt x="154" y="65"/>
                  </a:lnTo>
                  <a:lnTo>
                    <a:pt x="152" y="65"/>
                  </a:lnTo>
                  <a:lnTo>
                    <a:pt x="150" y="65"/>
                  </a:lnTo>
                  <a:lnTo>
                    <a:pt x="148" y="65"/>
                  </a:lnTo>
                  <a:lnTo>
                    <a:pt x="148" y="63"/>
                  </a:lnTo>
                  <a:lnTo>
                    <a:pt x="146" y="63"/>
                  </a:lnTo>
                  <a:lnTo>
                    <a:pt x="146" y="72"/>
                  </a:lnTo>
                  <a:lnTo>
                    <a:pt x="143" y="72"/>
                  </a:lnTo>
                  <a:lnTo>
                    <a:pt x="143" y="45"/>
                  </a:lnTo>
                  <a:close/>
                  <a:moveTo>
                    <a:pt x="152" y="61"/>
                  </a:moveTo>
                  <a:lnTo>
                    <a:pt x="154" y="61"/>
                  </a:lnTo>
                  <a:lnTo>
                    <a:pt x="156" y="59"/>
                  </a:lnTo>
                  <a:lnTo>
                    <a:pt x="157" y="58"/>
                  </a:lnTo>
                  <a:lnTo>
                    <a:pt x="157" y="54"/>
                  </a:lnTo>
                  <a:lnTo>
                    <a:pt x="157" y="52"/>
                  </a:lnTo>
                  <a:lnTo>
                    <a:pt x="156" y="50"/>
                  </a:lnTo>
                  <a:lnTo>
                    <a:pt x="156" y="48"/>
                  </a:lnTo>
                  <a:lnTo>
                    <a:pt x="154" y="48"/>
                  </a:lnTo>
                  <a:lnTo>
                    <a:pt x="152" y="46"/>
                  </a:lnTo>
                  <a:lnTo>
                    <a:pt x="150" y="48"/>
                  </a:lnTo>
                  <a:lnTo>
                    <a:pt x="148" y="50"/>
                  </a:lnTo>
                  <a:lnTo>
                    <a:pt x="146" y="52"/>
                  </a:lnTo>
                  <a:lnTo>
                    <a:pt x="146" y="56"/>
                  </a:lnTo>
                  <a:lnTo>
                    <a:pt x="146" y="59"/>
                  </a:lnTo>
                  <a:lnTo>
                    <a:pt x="148" y="61"/>
                  </a:lnTo>
                  <a:lnTo>
                    <a:pt x="150" y="61"/>
                  </a:lnTo>
                  <a:lnTo>
                    <a:pt x="152" y="61"/>
                  </a:lnTo>
                  <a:close/>
                  <a:moveTo>
                    <a:pt x="167" y="48"/>
                  </a:moveTo>
                  <a:lnTo>
                    <a:pt x="167" y="65"/>
                  </a:lnTo>
                  <a:lnTo>
                    <a:pt x="165" y="65"/>
                  </a:lnTo>
                  <a:lnTo>
                    <a:pt x="165" y="45"/>
                  </a:lnTo>
                  <a:lnTo>
                    <a:pt x="176" y="45"/>
                  </a:lnTo>
                  <a:lnTo>
                    <a:pt x="176" y="48"/>
                  </a:lnTo>
                  <a:lnTo>
                    <a:pt x="167" y="48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78" name="Freeform 169">
              <a:extLst>
                <a:ext uri="{FF2B5EF4-FFF2-40B4-BE49-F238E27FC236}">
                  <a16:creationId xmlns:a16="http://schemas.microsoft.com/office/drawing/2014/main" id="{51386E7F-63E2-704D-9355-FF2CAEA636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4997" y="2984187"/>
              <a:ext cx="260350" cy="106363"/>
            </a:xfrm>
            <a:custGeom>
              <a:avLst/>
              <a:gdLst>
                <a:gd name="T0" fmla="*/ 190143 w 178"/>
                <a:gd name="T1" fmla="*/ 3175 h 67"/>
                <a:gd name="T2" fmla="*/ 187218 w 178"/>
                <a:gd name="T3" fmla="*/ 34925 h 67"/>
                <a:gd name="T4" fmla="*/ 190143 w 178"/>
                <a:gd name="T5" fmla="*/ 41275 h 67"/>
                <a:gd name="T6" fmla="*/ 175517 w 178"/>
                <a:gd name="T7" fmla="*/ 12700 h 67"/>
                <a:gd name="T8" fmla="*/ 156503 w 178"/>
                <a:gd name="T9" fmla="*/ 12700 h 67"/>
                <a:gd name="T10" fmla="*/ 124324 w 178"/>
                <a:gd name="T11" fmla="*/ 12700 h 67"/>
                <a:gd name="T12" fmla="*/ 100922 w 178"/>
                <a:gd name="T13" fmla="*/ 34925 h 67"/>
                <a:gd name="T14" fmla="*/ 95072 w 178"/>
                <a:gd name="T15" fmla="*/ 41275 h 67"/>
                <a:gd name="T16" fmla="*/ 67281 w 178"/>
                <a:gd name="T17" fmla="*/ 41275 h 67"/>
                <a:gd name="T18" fmla="*/ 86296 w 178"/>
                <a:gd name="T19" fmla="*/ 12700 h 67"/>
                <a:gd name="T20" fmla="*/ 51192 w 178"/>
                <a:gd name="T21" fmla="*/ 14288 h 67"/>
                <a:gd name="T22" fmla="*/ 54118 w 178"/>
                <a:gd name="T23" fmla="*/ 23813 h 67"/>
                <a:gd name="T24" fmla="*/ 43879 w 178"/>
                <a:gd name="T25" fmla="*/ 44450 h 67"/>
                <a:gd name="T26" fmla="*/ 38029 w 178"/>
                <a:gd name="T27" fmla="*/ 14288 h 67"/>
                <a:gd name="T28" fmla="*/ 59968 w 178"/>
                <a:gd name="T29" fmla="*/ 23813 h 67"/>
                <a:gd name="T30" fmla="*/ 51192 w 178"/>
                <a:gd name="T31" fmla="*/ 38100 h 67"/>
                <a:gd name="T32" fmla="*/ 19014 w 178"/>
                <a:gd name="T33" fmla="*/ 38100 h 67"/>
                <a:gd name="T34" fmla="*/ 5851 w 178"/>
                <a:gd name="T35" fmla="*/ 17463 h 67"/>
                <a:gd name="T36" fmla="*/ 19014 w 178"/>
                <a:gd name="T37" fmla="*/ 6350 h 67"/>
                <a:gd name="T38" fmla="*/ 24865 w 178"/>
                <a:gd name="T39" fmla="*/ 3175 h 67"/>
                <a:gd name="T40" fmla="*/ 30715 w 178"/>
                <a:gd name="T41" fmla="*/ 26988 h 67"/>
                <a:gd name="T42" fmla="*/ 0 w 178"/>
                <a:gd name="T43" fmla="*/ 41275 h 67"/>
                <a:gd name="T44" fmla="*/ 251574 w 178"/>
                <a:gd name="T45" fmla="*/ 90488 h 67"/>
                <a:gd name="T46" fmla="*/ 235485 w 178"/>
                <a:gd name="T47" fmla="*/ 85725 h 67"/>
                <a:gd name="T48" fmla="*/ 254499 w 178"/>
                <a:gd name="T49" fmla="*/ 93663 h 67"/>
                <a:gd name="T50" fmla="*/ 225247 w 178"/>
                <a:gd name="T51" fmla="*/ 79375 h 67"/>
                <a:gd name="T52" fmla="*/ 210620 w 178"/>
                <a:gd name="T53" fmla="*/ 68263 h 67"/>
                <a:gd name="T54" fmla="*/ 210620 w 178"/>
                <a:gd name="T55" fmla="*/ 88900 h 67"/>
                <a:gd name="T56" fmla="*/ 229635 w 178"/>
                <a:gd name="T57" fmla="*/ 73025 h 67"/>
                <a:gd name="T58" fmla="*/ 210620 w 178"/>
                <a:gd name="T59" fmla="*/ 93663 h 67"/>
                <a:gd name="T60" fmla="*/ 206232 w 178"/>
                <a:gd name="T61" fmla="*/ 68263 h 67"/>
                <a:gd name="T62" fmla="*/ 191606 w 178"/>
                <a:gd name="T63" fmla="*/ 85725 h 67"/>
                <a:gd name="T64" fmla="*/ 187218 w 178"/>
                <a:gd name="T65" fmla="*/ 68263 h 67"/>
                <a:gd name="T66" fmla="*/ 187218 w 178"/>
                <a:gd name="T67" fmla="*/ 90488 h 67"/>
                <a:gd name="T68" fmla="*/ 187218 w 178"/>
                <a:gd name="T69" fmla="*/ 61913 h 67"/>
                <a:gd name="T70" fmla="*/ 197456 w 178"/>
                <a:gd name="T71" fmla="*/ 85725 h 67"/>
                <a:gd name="T72" fmla="*/ 178442 w 178"/>
                <a:gd name="T73" fmla="*/ 90488 h 67"/>
                <a:gd name="T74" fmla="*/ 162353 w 178"/>
                <a:gd name="T75" fmla="*/ 85725 h 67"/>
                <a:gd name="T76" fmla="*/ 156503 w 178"/>
                <a:gd name="T77" fmla="*/ 68263 h 67"/>
                <a:gd name="T78" fmla="*/ 146264 w 178"/>
                <a:gd name="T79" fmla="*/ 82550 h 67"/>
                <a:gd name="T80" fmla="*/ 162353 w 178"/>
                <a:gd name="T81" fmla="*/ 65088 h 67"/>
                <a:gd name="T82" fmla="*/ 162353 w 178"/>
                <a:gd name="T83" fmla="*/ 93663 h 67"/>
                <a:gd name="T84" fmla="*/ 140413 w 178"/>
                <a:gd name="T85" fmla="*/ 79375 h 67"/>
                <a:gd name="T86" fmla="*/ 127250 w 178"/>
                <a:gd name="T87" fmla="*/ 93663 h 67"/>
                <a:gd name="T88" fmla="*/ 108235 w 178"/>
                <a:gd name="T89" fmla="*/ 90488 h 67"/>
                <a:gd name="T90" fmla="*/ 97997 w 178"/>
                <a:gd name="T91" fmla="*/ 79375 h 67"/>
                <a:gd name="T92" fmla="*/ 111161 w 178"/>
                <a:gd name="T93" fmla="*/ 73025 h 67"/>
                <a:gd name="T94" fmla="*/ 92146 w 178"/>
                <a:gd name="T95" fmla="*/ 65088 h 67"/>
                <a:gd name="T96" fmla="*/ 114086 w 178"/>
                <a:gd name="T97" fmla="*/ 76200 h 67"/>
                <a:gd name="T98" fmla="*/ 117011 w 178"/>
                <a:gd name="T99" fmla="*/ 90488 h 67"/>
                <a:gd name="T100" fmla="*/ 78983 w 178"/>
                <a:gd name="T101" fmla="*/ 88900 h 67"/>
                <a:gd name="T102" fmla="*/ 78983 w 178"/>
                <a:gd name="T103" fmla="*/ 68263 h 67"/>
                <a:gd name="T104" fmla="*/ 65819 w 178"/>
                <a:gd name="T105" fmla="*/ 79375 h 67"/>
                <a:gd name="T106" fmla="*/ 78983 w 178"/>
                <a:gd name="T107" fmla="*/ 61913 h 67"/>
                <a:gd name="T108" fmla="*/ 83370 w 178"/>
                <a:gd name="T109" fmla="*/ 90488 h 67"/>
                <a:gd name="T110" fmla="*/ 62894 w 178"/>
                <a:gd name="T111" fmla="*/ 82550 h 67"/>
                <a:gd name="T112" fmla="*/ 48267 w 178"/>
                <a:gd name="T113" fmla="*/ 52388 h 67"/>
                <a:gd name="T114" fmla="*/ 24865 w 178"/>
                <a:gd name="T115" fmla="*/ 52388 h 6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8"/>
                <a:gd name="T175" fmla="*/ 0 h 67"/>
                <a:gd name="T176" fmla="*/ 178 w 178"/>
                <a:gd name="T177" fmla="*/ 67 h 6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8" h="67">
                  <a:moveTo>
                    <a:pt x="139" y="0"/>
                  </a:moveTo>
                  <a:lnTo>
                    <a:pt x="137" y="4"/>
                  </a:lnTo>
                  <a:lnTo>
                    <a:pt x="133" y="4"/>
                  </a:lnTo>
                  <a:lnTo>
                    <a:pt x="130" y="4"/>
                  </a:lnTo>
                  <a:lnTo>
                    <a:pt x="128" y="0"/>
                  </a:lnTo>
                  <a:lnTo>
                    <a:pt x="130" y="0"/>
                  </a:lnTo>
                  <a:lnTo>
                    <a:pt x="130" y="2"/>
                  </a:lnTo>
                  <a:lnTo>
                    <a:pt x="131" y="2"/>
                  </a:lnTo>
                  <a:lnTo>
                    <a:pt x="133" y="2"/>
                  </a:lnTo>
                  <a:lnTo>
                    <a:pt x="135" y="2"/>
                  </a:lnTo>
                  <a:lnTo>
                    <a:pt x="137" y="0"/>
                  </a:lnTo>
                  <a:lnTo>
                    <a:pt x="139" y="0"/>
                  </a:lnTo>
                  <a:close/>
                  <a:moveTo>
                    <a:pt x="128" y="22"/>
                  </a:moveTo>
                  <a:lnTo>
                    <a:pt x="128" y="22"/>
                  </a:lnTo>
                  <a:lnTo>
                    <a:pt x="137" y="8"/>
                  </a:lnTo>
                  <a:lnTo>
                    <a:pt x="141" y="8"/>
                  </a:lnTo>
                  <a:lnTo>
                    <a:pt x="141" y="26"/>
                  </a:lnTo>
                  <a:lnTo>
                    <a:pt x="137" y="26"/>
                  </a:lnTo>
                  <a:lnTo>
                    <a:pt x="137" y="11"/>
                  </a:lnTo>
                  <a:lnTo>
                    <a:pt x="130" y="26"/>
                  </a:lnTo>
                  <a:lnTo>
                    <a:pt x="126" y="26"/>
                  </a:lnTo>
                  <a:lnTo>
                    <a:pt x="126" y="8"/>
                  </a:lnTo>
                  <a:lnTo>
                    <a:pt x="128" y="8"/>
                  </a:lnTo>
                  <a:lnTo>
                    <a:pt x="128" y="22"/>
                  </a:lnTo>
                  <a:close/>
                  <a:moveTo>
                    <a:pt x="107" y="22"/>
                  </a:moveTo>
                  <a:lnTo>
                    <a:pt x="107" y="22"/>
                  </a:lnTo>
                  <a:lnTo>
                    <a:pt x="117" y="8"/>
                  </a:lnTo>
                  <a:lnTo>
                    <a:pt x="120" y="8"/>
                  </a:lnTo>
                  <a:lnTo>
                    <a:pt x="120" y="26"/>
                  </a:lnTo>
                  <a:lnTo>
                    <a:pt x="117" y="26"/>
                  </a:lnTo>
                  <a:lnTo>
                    <a:pt x="117" y="11"/>
                  </a:lnTo>
                  <a:lnTo>
                    <a:pt x="107" y="26"/>
                  </a:lnTo>
                  <a:lnTo>
                    <a:pt x="104" y="26"/>
                  </a:lnTo>
                  <a:lnTo>
                    <a:pt x="104" y="8"/>
                  </a:lnTo>
                  <a:lnTo>
                    <a:pt x="107" y="8"/>
                  </a:lnTo>
                  <a:lnTo>
                    <a:pt x="107" y="22"/>
                  </a:lnTo>
                  <a:close/>
                  <a:moveTo>
                    <a:pt x="102" y="26"/>
                  </a:moveTo>
                  <a:lnTo>
                    <a:pt x="98" y="26"/>
                  </a:lnTo>
                  <a:lnTo>
                    <a:pt x="91" y="17"/>
                  </a:lnTo>
                  <a:lnTo>
                    <a:pt x="89" y="19"/>
                  </a:lnTo>
                  <a:lnTo>
                    <a:pt x="89" y="26"/>
                  </a:lnTo>
                  <a:lnTo>
                    <a:pt x="85" y="26"/>
                  </a:lnTo>
                  <a:lnTo>
                    <a:pt x="85" y="8"/>
                  </a:lnTo>
                  <a:lnTo>
                    <a:pt x="89" y="8"/>
                  </a:lnTo>
                  <a:lnTo>
                    <a:pt x="89" y="15"/>
                  </a:lnTo>
                  <a:lnTo>
                    <a:pt x="96" y="8"/>
                  </a:lnTo>
                  <a:lnTo>
                    <a:pt x="102" y="8"/>
                  </a:lnTo>
                  <a:lnTo>
                    <a:pt x="93" y="15"/>
                  </a:lnTo>
                  <a:lnTo>
                    <a:pt x="102" y="26"/>
                  </a:lnTo>
                  <a:close/>
                  <a:moveTo>
                    <a:pt x="69" y="22"/>
                  </a:moveTo>
                  <a:lnTo>
                    <a:pt x="69" y="22"/>
                  </a:lnTo>
                  <a:lnTo>
                    <a:pt x="76" y="8"/>
                  </a:lnTo>
                  <a:lnTo>
                    <a:pt x="80" y="8"/>
                  </a:lnTo>
                  <a:lnTo>
                    <a:pt x="80" y="26"/>
                  </a:lnTo>
                  <a:lnTo>
                    <a:pt x="78" y="26"/>
                  </a:lnTo>
                  <a:lnTo>
                    <a:pt x="78" y="11"/>
                  </a:lnTo>
                  <a:lnTo>
                    <a:pt x="69" y="26"/>
                  </a:lnTo>
                  <a:lnTo>
                    <a:pt x="65" y="26"/>
                  </a:lnTo>
                  <a:lnTo>
                    <a:pt x="65" y="8"/>
                  </a:lnTo>
                  <a:lnTo>
                    <a:pt x="69" y="8"/>
                  </a:lnTo>
                  <a:lnTo>
                    <a:pt x="69" y="22"/>
                  </a:lnTo>
                  <a:close/>
                  <a:moveTo>
                    <a:pt x="48" y="9"/>
                  </a:moveTo>
                  <a:lnTo>
                    <a:pt x="48" y="22"/>
                  </a:lnTo>
                  <a:lnTo>
                    <a:pt x="48" y="24"/>
                  </a:lnTo>
                  <a:lnTo>
                    <a:pt x="48" y="26"/>
                  </a:lnTo>
                  <a:lnTo>
                    <a:pt x="46" y="26"/>
                  </a:lnTo>
                  <a:lnTo>
                    <a:pt x="43" y="28"/>
                  </a:lnTo>
                  <a:lnTo>
                    <a:pt x="43" y="24"/>
                  </a:lnTo>
                  <a:lnTo>
                    <a:pt x="45" y="24"/>
                  </a:lnTo>
                  <a:lnTo>
                    <a:pt x="45" y="22"/>
                  </a:lnTo>
                  <a:lnTo>
                    <a:pt x="46" y="22"/>
                  </a:lnTo>
                  <a:lnTo>
                    <a:pt x="46" y="8"/>
                  </a:lnTo>
                  <a:lnTo>
                    <a:pt x="59" y="8"/>
                  </a:lnTo>
                  <a:lnTo>
                    <a:pt x="59" y="26"/>
                  </a:lnTo>
                  <a:lnTo>
                    <a:pt x="56" y="26"/>
                  </a:lnTo>
                  <a:lnTo>
                    <a:pt x="56" y="9"/>
                  </a:lnTo>
                  <a:lnTo>
                    <a:pt x="48" y="9"/>
                  </a:lnTo>
                  <a:close/>
                  <a:moveTo>
                    <a:pt x="37" y="15"/>
                  </a:moveTo>
                  <a:lnTo>
                    <a:pt x="37" y="13"/>
                  </a:lnTo>
                  <a:lnTo>
                    <a:pt x="37" y="11"/>
                  </a:lnTo>
                  <a:lnTo>
                    <a:pt x="35" y="9"/>
                  </a:lnTo>
                  <a:lnTo>
                    <a:pt x="32" y="9"/>
                  </a:lnTo>
                  <a:lnTo>
                    <a:pt x="30" y="11"/>
                  </a:lnTo>
                  <a:lnTo>
                    <a:pt x="28" y="11"/>
                  </a:lnTo>
                  <a:lnTo>
                    <a:pt x="28" y="13"/>
                  </a:lnTo>
                  <a:lnTo>
                    <a:pt x="26" y="15"/>
                  </a:lnTo>
                  <a:lnTo>
                    <a:pt x="37" y="15"/>
                  </a:lnTo>
                  <a:close/>
                  <a:moveTo>
                    <a:pt x="41" y="20"/>
                  </a:moveTo>
                  <a:lnTo>
                    <a:pt x="41" y="22"/>
                  </a:lnTo>
                  <a:lnTo>
                    <a:pt x="41" y="24"/>
                  </a:lnTo>
                  <a:lnTo>
                    <a:pt x="39" y="24"/>
                  </a:lnTo>
                  <a:lnTo>
                    <a:pt x="37" y="26"/>
                  </a:lnTo>
                  <a:lnTo>
                    <a:pt x="35" y="28"/>
                  </a:lnTo>
                  <a:lnTo>
                    <a:pt x="32" y="28"/>
                  </a:lnTo>
                  <a:lnTo>
                    <a:pt x="30" y="28"/>
                  </a:lnTo>
                  <a:lnTo>
                    <a:pt x="28" y="26"/>
                  </a:lnTo>
                  <a:lnTo>
                    <a:pt x="26" y="24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7"/>
                  </a:lnTo>
                  <a:lnTo>
                    <a:pt x="24" y="15"/>
                  </a:lnTo>
                  <a:lnTo>
                    <a:pt x="24" y="11"/>
                  </a:lnTo>
                  <a:lnTo>
                    <a:pt x="26" y="9"/>
                  </a:lnTo>
                  <a:lnTo>
                    <a:pt x="28" y="8"/>
                  </a:lnTo>
                  <a:lnTo>
                    <a:pt x="30" y="8"/>
                  </a:lnTo>
                  <a:lnTo>
                    <a:pt x="33" y="6"/>
                  </a:lnTo>
                  <a:lnTo>
                    <a:pt x="35" y="8"/>
                  </a:lnTo>
                  <a:lnTo>
                    <a:pt x="37" y="8"/>
                  </a:lnTo>
                  <a:lnTo>
                    <a:pt x="39" y="9"/>
                  </a:lnTo>
                  <a:lnTo>
                    <a:pt x="41" y="11"/>
                  </a:lnTo>
                  <a:lnTo>
                    <a:pt x="41" y="15"/>
                  </a:lnTo>
                  <a:lnTo>
                    <a:pt x="41" y="19"/>
                  </a:lnTo>
                  <a:lnTo>
                    <a:pt x="26" y="19"/>
                  </a:lnTo>
                  <a:lnTo>
                    <a:pt x="28" y="20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41" y="20"/>
                  </a:lnTo>
                  <a:close/>
                  <a:moveTo>
                    <a:pt x="4" y="24"/>
                  </a:moveTo>
                  <a:lnTo>
                    <a:pt x="11" y="24"/>
                  </a:lnTo>
                  <a:lnTo>
                    <a:pt x="13" y="24"/>
                  </a:lnTo>
                  <a:lnTo>
                    <a:pt x="15" y="22"/>
                  </a:lnTo>
                  <a:lnTo>
                    <a:pt x="17" y="20"/>
                  </a:lnTo>
                  <a:lnTo>
                    <a:pt x="17" y="19"/>
                  </a:lnTo>
                  <a:lnTo>
                    <a:pt x="15" y="15"/>
                  </a:lnTo>
                  <a:lnTo>
                    <a:pt x="11" y="15"/>
                  </a:lnTo>
                  <a:lnTo>
                    <a:pt x="4" y="15"/>
                  </a:lnTo>
                  <a:lnTo>
                    <a:pt x="4" y="24"/>
                  </a:lnTo>
                  <a:close/>
                  <a:moveTo>
                    <a:pt x="4" y="11"/>
                  </a:moveTo>
                  <a:lnTo>
                    <a:pt x="9" y="11"/>
                  </a:lnTo>
                  <a:lnTo>
                    <a:pt x="13" y="11"/>
                  </a:lnTo>
                  <a:lnTo>
                    <a:pt x="15" y="9"/>
                  </a:lnTo>
                  <a:lnTo>
                    <a:pt x="15" y="8"/>
                  </a:lnTo>
                  <a:lnTo>
                    <a:pt x="15" y="6"/>
                  </a:lnTo>
                  <a:lnTo>
                    <a:pt x="15" y="4"/>
                  </a:lnTo>
                  <a:lnTo>
                    <a:pt x="13" y="4"/>
                  </a:lnTo>
                  <a:lnTo>
                    <a:pt x="9" y="4"/>
                  </a:lnTo>
                  <a:lnTo>
                    <a:pt x="4" y="4"/>
                  </a:lnTo>
                  <a:lnTo>
                    <a:pt x="4" y="11"/>
                  </a:lnTo>
                  <a:close/>
                  <a:moveTo>
                    <a:pt x="0" y="0"/>
                  </a:moveTo>
                  <a:lnTo>
                    <a:pt x="11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9" y="4"/>
                  </a:lnTo>
                  <a:lnTo>
                    <a:pt x="19" y="6"/>
                  </a:lnTo>
                  <a:lnTo>
                    <a:pt x="19" y="9"/>
                  </a:lnTo>
                  <a:lnTo>
                    <a:pt x="15" y="13"/>
                  </a:lnTo>
                  <a:lnTo>
                    <a:pt x="17" y="13"/>
                  </a:lnTo>
                  <a:lnTo>
                    <a:pt x="19" y="15"/>
                  </a:lnTo>
                  <a:lnTo>
                    <a:pt x="21" y="17"/>
                  </a:lnTo>
                  <a:lnTo>
                    <a:pt x="21" y="19"/>
                  </a:lnTo>
                  <a:lnTo>
                    <a:pt x="21" y="20"/>
                  </a:lnTo>
                  <a:lnTo>
                    <a:pt x="19" y="22"/>
                  </a:lnTo>
                  <a:lnTo>
                    <a:pt x="19" y="24"/>
                  </a:lnTo>
                  <a:lnTo>
                    <a:pt x="17" y="26"/>
                  </a:lnTo>
                  <a:lnTo>
                    <a:pt x="13" y="26"/>
                  </a:lnTo>
                  <a:lnTo>
                    <a:pt x="11" y="26"/>
                  </a:lnTo>
                  <a:lnTo>
                    <a:pt x="0" y="26"/>
                  </a:lnTo>
                  <a:lnTo>
                    <a:pt x="0" y="0"/>
                  </a:lnTo>
                  <a:close/>
                  <a:moveTo>
                    <a:pt x="172" y="57"/>
                  </a:moveTo>
                  <a:lnTo>
                    <a:pt x="172" y="43"/>
                  </a:lnTo>
                  <a:lnTo>
                    <a:pt x="165" y="43"/>
                  </a:lnTo>
                  <a:lnTo>
                    <a:pt x="165" y="54"/>
                  </a:lnTo>
                  <a:lnTo>
                    <a:pt x="165" y="56"/>
                  </a:lnTo>
                  <a:lnTo>
                    <a:pt x="163" y="57"/>
                  </a:lnTo>
                  <a:lnTo>
                    <a:pt x="172" y="57"/>
                  </a:lnTo>
                  <a:close/>
                  <a:moveTo>
                    <a:pt x="161" y="59"/>
                  </a:moveTo>
                  <a:lnTo>
                    <a:pt x="161" y="65"/>
                  </a:lnTo>
                  <a:lnTo>
                    <a:pt x="159" y="65"/>
                  </a:lnTo>
                  <a:lnTo>
                    <a:pt x="159" y="57"/>
                  </a:lnTo>
                  <a:lnTo>
                    <a:pt x="161" y="56"/>
                  </a:lnTo>
                  <a:lnTo>
                    <a:pt x="161" y="54"/>
                  </a:lnTo>
                  <a:lnTo>
                    <a:pt x="161" y="41"/>
                  </a:lnTo>
                  <a:lnTo>
                    <a:pt x="176" y="41"/>
                  </a:lnTo>
                  <a:lnTo>
                    <a:pt x="176" y="57"/>
                  </a:lnTo>
                  <a:lnTo>
                    <a:pt x="178" y="57"/>
                  </a:lnTo>
                  <a:lnTo>
                    <a:pt x="178" y="65"/>
                  </a:lnTo>
                  <a:lnTo>
                    <a:pt x="174" y="65"/>
                  </a:lnTo>
                  <a:lnTo>
                    <a:pt x="174" y="59"/>
                  </a:lnTo>
                  <a:lnTo>
                    <a:pt x="161" y="59"/>
                  </a:lnTo>
                  <a:close/>
                  <a:moveTo>
                    <a:pt x="148" y="57"/>
                  </a:moveTo>
                  <a:lnTo>
                    <a:pt x="150" y="57"/>
                  </a:lnTo>
                  <a:lnTo>
                    <a:pt x="152" y="56"/>
                  </a:lnTo>
                  <a:lnTo>
                    <a:pt x="152" y="54"/>
                  </a:lnTo>
                  <a:lnTo>
                    <a:pt x="154" y="54"/>
                  </a:lnTo>
                  <a:lnTo>
                    <a:pt x="154" y="52"/>
                  </a:lnTo>
                  <a:lnTo>
                    <a:pt x="154" y="50"/>
                  </a:lnTo>
                  <a:lnTo>
                    <a:pt x="154" y="48"/>
                  </a:lnTo>
                  <a:lnTo>
                    <a:pt x="154" y="46"/>
                  </a:lnTo>
                  <a:lnTo>
                    <a:pt x="152" y="45"/>
                  </a:lnTo>
                  <a:lnTo>
                    <a:pt x="152" y="43"/>
                  </a:lnTo>
                  <a:lnTo>
                    <a:pt x="150" y="43"/>
                  </a:lnTo>
                  <a:lnTo>
                    <a:pt x="148" y="43"/>
                  </a:lnTo>
                  <a:lnTo>
                    <a:pt x="146" y="43"/>
                  </a:lnTo>
                  <a:lnTo>
                    <a:pt x="144" y="43"/>
                  </a:lnTo>
                  <a:lnTo>
                    <a:pt x="142" y="45"/>
                  </a:lnTo>
                  <a:lnTo>
                    <a:pt x="142" y="46"/>
                  </a:lnTo>
                  <a:lnTo>
                    <a:pt x="142" y="48"/>
                  </a:lnTo>
                  <a:lnTo>
                    <a:pt x="142" y="50"/>
                  </a:lnTo>
                  <a:lnTo>
                    <a:pt x="142" y="52"/>
                  </a:lnTo>
                  <a:lnTo>
                    <a:pt x="142" y="54"/>
                  </a:lnTo>
                  <a:lnTo>
                    <a:pt x="144" y="56"/>
                  </a:lnTo>
                  <a:lnTo>
                    <a:pt x="146" y="57"/>
                  </a:lnTo>
                  <a:lnTo>
                    <a:pt x="148" y="57"/>
                  </a:lnTo>
                  <a:close/>
                  <a:moveTo>
                    <a:pt x="148" y="39"/>
                  </a:moveTo>
                  <a:lnTo>
                    <a:pt x="150" y="39"/>
                  </a:lnTo>
                  <a:lnTo>
                    <a:pt x="154" y="41"/>
                  </a:lnTo>
                  <a:lnTo>
                    <a:pt x="155" y="43"/>
                  </a:lnTo>
                  <a:lnTo>
                    <a:pt x="155" y="45"/>
                  </a:lnTo>
                  <a:lnTo>
                    <a:pt x="157" y="46"/>
                  </a:lnTo>
                  <a:lnTo>
                    <a:pt x="157" y="50"/>
                  </a:lnTo>
                  <a:lnTo>
                    <a:pt x="157" y="52"/>
                  </a:lnTo>
                  <a:lnTo>
                    <a:pt x="155" y="56"/>
                  </a:lnTo>
                  <a:lnTo>
                    <a:pt x="155" y="57"/>
                  </a:lnTo>
                  <a:lnTo>
                    <a:pt x="154" y="59"/>
                  </a:lnTo>
                  <a:lnTo>
                    <a:pt x="150" y="59"/>
                  </a:lnTo>
                  <a:lnTo>
                    <a:pt x="148" y="59"/>
                  </a:lnTo>
                  <a:lnTo>
                    <a:pt x="144" y="59"/>
                  </a:lnTo>
                  <a:lnTo>
                    <a:pt x="142" y="59"/>
                  </a:lnTo>
                  <a:lnTo>
                    <a:pt x="141" y="57"/>
                  </a:lnTo>
                  <a:lnTo>
                    <a:pt x="141" y="56"/>
                  </a:lnTo>
                  <a:lnTo>
                    <a:pt x="139" y="52"/>
                  </a:lnTo>
                  <a:lnTo>
                    <a:pt x="139" y="50"/>
                  </a:lnTo>
                  <a:lnTo>
                    <a:pt x="139" y="46"/>
                  </a:lnTo>
                  <a:lnTo>
                    <a:pt x="141" y="45"/>
                  </a:lnTo>
                  <a:lnTo>
                    <a:pt x="141" y="43"/>
                  </a:lnTo>
                  <a:lnTo>
                    <a:pt x="142" y="41"/>
                  </a:lnTo>
                  <a:lnTo>
                    <a:pt x="144" y="39"/>
                  </a:lnTo>
                  <a:lnTo>
                    <a:pt x="148" y="39"/>
                  </a:lnTo>
                  <a:close/>
                  <a:moveTo>
                    <a:pt x="128" y="57"/>
                  </a:moveTo>
                  <a:lnTo>
                    <a:pt x="130" y="57"/>
                  </a:lnTo>
                  <a:lnTo>
                    <a:pt x="131" y="56"/>
                  </a:lnTo>
                  <a:lnTo>
                    <a:pt x="131" y="54"/>
                  </a:lnTo>
                  <a:lnTo>
                    <a:pt x="133" y="52"/>
                  </a:lnTo>
                  <a:lnTo>
                    <a:pt x="133" y="50"/>
                  </a:lnTo>
                  <a:lnTo>
                    <a:pt x="133" y="48"/>
                  </a:lnTo>
                  <a:lnTo>
                    <a:pt x="133" y="46"/>
                  </a:lnTo>
                  <a:lnTo>
                    <a:pt x="131" y="45"/>
                  </a:lnTo>
                  <a:lnTo>
                    <a:pt x="131" y="43"/>
                  </a:lnTo>
                  <a:lnTo>
                    <a:pt x="130" y="43"/>
                  </a:lnTo>
                  <a:lnTo>
                    <a:pt x="128" y="43"/>
                  </a:lnTo>
                  <a:lnTo>
                    <a:pt x="126" y="43"/>
                  </a:lnTo>
                  <a:lnTo>
                    <a:pt x="124" y="45"/>
                  </a:lnTo>
                  <a:lnTo>
                    <a:pt x="122" y="46"/>
                  </a:lnTo>
                  <a:lnTo>
                    <a:pt x="122" y="50"/>
                  </a:lnTo>
                  <a:lnTo>
                    <a:pt x="122" y="54"/>
                  </a:lnTo>
                  <a:lnTo>
                    <a:pt x="124" y="56"/>
                  </a:lnTo>
                  <a:lnTo>
                    <a:pt x="126" y="57"/>
                  </a:lnTo>
                  <a:lnTo>
                    <a:pt x="128" y="57"/>
                  </a:lnTo>
                  <a:close/>
                  <a:moveTo>
                    <a:pt x="118" y="41"/>
                  </a:moveTo>
                  <a:lnTo>
                    <a:pt x="122" y="41"/>
                  </a:lnTo>
                  <a:lnTo>
                    <a:pt x="122" y="43"/>
                  </a:lnTo>
                  <a:lnTo>
                    <a:pt x="124" y="41"/>
                  </a:lnTo>
                  <a:lnTo>
                    <a:pt x="126" y="39"/>
                  </a:lnTo>
                  <a:lnTo>
                    <a:pt x="128" y="39"/>
                  </a:lnTo>
                  <a:lnTo>
                    <a:pt x="130" y="39"/>
                  </a:lnTo>
                  <a:lnTo>
                    <a:pt x="133" y="41"/>
                  </a:lnTo>
                  <a:lnTo>
                    <a:pt x="133" y="43"/>
                  </a:lnTo>
                  <a:lnTo>
                    <a:pt x="135" y="45"/>
                  </a:lnTo>
                  <a:lnTo>
                    <a:pt x="137" y="46"/>
                  </a:lnTo>
                  <a:lnTo>
                    <a:pt x="137" y="50"/>
                  </a:lnTo>
                  <a:lnTo>
                    <a:pt x="137" y="52"/>
                  </a:lnTo>
                  <a:lnTo>
                    <a:pt x="135" y="54"/>
                  </a:lnTo>
                  <a:lnTo>
                    <a:pt x="135" y="57"/>
                  </a:lnTo>
                  <a:lnTo>
                    <a:pt x="133" y="59"/>
                  </a:lnTo>
                  <a:lnTo>
                    <a:pt x="130" y="59"/>
                  </a:lnTo>
                  <a:lnTo>
                    <a:pt x="128" y="59"/>
                  </a:lnTo>
                  <a:lnTo>
                    <a:pt x="126" y="59"/>
                  </a:lnTo>
                  <a:lnTo>
                    <a:pt x="124" y="59"/>
                  </a:lnTo>
                  <a:lnTo>
                    <a:pt x="122" y="57"/>
                  </a:lnTo>
                  <a:lnTo>
                    <a:pt x="122" y="67"/>
                  </a:lnTo>
                  <a:lnTo>
                    <a:pt x="118" y="67"/>
                  </a:lnTo>
                  <a:lnTo>
                    <a:pt x="118" y="41"/>
                  </a:lnTo>
                  <a:close/>
                  <a:moveTo>
                    <a:pt x="106" y="57"/>
                  </a:moveTo>
                  <a:lnTo>
                    <a:pt x="107" y="57"/>
                  </a:lnTo>
                  <a:lnTo>
                    <a:pt x="109" y="56"/>
                  </a:lnTo>
                  <a:lnTo>
                    <a:pt x="111" y="54"/>
                  </a:lnTo>
                  <a:lnTo>
                    <a:pt x="111" y="52"/>
                  </a:lnTo>
                  <a:lnTo>
                    <a:pt x="111" y="50"/>
                  </a:lnTo>
                  <a:lnTo>
                    <a:pt x="111" y="48"/>
                  </a:lnTo>
                  <a:lnTo>
                    <a:pt x="111" y="46"/>
                  </a:lnTo>
                  <a:lnTo>
                    <a:pt x="111" y="45"/>
                  </a:lnTo>
                  <a:lnTo>
                    <a:pt x="109" y="43"/>
                  </a:lnTo>
                  <a:lnTo>
                    <a:pt x="107" y="43"/>
                  </a:lnTo>
                  <a:lnTo>
                    <a:pt x="106" y="43"/>
                  </a:lnTo>
                  <a:lnTo>
                    <a:pt x="104" y="43"/>
                  </a:lnTo>
                  <a:lnTo>
                    <a:pt x="102" y="43"/>
                  </a:lnTo>
                  <a:lnTo>
                    <a:pt x="102" y="45"/>
                  </a:lnTo>
                  <a:lnTo>
                    <a:pt x="102" y="46"/>
                  </a:lnTo>
                  <a:lnTo>
                    <a:pt x="100" y="48"/>
                  </a:lnTo>
                  <a:lnTo>
                    <a:pt x="100" y="50"/>
                  </a:lnTo>
                  <a:lnTo>
                    <a:pt x="100" y="52"/>
                  </a:lnTo>
                  <a:lnTo>
                    <a:pt x="102" y="54"/>
                  </a:lnTo>
                  <a:lnTo>
                    <a:pt x="102" y="56"/>
                  </a:lnTo>
                  <a:lnTo>
                    <a:pt x="104" y="57"/>
                  </a:lnTo>
                  <a:lnTo>
                    <a:pt x="106" y="57"/>
                  </a:lnTo>
                  <a:close/>
                  <a:moveTo>
                    <a:pt x="106" y="39"/>
                  </a:moveTo>
                  <a:lnTo>
                    <a:pt x="109" y="39"/>
                  </a:lnTo>
                  <a:lnTo>
                    <a:pt x="111" y="41"/>
                  </a:lnTo>
                  <a:lnTo>
                    <a:pt x="113" y="43"/>
                  </a:lnTo>
                  <a:lnTo>
                    <a:pt x="115" y="45"/>
                  </a:lnTo>
                  <a:lnTo>
                    <a:pt x="115" y="46"/>
                  </a:lnTo>
                  <a:lnTo>
                    <a:pt x="115" y="50"/>
                  </a:lnTo>
                  <a:lnTo>
                    <a:pt x="115" y="52"/>
                  </a:lnTo>
                  <a:lnTo>
                    <a:pt x="115" y="56"/>
                  </a:lnTo>
                  <a:lnTo>
                    <a:pt x="113" y="57"/>
                  </a:lnTo>
                  <a:lnTo>
                    <a:pt x="111" y="59"/>
                  </a:lnTo>
                  <a:lnTo>
                    <a:pt x="109" y="59"/>
                  </a:lnTo>
                  <a:lnTo>
                    <a:pt x="106" y="59"/>
                  </a:lnTo>
                  <a:lnTo>
                    <a:pt x="104" y="59"/>
                  </a:lnTo>
                  <a:lnTo>
                    <a:pt x="102" y="59"/>
                  </a:lnTo>
                  <a:lnTo>
                    <a:pt x="100" y="57"/>
                  </a:lnTo>
                  <a:lnTo>
                    <a:pt x="98" y="56"/>
                  </a:lnTo>
                  <a:lnTo>
                    <a:pt x="98" y="52"/>
                  </a:lnTo>
                  <a:lnTo>
                    <a:pt x="96" y="50"/>
                  </a:lnTo>
                  <a:lnTo>
                    <a:pt x="98" y="46"/>
                  </a:lnTo>
                  <a:lnTo>
                    <a:pt x="98" y="45"/>
                  </a:lnTo>
                  <a:lnTo>
                    <a:pt x="100" y="43"/>
                  </a:lnTo>
                  <a:lnTo>
                    <a:pt x="102" y="41"/>
                  </a:lnTo>
                  <a:lnTo>
                    <a:pt x="104" y="39"/>
                  </a:lnTo>
                  <a:lnTo>
                    <a:pt x="106" y="39"/>
                  </a:lnTo>
                  <a:close/>
                  <a:moveTo>
                    <a:pt x="87" y="43"/>
                  </a:moveTo>
                  <a:lnTo>
                    <a:pt x="87" y="59"/>
                  </a:lnTo>
                  <a:lnTo>
                    <a:pt x="85" y="59"/>
                  </a:lnTo>
                  <a:lnTo>
                    <a:pt x="85" y="41"/>
                  </a:lnTo>
                  <a:lnTo>
                    <a:pt x="96" y="41"/>
                  </a:lnTo>
                  <a:lnTo>
                    <a:pt x="96" y="43"/>
                  </a:lnTo>
                  <a:lnTo>
                    <a:pt x="87" y="43"/>
                  </a:lnTo>
                  <a:close/>
                  <a:moveTo>
                    <a:pt x="67" y="57"/>
                  </a:moveTo>
                  <a:lnTo>
                    <a:pt x="72" y="57"/>
                  </a:lnTo>
                  <a:lnTo>
                    <a:pt x="74" y="57"/>
                  </a:lnTo>
                  <a:lnTo>
                    <a:pt x="76" y="56"/>
                  </a:lnTo>
                  <a:lnTo>
                    <a:pt x="78" y="54"/>
                  </a:lnTo>
                  <a:lnTo>
                    <a:pt x="76" y="52"/>
                  </a:lnTo>
                  <a:lnTo>
                    <a:pt x="74" y="52"/>
                  </a:lnTo>
                  <a:lnTo>
                    <a:pt x="72" y="50"/>
                  </a:lnTo>
                  <a:lnTo>
                    <a:pt x="67" y="50"/>
                  </a:lnTo>
                  <a:lnTo>
                    <a:pt x="67" y="57"/>
                  </a:lnTo>
                  <a:close/>
                  <a:moveTo>
                    <a:pt x="67" y="48"/>
                  </a:moveTo>
                  <a:lnTo>
                    <a:pt x="72" y="48"/>
                  </a:lnTo>
                  <a:lnTo>
                    <a:pt x="74" y="48"/>
                  </a:lnTo>
                  <a:lnTo>
                    <a:pt x="76" y="46"/>
                  </a:lnTo>
                  <a:lnTo>
                    <a:pt x="76" y="45"/>
                  </a:lnTo>
                  <a:lnTo>
                    <a:pt x="76" y="43"/>
                  </a:lnTo>
                  <a:lnTo>
                    <a:pt x="74" y="43"/>
                  </a:lnTo>
                  <a:lnTo>
                    <a:pt x="72" y="43"/>
                  </a:lnTo>
                  <a:lnTo>
                    <a:pt x="67" y="43"/>
                  </a:lnTo>
                  <a:lnTo>
                    <a:pt x="67" y="48"/>
                  </a:lnTo>
                  <a:close/>
                  <a:moveTo>
                    <a:pt x="63" y="41"/>
                  </a:moveTo>
                  <a:lnTo>
                    <a:pt x="74" y="41"/>
                  </a:lnTo>
                  <a:lnTo>
                    <a:pt x="76" y="41"/>
                  </a:lnTo>
                  <a:lnTo>
                    <a:pt x="78" y="41"/>
                  </a:lnTo>
                  <a:lnTo>
                    <a:pt x="80" y="43"/>
                  </a:lnTo>
                  <a:lnTo>
                    <a:pt x="80" y="45"/>
                  </a:lnTo>
                  <a:lnTo>
                    <a:pt x="80" y="46"/>
                  </a:lnTo>
                  <a:lnTo>
                    <a:pt x="78" y="48"/>
                  </a:lnTo>
                  <a:lnTo>
                    <a:pt x="76" y="50"/>
                  </a:lnTo>
                  <a:lnTo>
                    <a:pt x="78" y="50"/>
                  </a:lnTo>
                  <a:lnTo>
                    <a:pt x="80" y="50"/>
                  </a:lnTo>
                  <a:lnTo>
                    <a:pt x="80" y="52"/>
                  </a:lnTo>
                  <a:lnTo>
                    <a:pt x="80" y="54"/>
                  </a:lnTo>
                  <a:lnTo>
                    <a:pt x="80" y="56"/>
                  </a:lnTo>
                  <a:lnTo>
                    <a:pt x="80" y="57"/>
                  </a:lnTo>
                  <a:lnTo>
                    <a:pt x="78" y="59"/>
                  </a:lnTo>
                  <a:lnTo>
                    <a:pt x="76" y="59"/>
                  </a:lnTo>
                  <a:lnTo>
                    <a:pt x="74" y="59"/>
                  </a:lnTo>
                  <a:lnTo>
                    <a:pt x="63" y="59"/>
                  </a:lnTo>
                  <a:lnTo>
                    <a:pt x="63" y="41"/>
                  </a:lnTo>
                  <a:close/>
                  <a:moveTo>
                    <a:pt x="50" y="57"/>
                  </a:moveTo>
                  <a:lnTo>
                    <a:pt x="52" y="57"/>
                  </a:lnTo>
                  <a:lnTo>
                    <a:pt x="54" y="56"/>
                  </a:lnTo>
                  <a:lnTo>
                    <a:pt x="56" y="54"/>
                  </a:lnTo>
                  <a:lnTo>
                    <a:pt x="56" y="52"/>
                  </a:lnTo>
                  <a:lnTo>
                    <a:pt x="56" y="50"/>
                  </a:lnTo>
                  <a:lnTo>
                    <a:pt x="56" y="48"/>
                  </a:lnTo>
                  <a:lnTo>
                    <a:pt x="56" y="46"/>
                  </a:lnTo>
                  <a:lnTo>
                    <a:pt x="56" y="45"/>
                  </a:lnTo>
                  <a:lnTo>
                    <a:pt x="54" y="43"/>
                  </a:lnTo>
                  <a:lnTo>
                    <a:pt x="52" y="43"/>
                  </a:lnTo>
                  <a:lnTo>
                    <a:pt x="50" y="43"/>
                  </a:lnTo>
                  <a:lnTo>
                    <a:pt x="48" y="43"/>
                  </a:lnTo>
                  <a:lnTo>
                    <a:pt x="46" y="45"/>
                  </a:lnTo>
                  <a:lnTo>
                    <a:pt x="46" y="46"/>
                  </a:lnTo>
                  <a:lnTo>
                    <a:pt x="45" y="48"/>
                  </a:lnTo>
                  <a:lnTo>
                    <a:pt x="45" y="50"/>
                  </a:lnTo>
                  <a:lnTo>
                    <a:pt x="45" y="52"/>
                  </a:lnTo>
                  <a:lnTo>
                    <a:pt x="46" y="54"/>
                  </a:lnTo>
                  <a:lnTo>
                    <a:pt x="48" y="56"/>
                  </a:lnTo>
                  <a:lnTo>
                    <a:pt x="48" y="57"/>
                  </a:lnTo>
                  <a:lnTo>
                    <a:pt x="50" y="57"/>
                  </a:lnTo>
                  <a:close/>
                  <a:moveTo>
                    <a:pt x="50" y="39"/>
                  </a:moveTo>
                  <a:lnTo>
                    <a:pt x="54" y="39"/>
                  </a:lnTo>
                  <a:lnTo>
                    <a:pt x="56" y="41"/>
                  </a:lnTo>
                  <a:lnTo>
                    <a:pt x="57" y="43"/>
                  </a:lnTo>
                  <a:lnTo>
                    <a:pt x="59" y="45"/>
                  </a:lnTo>
                  <a:lnTo>
                    <a:pt x="59" y="46"/>
                  </a:lnTo>
                  <a:lnTo>
                    <a:pt x="59" y="50"/>
                  </a:lnTo>
                  <a:lnTo>
                    <a:pt x="59" y="52"/>
                  </a:lnTo>
                  <a:lnTo>
                    <a:pt x="59" y="56"/>
                  </a:lnTo>
                  <a:lnTo>
                    <a:pt x="57" y="57"/>
                  </a:lnTo>
                  <a:lnTo>
                    <a:pt x="56" y="59"/>
                  </a:lnTo>
                  <a:lnTo>
                    <a:pt x="54" y="59"/>
                  </a:lnTo>
                  <a:lnTo>
                    <a:pt x="50" y="59"/>
                  </a:lnTo>
                  <a:lnTo>
                    <a:pt x="48" y="59"/>
                  </a:lnTo>
                  <a:lnTo>
                    <a:pt x="46" y="59"/>
                  </a:lnTo>
                  <a:lnTo>
                    <a:pt x="45" y="57"/>
                  </a:lnTo>
                  <a:lnTo>
                    <a:pt x="43" y="56"/>
                  </a:lnTo>
                  <a:lnTo>
                    <a:pt x="43" y="52"/>
                  </a:lnTo>
                  <a:lnTo>
                    <a:pt x="41" y="50"/>
                  </a:lnTo>
                  <a:lnTo>
                    <a:pt x="43" y="46"/>
                  </a:lnTo>
                  <a:lnTo>
                    <a:pt x="43" y="45"/>
                  </a:lnTo>
                  <a:lnTo>
                    <a:pt x="45" y="43"/>
                  </a:lnTo>
                  <a:lnTo>
                    <a:pt x="46" y="41"/>
                  </a:lnTo>
                  <a:lnTo>
                    <a:pt x="48" y="39"/>
                  </a:lnTo>
                  <a:lnTo>
                    <a:pt x="50" y="39"/>
                  </a:lnTo>
                  <a:close/>
                  <a:moveTo>
                    <a:pt x="33" y="33"/>
                  </a:moveTo>
                  <a:lnTo>
                    <a:pt x="37" y="33"/>
                  </a:lnTo>
                  <a:lnTo>
                    <a:pt x="37" y="59"/>
                  </a:lnTo>
                  <a:lnTo>
                    <a:pt x="33" y="59"/>
                  </a:lnTo>
                  <a:lnTo>
                    <a:pt x="33" y="46"/>
                  </a:lnTo>
                  <a:lnTo>
                    <a:pt x="21" y="46"/>
                  </a:lnTo>
                  <a:lnTo>
                    <a:pt x="21" y="59"/>
                  </a:lnTo>
                  <a:lnTo>
                    <a:pt x="17" y="59"/>
                  </a:lnTo>
                  <a:lnTo>
                    <a:pt x="17" y="33"/>
                  </a:lnTo>
                  <a:lnTo>
                    <a:pt x="21" y="33"/>
                  </a:lnTo>
                  <a:lnTo>
                    <a:pt x="21" y="45"/>
                  </a:lnTo>
                  <a:lnTo>
                    <a:pt x="33" y="45"/>
                  </a:lnTo>
                  <a:lnTo>
                    <a:pt x="33" y="3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79" name="Freeform 170">
              <a:extLst>
                <a:ext uri="{FF2B5EF4-FFF2-40B4-BE49-F238E27FC236}">
                  <a16:creationId xmlns:a16="http://schemas.microsoft.com/office/drawing/2014/main" id="{7BFA1F8C-076E-3D4A-B534-E927BE3C93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63236" y="4014474"/>
              <a:ext cx="192087" cy="42862"/>
            </a:xfrm>
            <a:custGeom>
              <a:avLst/>
              <a:gdLst>
                <a:gd name="T0" fmla="*/ 19062 w 131"/>
                <a:gd name="T1" fmla="*/ 42862 h 27"/>
                <a:gd name="T2" fmla="*/ 35192 w 131"/>
                <a:gd name="T3" fmla="*/ 23812 h 27"/>
                <a:gd name="T4" fmla="*/ 48388 w 131"/>
                <a:gd name="T5" fmla="*/ 11112 h 27"/>
                <a:gd name="T6" fmla="*/ 58653 w 131"/>
                <a:gd name="T7" fmla="*/ 20637 h 27"/>
                <a:gd name="T8" fmla="*/ 61585 w 131"/>
                <a:gd name="T9" fmla="*/ 41275 h 27"/>
                <a:gd name="T10" fmla="*/ 58653 w 131"/>
                <a:gd name="T11" fmla="*/ 42862 h 27"/>
                <a:gd name="T12" fmla="*/ 54254 w 131"/>
                <a:gd name="T13" fmla="*/ 41275 h 27"/>
                <a:gd name="T14" fmla="*/ 42523 w 131"/>
                <a:gd name="T15" fmla="*/ 42862 h 27"/>
                <a:gd name="T16" fmla="*/ 35192 w 131"/>
                <a:gd name="T17" fmla="*/ 38100 h 27"/>
                <a:gd name="T18" fmla="*/ 42523 w 131"/>
                <a:gd name="T19" fmla="*/ 25400 h 27"/>
                <a:gd name="T20" fmla="*/ 45456 w 131"/>
                <a:gd name="T21" fmla="*/ 17462 h 27"/>
                <a:gd name="T22" fmla="*/ 35192 w 131"/>
                <a:gd name="T23" fmla="*/ 23812 h 27"/>
                <a:gd name="T24" fmla="*/ 45456 w 131"/>
                <a:gd name="T25" fmla="*/ 28575 h 27"/>
                <a:gd name="T26" fmla="*/ 39590 w 131"/>
                <a:gd name="T27" fmla="*/ 31750 h 27"/>
                <a:gd name="T28" fmla="*/ 48388 w 131"/>
                <a:gd name="T29" fmla="*/ 41275 h 27"/>
                <a:gd name="T30" fmla="*/ 54254 w 131"/>
                <a:gd name="T31" fmla="*/ 28575 h 27"/>
                <a:gd name="T32" fmla="*/ 93844 w 131"/>
                <a:gd name="T33" fmla="*/ 42862 h 27"/>
                <a:gd name="T34" fmla="*/ 93844 w 131"/>
                <a:gd name="T35" fmla="*/ 20637 h 27"/>
                <a:gd name="T36" fmla="*/ 70383 w 131"/>
                <a:gd name="T37" fmla="*/ 20637 h 27"/>
                <a:gd name="T38" fmla="*/ 70383 w 131"/>
                <a:gd name="T39" fmla="*/ 42862 h 27"/>
                <a:gd name="T40" fmla="*/ 127569 w 131"/>
                <a:gd name="T41" fmla="*/ 0 h 27"/>
                <a:gd name="T42" fmla="*/ 124637 w 131"/>
                <a:gd name="T43" fmla="*/ 7937 h 27"/>
                <a:gd name="T44" fmla="*/ 109973 w 131"/>
                <a:gd name="T45" fmla="*/ 14287 h 27"/>
                <a:gd name="T46" fmla="*/ 112906 w 131"/>
                <a:gd name="T47" fmla="*/ 14287 h 27"/>
                <a:gd name="T48" fmla="*/ 124637 w 131"/>
                <a:gd name="T49" fmla="*/ 14287 h 27"/>
                <a:gd name="T50" fmla="*/ 129036 w 131"/>
                <a:gd name="T51" fmla="*/ 31750 h 27"/>
                <a:gd name="T52" fmla="*/ 115839 w 131"/>
                <a:gd name="T53" fmla="*/ 42862 h 27"/>
                <a:gd name="T54" fmla="*/ 108507 w 131"/>
                <a:gd name="T55" fmla="*/ 38100 h 27"/>
                <a:gd name="T56" fmla="*/ 105575 w 131"/>
                <a:gd name="T57" fmla="*/ 20637 h 27"/>
                <a:gd name="T58" fmla="*/ 109973 w 131"/>
                <a:gd name="T59" fmla="*/ 4762 h 27"/>
                <a:gd name="T60" fmla="*/ 124637 w 131"/>
                <a:gd name="T61" fmla="*/ 3175 h 27"/>
                <a:gd name="T62" fmla="*/ 124637 w 131"/>
                <a:gd name="T63" fmla="*/ 20637 h 27"/>
                <a:gd name="T64" fmla="*/ 112906 w 131"/>
                <a:gd name="T65" fmla="*/ 20637 h 27"/>
                <a:gd name="T66" fmla="*/ 109973 w 131"/>
                <a:gd name="T67" fmla="*/ 31750 h 27"/>
                <a:gd name="T68" fmla="*/ 118771 w 131"/>
                <a:gd name="T69" fmla="*/ 41275 h 27"/>
                <a:gd name="T70" fmla="*/ 127569 w 131"/>
                <a:gd name="T71" fmla="*/ 31750 h 27"/>
                <a:gd name="T72" fmla="*/ 156895 w 131"/>
                <a:gd name="T73" fmla="*/ 17462 h 27"/>
                <a:gd name="T74" fmla="*/ 159828 w 131"/>
                <a:gd name="T75" fmla="*/ 34925 h 27"/>
                <a:gd name="T76" fmla="*/ 143699 w 131"/>
                <a:gd name="T77" fmla="*/ 42862 h 27"/>
                <a:gd name="T78" fmla="*/ 134901 w 131"/>
                <a:gd name="T79" fmla="*/ 28575 h 27"/>
                <a:gd name="T80" fmla="*/ 143699 w 131"/>
                <a:gd name="T81" fmla="*/ 11112 h 27"/>
                <a:gd name="T82" fmla="*/ 153963 w 131"/>
                <a:gd name="T83" fmla="*/ 34925 h 27"/>
                <a:gd name="T84" fmla="*/ 156895 w 131"/>
                <a:gd name="T85" fmla="*/ 23812 h 27"/>
                <a:gd name="T86" fmla="*/ 145165 w 131"/>
                <a:gd name="T87" fmla="*/ 17462 h 27"/>
                <a:gd name="T88" fmla="*/ 140766 w 131"/>
                <a:gd name="T89" fmla="*/ 28575 h 27"/>
                <a:gd name="T90" fmla="*/ 145165 w 131"/>
                <a:gd name="T91" fmla="*/ 41275 h 27"/>
                <a:gd name="T92" fmla="*/ 186222 w 131"/>
                <a:gd name="T93" fmla="*/ 14287 h 27"/>
                <a:gd name="T94" fmla="*/ 186222 w 131"/>
                <a:gd name="T95" fmla="*/ 25400 h 27"/>
                <a:gd name="T96" fmla="*/ 192087 w 131"/>
                <a:gd name="T97" fmla="*/ 34925 h 27"/>
                <a:gd name="T98" fmla="*/ 183289 w 131"/>
                <a:gd name="T99" fmla="*/ 42862 h 27"/>
                <a:gd name="T100" fmla="*/ 178890 w 131"/>
                <a:gd name="T101" fmla="*/ 25400 h 27"/>
                <a:gd name="T102" fmla="*/ 183289 w 131"/>
                <a:gd name="T103" fmla="*/ 23812 h 27"/>
                <a:gd name="T104" fmla="*/ 178890 w 131"/>
                <a:gd name="T105" fmla="*/ 17462 h 27"/>
                <a:gd name="T106" fmla="*/ 183289 w 131"/>
                <a:gd name="T107" fmla="*/ 38100 h 27"/>
                <a:gd name="T108" fmla="*/ 183289 w 131"/>
                <a:gd name="T109" fmla="*/ 31750 h 2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1"/>
                <a:gd name="T166" fmla="*/ 0 h 27"/>
                <a:gd name="T167" fmla="*/ 131 w 131"/>
                <a:gd name="T168" fmla="*/ 27 h 2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1" h="27">
                  <a:moveTo>
                    <a:pt x="0" y="0"/>
                  </a:moveTo>
                  <a:lnTo>
                    <a:pt x="22" y="0"/>
                  </a:lnTo>
                  <a:lnTo>
                    <a:pt x="22" y="3"/>
                  </a:lnTo>
                  <a:lnTo>
                    <a:pt x="13" y="3"/>
                  </a:lnTo>
                  <a:lnTo>
                    <a:pt x="13" y="27"/>
                  </a:lnTo>
                  <a:lnTo>
                    <a:pt x="9" y="27"/>
                  </a:lnTo>
                  <a:lnTo>
                    <a:pt x="9" y="3"/>
                  </a:lnTo>
                  <a:lnTo>
                    <a:pt x="0" y="3"/>
                  </a:lnTo>
                  <a:lnTo>
                    <a:pt x="0" y="0"/>
                  </a:lnTo>
                  <a:close/>
                  <a:moveTo>
                    <a:pt x="24" y="15"/>
                  </a:moveTo>
                  <a:lnTo>
                    <a:pt x="26" y="11"/>
                  </a:lnTo>
                  <a:lnTo>
                    <a:pt x="26" y="9"/>
                  </a:lnTo>
                  <a:lnTo>
                    <a:pt x="29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7" y="9"/>
                  </a:lnTo>
                  <a:lnTo>
                    <a:pt x="38" y="9"/>
                  </a:lnTo>
                  <a:lnTo>
                    <a:pt x="38" y="11"/>
                  </a:lnTo>
                  <a:lnTo>
                    <a:pt x="40" y="13"/>
                  </a:lnTo>
                  <a:lnTo>
                    <a:pt x="40" y="24"/>
                  </a:lnTo>
                  <a:lnTo>
                    <a:pt x="40" y="26"/>
                  </a:lnTo>
                  <a:lnTo>
                    <a:pt x="42" y="26"/>
                  </a:lnTo>
                  <a:lnTo>
                    <a:pt x="42" y="27"/>
                  </a:lnTo>
                  <a:lnTo>
                    <a:pt x="40" y="27"/>
                  </a:lnTo>
                  <a:lnTo>
                    <a:pt x="38" y="27"/>
                  </a:lnTo>
                  <a:lnTo>
                    <a:pt x="37" y="27"/>
                  </a:lnTo>
                  <a:lnTo>
                    <a:pt x="37" y="26"/>
                  </a:lnTo>
                  <a:lnTo>
                    <a:pt x="35" y="26"/>
                  </a:lnTo>
                  <a:lnTo>
                    <a:pt x="33" y="27"/>
                  </a:lnTo>
                  <a:lnTo>
                    <a:pt x="31" y="27"/>
                  </a:lnTo>
                  <a:lnTo>
                    <a:pt x="29" y="27"/>
                  </a:lnTo>
                  <a:lnTo>
                    <a:pt x="27" y="27"/>
                  </a:lnTo>
                  <a:lnTo>
                    <a:pt x="26" y="27"/>
                  </a:lnTo>
                  <a:lnTo>
                    <a:pt x="26" y="26"/>
                  </a:lnTo>
                  <a:lnTo>
                    <a:pt x="24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8"/>
                  </a:lnTo>
                  <a:lnTo>
                    <a:pt x="26" y="16"/>
                  </a:lnTo>
                  <a:lnTo>
                    <a:pt x="29" y="16"/>
                  </a:lnTo>
                  <a:lnTo>
                    <a:pt x="35" y="16"/>
                  </a:lnTo>
                  <a:lnTo>
                    <a:pt x="37" y="15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1" y="11"/>
                  </a:lnTo>
                  <a:lnTo>
                    <a:pt x="29" y="11"/>
                  </a:lnTo>
                  <a:lnTo>
                    <a:pt x="27" y="11"/>
                  </a:lnTo>
                  <a:lnTo>
                    <a:pt x="27" y="13"/>
                  </a:lnTo>
                  <a:lnTo>
                    <a:pt x="27" y="15"/>
                  </a:lnTo>
                  <a:lnTo>
                    <a:pt x="24" y="15"/>
                  </a:lnTo>
                  <a:close/>
                  <a:moveTo>
                    <a:pt x="37" y="18"/>
                  </a:moveTo>
                  <a:lnTo>
                    <a:pt x="35" y="18"/>
                  </a:lnTo>
                  <a:lnTo>
                    <a:pt x="33" y="18"/>
                  </a:lnTo>
                  <a:lnTo>
                    <a:pt x="31" y="18"/>
                  </a:lnTo>
                  <a:lnTo>
                    <a:pt x="29" y="18"/>
                  </a:lnTo>
                  <a:lnTo>
                    <a:pt x="29" y="20"/>
                  </a:lnTo>
                  <a:lnTo>
                    <a:pt x="27" y="20"/>
                  </a:lnTo>
                  <a:lnTo>
                    <a:pt x="27" y="22"/>
                  </a:lnTo>
                  <a:lnTo>
                    <a:pt x="27" y="24"/>
                  </a:lnTo>
                  <a:lnTo>
                    <a:pt x="29" y="26"/>
                  </a:lnTo>
                  <a:lnTo>
                    <a:pt x="31" y="26"/>
                  </a:lnTo>
                  <a:lnTo>
                    <a:pt x="33" y="26"/>
                  </a:lnTo>
                  <a:lnTo>
                    <a:pt x="35" y="24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7" y="18"/>
                  </a:lnTo>
                  <a:close/>
                  <a:moveTo>
                    <a:pt x="57" y="24"/>
                  </a:moveTo>
                  <a:lnTo>
                    <a:pt x="62" y="7"/>
                  </a:lnTo>
                  <a:lnTo>
                    <a:pt x="66" y="7"/>
                  </a:lnTo>
                  <a:lnTo>
                    <a:pt x="66" y="27"/>
                  </a:lnTo>
                  <a:lnTo>
                    <a:pt x="64" y="27"/>
                  </a:lnTo>
                  <a:lnTo>
                    <a:pt x="64" y="16"/>
                  </a:lnTo>
                  <a:lnTo>
                    <a:pt x="64" y="15"/>
                  </a:lnTo>
                  <a:lnTo>
                    <a:pt x="64" y="13"/>
                  </a:lnTo>
                  <a:lnTo>
                    <a:pt x="57" y="27"/>
                  </a:lnTo>
                  <a:lnTo>
                    <a:pt x="55" y="27"/>
                  </a:lnTo>
                  <a:lnTo>
                    <a:pt x="48" y="13"/>
                  </a:lnTo>
                  <a:lnTo>
                    <a:pt x="48" y="15"/>
                  </a:lnTo>
                  <a:lnTo>
                    <a:pt x="48" y="16"/>
                  </a:lnTo>
                  <a:lnTo>
                    <a:pt x="48" y="27"/>
                  </a:lnTo>
                  <a:lnTo>
                    <a:pt x="46" y="27"/>
                  </a:lnTo>
                  <a:lnTo>
                    <a:pt x="46" y="7"/>
                  </a:lnTo>
                  <a:lnTo>
                    <a:pt x="50" y="7"/>
                  </a:lnTo>
                  <a:lnTo>
                    <a:pt x="57" y="24"/>
                  </a:lnTo>
                  <a:close/>
                  <a:moveTo>
                    <a:pt x="87" y="0"/>
                  </a:moveTo>
                  <a:lnTo>
                    <a:pt x="88" y="0"/>
                  </a:lnTo>
                  <a:lnTo>
                    <a:pt x="88" y="2"/>
                  </a:lnTo>
                  <a:lnTo>
                    <a:pt x="87" y="3"/>
                  </a:lnTo>
                  <a:lnTo>
                    <a:pt x="85" y="5"/>
                  </a:lnTo>
                  <a:lnTo>
                    <a:pt x="81" y="5"/>
                  </a:lnTo>
                  <a:lnTo>
                    <a:pt x="79" y="5"/>
                  </a:lnTo>
                  <a:lnTo>
                    <a:pt x="77" y="5"/>
                  </a:lnTo>
                  <a:lnTo>
                    <a:pt x="75" y="5"/>
                  </a:lnTo>
                  <a:lnTo>
                    <a:pt x="75" y="9"/>
                  </a:lnTo>
                  <a:lnTo>
                    <a:pt x="74" y="11"/>
                  </a:lnTo>
                  <a:lnTo>
                    <a:pt x="75" y="11"/>
                  </a:lnTo>
                  <a:lnTo>
                    <a:pt x="75" y="9"/>
                  </a:lnTo>
                  <a:lnTo>
                    <a:pt x="77" y="9"/>
                  </a:lnTo>
                  <a:lnTo>
                    <a:pt x="79" y="7"/>
                  </a:lnTo>
                  <a:lnTo>
                    <a:pt x="81" y="7"/>
                  </a:lnTo>
                  <a:lnTo>
                    <a:pt x="83" y="9"/>
                  </a:lnTo>
                  <a:lnTo>
                    <a:pt x="85" y="9"/>
                  </a:lnTo>
                  <a:lnTo>
                    <a:pt x="87" y="11"/>
                  </a:lnTo>
                  <a:lnTo>
                    <a:pt x="88" y="13"/>
                  </a:lnTo>
                  <a:lnTo>
                    <a:pt x="88" y="16"/>
                  </a:lnTo>
                  <a:lnTo>
                    <a:pt x="88" y="18"/>
                  </a:lnTo>
                  <a:lnTo>
                    <a:pt x="88" y="20"/>
                  </a:lnTo>
                  <a:lnTo>
                    <a:pt x="88" y="24"/>
                  </a:lnTo>
                  <a:lnTo>
                    <a:pt x="87" y="26"/>
                  </a:lnTo>
                  <a:lnTo>
                    <a:pt x="85" y="27"/>
                  </a:lnTo>
                  <a:lnTo>
                    <a:pt x="83" y="27"/>
                  </a:lnTo>
                  <a:lnTo>
                    <a:pt x="79" y="27"/>
                  </a:lnTo>
                  <a:lnTo>
                    <a:pt x="77" y="27"/>
                  </a:lnTo>
                  <a:lnTo>
                    <a:pt x="75" y="27"/>
                  </a:lnTo>
                  <a:lnTo>
                    <a:pt x="74" y="26"/>
                  </a:lnTo>
                  <a:lnTo>
                    <a:pt x="74" y="24"/>
                  </a:lnTo>
                  <a:lnTo>
                    <a:pt x="72" y="22"/>
                  </a:lnTo>
                  <a:lnTo>
                    <a:pt x="72" y="20"/>
                  </a:lnTo>
                  <a:lnTo>
                    <a:pt x="72" y="16"/>
                  </a:lnTo>
                  <a:lnTo>
                    <a:pt x="72" y="15"/>
                  </a:lnTo>
                  <a:lnTo>
                    <a:pt x="72" y="13"/>
                  </a:lnTo>
                  <a:lnTo>
                    <a:pt x="72" y="11"/>
                  </a:lnTo>
                  <a:lnTo>
                    <a:pt x="72" y="9"/>
                  </a:lnTo>
                  <a:lnTo>
                    <a:pt x="72" y="7"/>
                  </a:lnTo>
                  <a:lnTo>
                    <a:pt x="74" y="5"/>
                  </a:lnTo>
                  <a:lnTo>
                    <a:pt x="75" y="3"/>
                  </a:lnTo>
                  <a:lnTo>
                    <a:pt x="79" y="2"/>
                  </a:lnTo>
                  <a:lnTo>
                    <a:pt x="83" y="2"/>
                  </a:lnTo>
                  <a:lnTo>
                    <a:pt x="85" y="2"/>
                  </a:lnTo>
                  <a:lnTo>
                    <a:pt x="87" y="0"/>
                  </a:lnTo>
                  <a:close/>
                  <a:moveTo>
                    <a:pt x="87" y="18"/>
                  </a:moveTo>
                  <a:lnTo>
                    <a:pt x="87" y="16"/>
                  </a:lnTo>
                  <a:lnTo>
                    <a:pt x="85" y="15"/>
                  </a:lnTo>
                  <a:lnTo>
                    <a:pt x="85" y="13"/>
                  </a:lnTo>
                  <a:lnTo>
                    <a:pt x="83" y="13"/>
                  </a:lnTo>
                  <a:lnTo>
                    <a:pt x="83" y="11"/>
                  </a:lnTo>
                  <a:lnTo>
                    <a:pt x="81" y="11"/>
                  </a:lnTo>
                  <a:lnTo>
                    <a:pt x="77" y="11"/>
                  </a:lnTo>
                  <a:lnTo>
                    <a:pt x="77" y="13"/>
                  </a:lnTo>
                  <a:lnTo>
                    <a:pt x="75" y="13"/>
                  </a:lnTo>
                  <a:lnTo>
                    <a:pt x="75" y="15"/>
                  </a:lnTo>
                  <a:lnTo>
                    <a:pt x="75" y="16"/>
                  </a:lnTo>
                  <a:lnTo>
                    <a:pt x="74" y="18"/>
                  </a:lnTo>
                  <a:lnTo>
                    <a:pt x="75" y="20"/>
                  </a:lnTo>
                  <a:lnTo>
                    <a:pt x="75" y="22"/>
                  </a:lnTo>
                  <a:lnTo>
                    <a:pt x="77" y="24"/>
                  </a:lnTo>
                  <a:lnTo>
                    <a:pt x="77" y="26"/>
                  </a:lnTo>
                  <a:lnTo>
                    <a:pt x="81" y="26"/>
                  </a:lnTo>
                  <a:lnTo>
                    <a:pt x="83" y="26"/>
                  </a:lnTo>
                  <a:lnTo>
                    <a:pt x="83" y="24"/>
                  </a:lnTo>
                  <a:lnTo>
                    <a:pt x="85" y="22"/>
                  </a:lnTo>
                  <a:lnTo>
                    <a:pt x="87" y="20"/>
                  </a:lnTo>
                  <a:lnTo>
                    <a:pt x="87" y="18"/>
                  </a:lnTo>
                  <a:close/>
                  <a:moveTo>
                    <a:pt x="101" y="7"/>
                  </a:moveTo>
                  <a:lnTo>
                    <a:pt x="103" y="7"/>
                  </a:lnTo>
                  <a:lnTo>
                    <a:pt x="107" y="9"/>
                  </a:lnTo>
                  <a:lnTo>
                    <a:pt x="107" y="11"/>
                  </a:lnTo>
                  <a:lnTo>
                    <a:pt x="109" y="13"/>
                  </a:lnTo>
                  <a:lnTo>
                    <a:pt x="111" y="15"/>
                  </a:lnTo>
                  <a:lnTo>
                    <a:pt x="111" y="18"/>
                  </a:lnTo>
                  <a:lnTo>
                    <a:pt x="111" y="20"/>
                  </a:lnTo>
                  <a:lnTo>
                    <a:pt x="109" y="22"/>
                  </a:lnTo>
                  <a:lnTo>
                    <a:pt x="107" y="26"/>
                  </a:lnTo>
                  <a:lnTo>
                    <a:pt x="107" y="27"/>
                  </a:lnTo>
                  <a:lnTo>
                    <a:pt x="103" y="27"/>
                  </a:lnTo>
                  <a:lnTo>
                    <a:pt x="101" y="27"/>
                  </a:lnTo>
                  <a:lnTo>
                    <a:pt x="98" y="27"/>
                  </a:lnTo>
                  <a:lnTo>
                    <a:pt x="96" y="27"/>
                  </a:lnTo>
                  <a:lnTo>
                    <a:pt x="94" y="26"/>
                  </a:lnTo>
                  <a:lnTo>
                    <a:pt x="92" y="22"/>
                  </a:lnTo>
                  <a:lnTo>
                    <a:pt x="92" y="20"/>
                  </a:lnTo>
                  <a:lnTo>
                    <a:pt x="92" y="18"/>
                  </a:lnTo>
                  <a:lnTo>
                    <a:pt x="92" y="15"/>
                  </a:lnTo>
                  <a:lnTo>
                    <a:pt x="92" y="13"/>
                  </a:lnTo>
                  <a:lnTo>
                    <a:pt x="94" y="11"/>
                  </a:lnTo>
                  <a:lnTo>
                    <a:pt x="96" y="9"/>
                  </a:lnTo>
                  <a:lnTo>
                    <a:pt x="98" y="7"/>
                  </a:lnTo>
                  <a:lnTo>
                    <a:pt x="101" y="7"/>
                  </a:lnTo>
                  <a:close/>
                  <a:moveTo>
                    <a:pt x="101" y="26"/>
                  </a:moveTo>
                  <a:lnTo>
                    <a:pt x="103" y="26"/>
                  </a:lnTo>
                  <a:lnTo>
                    <a:pt x="105" y="24"/>
                  </a:lnTo>
                  <a:lnTo>
                    <a:pt x="105" y="22"/>
                  </a:lnTo>
                  <a:lnTo>
                    <a:pt x="107" y="22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7" y="16"/>
                  </a:lnTo>
                  <a:lnTo>
                    <a:pt x="107" y="15"/>
                  </a:lnTo>
                  <a:lnTo>
                    <a:pt x="105" y="13"/>
                  </a:lnTo>
                  <a:lnTo>
                    <a:pt x="105" y="11"/>
                  </a:lnTo>
                  <a:lnTo>
                    <a:pt x="103" y="11"/>
                  </a:lnTo>
                  <a:lnTo>
                    <a:pt x="101" y="11"/>
                  </a:lnTo>
                  <a:lnTo>
                    <a:pt x="99" y="11"/>
                  </a:lnTo>
                  <a:lnTo>
                    <a:pt x="98" y="11"/>
                  </a:lnTo>
                  <a:lnTo>
                    <a:pt x="96" y="13"/>
                  </a:lnTo>
                  <a:lnTo>
                    <a:pt x="96" y="15"/>
                  </a:lnTo>
                  <a:lnTo>
                    <a:pt x="96" y="16"/>
                  </a:lnTo>
                  <a:lnTo>
                    <a:pt x="96" y="18"/>
                  </a:lnTo>
                  <a:lnTo>
                    <a:pt x="96" y="20"/>
                  </a:lnTo>
                  <a:lnTo>
                    <a:pt x="96" y="22"/>
                  </a:lnTo>
                  <a:lnTo>
                    <a:pt x="98" y="24"/>
                  </a:lnTo>
                  <a:lnTo>
                    <a:pt x="99" y="26"/>
                  </a:lnTo>
                  <a:lnTo>
                    <a:pt x="101" y="26"/>
                  </a:lnTo>
                  <a:close/>
                  <a:moveTo>
                    <a:pt x="114" y="7"/>
                  </a:moveTo>
                  <a:lnTo>
                    <a:pt x="123" y="7"/>
                  </a:lnTo>
                  <a:lnTo>
                    <a:pt x="125" y="9"/>
                  </a:lnTo>
                  <a:lnTo>
                    <a:pt x="127" y="9"/>
                  </a:lnTo>
                  <a:lnTo>
                    <a:pt x="129" y="11"/>
                  </a:lnTo>
                  <a:lnTo>
                    <a:pt x="129" y="13"/>
                  </a:lnTo>
                  <a:lnTo>
                    <a:pt x="129" y="15"/>
                  </a:lnTo>
                  <a:lnTo>
                    <a:pt x="127" y="16"/>
                  </a:lnTo>
                  <a:lnTo>
                    <a:pt x="125" y="16"/>
                  </a:lnTo>
                  <a:lnTo>
                    <a:pt x="127" y="18"/>
                  </a:lnTo>
                  <a:lnTo>
                    <a:pt x="129" y="18"/>
                  </a:lnTo>
                  <a:lnTo>
                    <a:pt x="131" y="20"/>
                  </a:lnTo>
                  <a:lnTo>
                    <a:pt x="131" y="22"/>
                  </a:lnTo>
                  <a:lnTo>
                    <a:pt x="131" y="24"/>
                  </a:lnTo>
                  <a:lnTo>
                    <a:pt x="129" y="26"/>
                  </a:lnTo>
                  <a:lnTo>
                    <a:pt x="127" y="27"/>
                  </a:lnTo>
                  <a:lnTo>
                    <a:pt x="125" y="27"/>
                  </a:lnTo>
                  <a:lnTo>
                    <a:pt x="123" y="27"/>
                  </a:lnTo>
                  <a:lnTo>
                    <a:pt x="114" y="27"/>
                  </a:lnTo>
                  <a:lnTo>
                    <a:pt x="114" y="7"/>
                  </a:lnTo>
                  <a:close/>
                  <a:moveTo>
                    <a:pt x="118" y="16"/>
                  </a:moveTo>
                  <a:lnTo>
                    <a:pt x="122" y="16"/>
                  </a:lnTo>
                  <a:lnTo>
                    <a:pt x="123" y="16"/>
                  </a:lnTo>
                  <a:lnTo>
                    <a:pt x="125" y="16"/>
                  </a:lnTo>
                  <a:lnTo>
                    <a:pt x="125" y="15"/>
                  </a:lnTo>
                  <a:lnTo>
                    <a:pt x="125" y="13"/>
                  </a:lnTo>
                  <a:lnTo>
                    <a:pt x="125" y="11"/>
                  </a:lnTo>
                  <a:lnTo>
                    <a:pt x="123" y="11"/>
                  </a:lnTo>
                  <a:lnTo>
                    <a:pt x="122" y="11"/>
                  </a:lnTo>
                  <a:lnTo>
                    <a:pt x="118" y="11"/>
                  </a:lnTo>
                  <a:lnTo>
                    <a:pt x="118" y="16"/>
                  </a:lnTo>
                  <a:close/>
                  <a:moveTo>
                    <a:pt x="118" y="26"/>
                  </a:moveTo>
                  <a:lnTo>
                    <a:pt x="123" y="26"/>
                  </a:lnTo>
                  <a:lnTo>
                    <a:pt x="125" y="24"/>
                  </a:lnTo>
                  <a:lnTo>
                    <a:pt x="127" y="24"/>
                  </a:lnTo>
                  <a:lnTo>
                    <a:pt x="127" y="22"/>
                  </a:lnTo>
                  <a:lnTo>
                    <a:pt x="127" y="20"/>
                  </a:lnTo>
                  <a:lnTo>
                    <a:pt x="125" y="20"/>
                  </a:lnTo>
                  <a:lnTo>
                    <a:pt x="125" y="18"/>
                  </a:lnTo>
                  <a:lnTo>
                    <a:pt x="122" y="18"/>
                  </a:lnTo>
                  <a:lnTo>
                    <a:pt x="118" y="18"/>
                  </a:lnTo>
                  <a:lnTo>
                    <a:pt x="118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80" name="Freeform 171">
              <a:extLst>
                <a:ext uri="{FF2B5EF4-FFF2-40B4-BE49-F238E27FC236}">
                  <a16:creationId xmlns:a16="http://schemas.microsoft.com/office/drawing/2014/main" id="{FFA14C8C-1425-854B-91A0-01123BC026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67985" y="3849374"/>
              <a:ext cx="184150" cy="50800"/>
            </a:xfrm>
            <a:custGeom>
              <a:avLst/>
              <a:gdLst>
                <a:gd name="T0" fmla="*/ 10231 w 126"/>
                <a:gd name="T1" fmla="*/ 30162 h 32"/>
                <a:gd name="T2" fmla="*/ 8769 w 126"/>
                <a:gd name="T3" fmla="*/ 38100 h 32"/>
                <a:gd name="T4" fmla="*/ 5846 w 126"/>
                <a:gd name="T5" fmla="*/ 41275 h 32"/>
                <a:gd name="T6" fmla="*/ 0 w 126"/>
                <a:gd name="T7" fmla="*/ 44450 h 32"/>
                <a:gd name="T8" fmla="*/ 2923 w 126"/>
                <a:gd name="T9" fmla="*/ 38100 h 32"/>
                <a:gd name="T10" fmla="*/ 5846 w 126"/>
                <a:gd name="T11" fmla="*/ 34925 h 32"/>
                <a:gd name="T12" fmla="*/ 5846 w 126"/>
                <a:gd name="T13" fmla="*/ 0 h 32"/>
                <a:gd name="T14" fmla="*/ 32153 w 126"/>
                <a:gd name="T15" fmla="*/ 41275 h 32"/>
                <a:gd name="T16" fmla="*/ 27769 w 126"/>
                <a:gd name="T17" fmla="*/ 6350 h 32"/>
                <a:gd name="T18" fmla="*/ 43845 w 126"/>
                <a:gd name="T19" fmla="*/ 34925 h 32"/>
                <a:gd name="T20" fmla="*/ 56999 w 126"/>
                <a:gd name="T21" fmla="*/ 12700 h 32"/>
                <a:gd name="T22" fmla="*/ 62845 w 126"/>
                <a:gd name="T23" fmla="*/ 41275 h 32"/>
                <a:gd name="T24" fmla="*/ 56999 w 126"/>
                <a:gd name="T25" fmla="*/ 17462 h 32"/>
                <a:gd name="T26" fmla="*/ 45307 w 126"/>
                <a:gd name="T27" fmla="*/ 41275 h 32"/>
                <a:gd name="T28" fmla="*/ 40922 w 126"/>
                <a:gd name="T29" fmla="*/ 12700 h 32"/>
                <a:gd name="T30" fmla="*/ 43845 w 126"/>
                <a:gd name="T31" fmla="*/ 34925 h 32"/>
                <a:gd name="T32" fmla="*/ 92075 w 126"/>
                <a:gd name="T33" fmla="*/ 41275 h 32"/>
                <a:gd name="T34" fmla="*/ 89152 w 126"/>
                <a:gd name="T35" fmla="*/ 15875 h 32"/>
                <a:gd name="T36" fmla="*/ 75998 w 126"/>
                <a:gd name="T37" fmla="*/ 41275 h 32"/>
                <a:gd name="T38" fmla="*/ 70152 w 126"/>
                <a:gd name="T39" fmla="*/ 12700 h 32"/>
                <a:gd name="T40" fmla="*/ 124228 w 126"/>
                <a:gd name="T41" fmla="*/ 33337 h 32"/>
                <a:gd name="T42" fmla="*/ 121305 w 126"/>
                <a:gd name="T43" fmla="*/ 38100 h 32"/>
                <a:gd name="T44" fmla="*/ 118382 w 126"/>
                <a:gd name="T45" fmla="*/ 41275 h 32"/>
                <a:gd name="T46" fmla="*/ 111075 w 126"/>
                <a:gd name="T47" fmla="*/ 44450 h 32"/>
                <a:gd name="T48" fmla="*/ 105229 w 126"/>
                <a:gd name="T49" fmla="*/ 41275 h 32"/>
                <a:gd name="T50" fmla="*/ 99383 w 126"/>
                <a:gd name="T51" fmla="*/ 34925 h 32"/>
                <a:gd name="T52" fmla="*/ 97921 w 126"/>
                <a:gd name="T53" fmla="*/ 26987 h 32"/>
                <a:gd name="T54" fmla="*/ 99383 w 126"/>
                <a:gd name="T55" fmla="*/ 17462 h 32"/>
                <a:gd name="T56" fmla="*/ 105229 w 126"/>
                <a:gd name="T57" fmla="*/ 12700 h 32"/>
                <a:gd name="T58" fmla="*/ 113998 w 126"/>
                <a:gd name="T59" fmla="*/ 9525 h 32"/>
                <a:gd name="T60" fmla="*/ 118382 w 126"/>
                <a:gd name="T61" fmla="*/ 12700 h 32"/>
                <a:gd name="T62" fmla="*/ 124228 w 126"/>
                <a:gd name="T63" fmla="*/ 17462 h 32"/>
                <a:gd name="T64" fmla="*/ 124228 w 126"/>
                <a:gd name="T65" fmla="*/ 30162 h 32"/>
                <a:gd name="T66" fmla="*/ 105229 w 126"/>
                <a:gd name="T67" fmla="*/ 33337 h 32"/>
                <a:gd name="T68" fmla="*/ 108152 w 126"/>
                <a:gd name="T69" fmla="*/ 38100 h 32"/>
                <a:gd name="T70" fmla="*/ 113998 w 126"/>
                <a:gd name="T71" fmla="*/ 38100 h 32"/>
                <a:gd name="T72" fmla="*/ 115459 w 126"/>
                <a:gd name="T73" fmla="*/ 34925 h 32"/>
                <a:gd name="T74" fmla="*/ 118382 w 126"/>
                <a:gd name="T75" fmla="*/ 33337 h 32"/>
                <a:gd name="T76" fmla="*/ 124228 w 126"/>
                <a:gd name="T77" fmla="*/ 33337 h 32"/>
                <a:gd name="T78" fmla="*/ 118382 w 126"/>
                <a:gd name="T79" fmla="*/ 20637 h 32"/>
                <a:gd name="T80" fmla="*/ 115459 w 126"/>
                <a:gd name="T81" fmla="*/ 15875 h 32"/>
                <a:gd name="T82" fmla="*/ 111075 w 126"/>
                <a:gd name="T83" fmla="*/ 15875 h 32"/>
                <a:gd name="T84" fmla="*/ 105229 w 126"/>
                <a:gd name="T85" fmla="*/ 17462 h 32"/>
                <a:gd name="T86" fmla="*/ 102306 w 126"/>
                <a:gd name="T87" fmla="*/ 20637 h 32"/>
                <a:gd name="T88" fmla="*/ 118382 w 126"/>
                <a:gd name="T89" fmla="*/ 23812 h 32"/>
                <a:gd name="T90" fmla="*/ 130074 w 126"/>
                <a:gd name="T91" fmla="*/ 41275 h 32"/>
                <a:gd name="T92" fmla="*/ 134459 w 126"/>
                <a:gd name="T93" fmla="*/ 12700 h 32"/>
                <a:gd name="T94" fmla="*/ 149074 w 126"/>
                <a:gd name="T95" fmla="*/ 38100 h 32"/>
                <a:gd name="T96" fmla="*/ 153458 w 126"/>
                <a:gd name="T97" fmla="*/ 12700 h 32"/>
                <a:gd name="T98" fmla="*/ 156381 w 126"/>
                <a:gd name="T99" fmla="*/ 38100 h 32"/>
                <a:gd name="T100" fmla="*/ 150535 w 126"/>
                <a:gd name="T101" fmla="*/ 50800 h 32"/>
                <a:gd name="T102" fmla="*/ 184150 w 126"/>
                <a:gd name="T103" fmla="*/ 41275 h 32"/>
                <a:gd name="T104" fmla="*/ 168073 w 126"/>
                <a:gd name="T105" fmla="*/ 26987 h 32"/>
                <a:gd name="T106" fmla="*/ 165150 w 126"/>
                <a:gd name="T107" fmla="*/ 41275 h 32"/>
                <a:gd name="T108" fmla="*/ 162227 w 126"/>
                <a:gd name="T109" fmla="*/ 12700 h 32"/>
                <a:gd name="T110" fmla="*/ 165150 w 126"/>
                <a:gd name="T111" fmla="*/ 23812 h 32"/>
                <a:gd name="T112" fmla="*/ 184150 w 126"/>
                <a:gd name="T113" fmla="*/ 12700 h 32"/>
                <a:gd name="T114" fmla="*/ 184150 w 126"/>
                <a:gd name="T115" fmla="*/ 41275 h 3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26"/>
                <a:gd name="T175" fmla="*/ 0 h 32"/>
                <a:gd name="T176" fmla="*/ 126 w 126"/>
                <a:gd name="T177" fmla="*/ 32 h 3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26" h="32">
                  <a:moveTo>
                    <a:pt x="7" y="4"/>
                  </a:moveTo>
                  <a:lnTo>
                    <a:pt x="7" y="19"/>
                  </a:lnTo>
                  <a:lnTo>
                    <a:pt x="7" y="22"/>
                  </a:lnTo>
                  <a:lnTo>
                    <a:pt x="6" y="24"/>
                  </a:lnTo>
                  <a:lnTo>
                    <a:pt x="6" y="26"/>
                  </a:lnTo>
                  <a:lnTo>
                    <a:pt x="4" y="26"/>
                  </a:lnTo>
                  <a:lnTo>
                    <a:pt x="2" y="28"/>
                  </a:lnTo>
                  <a:lnTo>
                    <a:pt x="0" y="28"/>
                  </a:lnTo>
                  <a:lnTo>
                    <a:pt x="0" y="24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4" y="22"/>
                  </a:lnTo>
                  <a:lnTo>
                    <a:pt x="4" y="19"/>
                  </a:lnTo>
                  <a:lnTo>
                    <a:pt x="4" y="0"/>
                  </a:lnTo>
                  <a:lnTo>
                    <a:pt x="22" y="0"/>
                  </a:lnTo>
                  <a:lnTo>
                    <a:pt x="22" y="26"/>
                  </a:lnTo>
                  <a:lnTo>
                    <a:pt x="19" y="26"/>
                  </a:lnTo>
                  <a:lnTo>
                    <a:pt x="19" y="4"/>
                  </a:lnTo>
                  <a:lnTo>
                    <a:pt x="7" y="4"/>
                  </a:lnTo>
                  <a:close/>
                  <a:moveTo>
                    <a:pt x="30" y="22"/>
                  </a:moveTo>
                  <a:lnTo>
                    <a:pt x="30" y="22"/>
                  </a:lnTo>
                  <a:lnTo>
                    <a:pt x="39" y="8"/>
                  </a:lnTo>
                  <a:lnTo>
                    <a:pt x="43" y="8"/>
                  </a:lnTo>
                  <a:lnTo>
                    <a:pt x="43" y="26"/>
                  </a:lnTo>
                  <a:lnTo>
                    <a:pt x="39" y="26"/>
                  </a:lnTo>
                  <a:lnTo>
                    <a:pt x="39" y="11"/>
                  </a:lnTo>
                  <a:lnTo>
                    <a:pt x="31" y="26"/>
                  </a:lnTo>
                  <a:lnTo>
                    <a:pt x="28" y="26"/>
                  </a:lnTo>
                  <a:lnTo>
                    <a:pt x="28" y="8"/>
                  </a:lnTo>
                  <a:lnTo>
                    <a:pt x="30" y="8"/>
                  </a:lnTo>
                  <a:lnTo>
                    <a:pt x="30" y="22"/>
                  </a:lnTo>
                  <a:close/>
                  <a:moveTo>
                    <a:pt x="63" y="8"/>
                  </a:moveTo>
                  <a:lnTo>
                    <a:pt x="63" y="26"/>
                  </a:lnTo>
                  <a:lnTo>
                    <a:pt x="61" y="26"/>
                  </a:lnTo>
                  <a:lnTo>
                    <a:pt x="61" y="10"/>
                  </a:lnTo>
                  <a:lnTo>
                    <a:pt x="52" y="10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8" y="8"/>
                  </a:lnTo>
                  <a:lnTo>
                    <a:pt x="63" y="8"/>
                  </a:lnTo>
                  <a:close/>
                  <a:moveTo>
                    <a:pt x="85" y="21"/>
                  </a:moveTo>
                  <a:lnTo>
                    <a:pt x="85" y="22"/>
                  </a:lnTo>
                  <a:lnTo>
                    <a:pt x="83" y="24"/>
                  </a:lnTo>
                  <a:lnTo>
                    <a:pt x="81" y="26"/>
                  </a:lnTo>
                  <a:lnTo>
                    <a:pt x="79" y="28"/>
                  </a:lnTo>
                  <a:lnTo>
                    <a:pt x="76" y="28"/>
                  </a:lnTo>
                  <a:lnTo>
                    <a:pt x="74" y="28"/>
                  </a:lnTo>
                  <a:lnTo>
                    <a:pt x="72" y="26"/>
                  </a:lnTo>
                  <a:lnTo>
                    <a:pt x="70" y="24"/>
                  </a:lnTo>
                  <a:lnTo>
                    <a:pt x="68" y="22"/>
                  </a:lnTo>
                  <a:lnTo>
                    <a:pt x="68" y="21"/>
                  </a:lnTo>
                  <a:lnTo>
                    <a:pt x="67" y="17"/>
                  </a:lnTo>
                  <a:lnTo>
                    <a:pt x="68" y="15"/>
                  </a:lnTo>
                  <a:lnTo>
                    <a:pt x="68" y="11"/>
                  </a:lnTo>
                  <a:lnTo>
                    <a:pt x="70" y="10"/>
                  </a:lnTo>
                  <a:lnTo>
                    <a:pt x="72" y="8"/>
                  </a:lnTo>
                  <a:lnTo>
                    <a:pt x="74" y="8"/>
                  </a:lnTo>
                  <a:lnTo>
                    <a:pt x="78" y="6"/>
                  </a:lnTo>
                  <a:lnTo>
                    <a:pt x="79" y="8"/>
                  </a:lnTo>
                  <a:lnTo>
                    <a:pt x="81" y="8"/>
                  </a:lnTo>
                  <a:lnTo>
                    <a:pt x="83" y="10"/>
                  </a:lnTo>
                  <a:lnTo>
                    <a:pt x="85" y="11"/>
                  </a:lnTo>
                  <a:lnTo>
                    <a:pt x="85" y="15"/>
                  </a:lnTo>
                  <a:lnTo>
                    <a:pt x="85" y="19"/>
                  </a:lnTo>
                  <a:lnTo>
                    <a:pt x="70" y="19"/>
                  </a:lnTo>
                  <a:lnTo>
                    <a:pt x="72" y="21"/>
                  </a:lnTo>
                  <a:lnTo>
                    <a:pt x="72" y="22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79" y="24"/>
                  </a:lnTo>
                  <a:lnTo>
                    <a:pt x="79" y="22"/>
                  </a:lnTo>
                  <a:lnTo>
                    <a:pt x="81" y="22"/>
                  </a:lnTo>
                  <a:lnTo>
                    <a:pt x="81" y="21"/>
                  </a:lnTo>
                  <a:lnTo>
                    <a:pt x="85" y="21"/>
                  </a:lnTo>
                  <a:close/>
                  <a:moveTo>
                    <a:pt x="81" y="15"/>
                  </a:moveTo>
                  <a:lnTo>
                    <a:pt x="81" y="13"/>
                  </a:lnTo>
                  <a:lnTo>
                    <a:pt x="79" y="11"/>
                  </a:lnTo>
                  <a:lnTo>
                    <a:pt x="79" y="10"/>
                  </a:lnTo>
                  <a:lnTo>
                    <a:pt x="76" y="10"/>
                  </a:lnTo>
                  <a:lnTo>
                    <a:pt x="74" y="11"/>
                  </a:lnTo>
                  <a:lnTo>
                    <a:pt x="72" y="11"/>
                  </a:lnTo>
                  <a:lnTo>
                    <a:pt x="72" y="13"/>
                  </a:lnTo>
                  <a:lnTo>
                    <a:pt x="70" y="13"/>
                  </a:lnTo>
                  <a:lnTo>
                    <a:pt x="70" y="15"/>
                  </a:lnTo>
                  <a:lnTo>
                    <a:pt x="81" y="15"/>
                  </a:lnTo>
                  <a:close/>
                  <a:moveTo>
                    <a:pt x="103" y="26"/>
                  </a:moveTo>
                  <a:lnTo>
                    <a:pt x="89" y="26"/>
                  </a:lnTo>
                  <a:lnTo>
                    <a:pt x="89" y="8"/>
                  </a:lnTo>
                  <a:lnTo>
                    <a:pt x="92" y="8"/>
                  </a:lnTo>
                  <a:lnTo>
                    <a:pt x="92" y="24"/>
                  </a:lnTo>
                  <a:lnTo>
                    <a:pt x="102" y="24"/>
                  </a:lnTo>
                  <a:lnTo>
                    <a:pt x="102" y="8"/>
                  </a:lnTo>
                  <a:lnTo>
                    <a:pt x="105" y="8"/>
                  </a:lnTo>
                  <a:lnTo>
                    <a:pt x="105" y="24"/>
                  </a:lnTo>
                  <a:lnTo>
                    <a:pt x="107" y="24"/>
                  </a:lnTo>
                  <a:lnTo>
                    <a:pt x="107" y="32"/>
                  </a:lnTo>
                  <a:lnTo>
                    <a:pt x="103" y="32"/>
                  </a:lnTo>
                  <a:lnTo>
                    <a:pt x="103" y="26"/>
                  </a:lnTo>
                  <a:close/>
                  <a:moveTo>
                    <a:pt x="126" y="26"/>
                  </a:moveTo>
                  <a:lnTo>
                    <a:pt x="122" y="26"/>
                  </a:lnTo>
                  <a:lnTo>
                    <a:pt x="115" y="17"/>
                  </a:lnTo>
                  <a:lnTo>
                    <a:pt x="113" y="19"/>
                  </a:lnTo>
                  <a:lnTo>
                    <a:pt x="113" y="26"/>
                  </a:lnTo>
                  <a:lnTo>
                    <a:pt x="111" y="26"/>
                  </a:lnTo>
                  <a:lnTo>
                    <a:pt x="111" y="8"/>
                  </a:lnTo>
                  <a:lnTo>
                    <a:pt x="113" y="8"/>
                  </a:lnTo>
                  <a:lnTo>
                    <a:pt x="113" y="15"/>
                  </a:lnTo>
                  <a:lnTo>
                    <a:pt x="122" y="8"/>
                  </a:lnTo>
                  <a:lnTo>
                    <a:pt x="126" y="8"/>
                  </a:lnTo>
                  <a:lnTo>
                    <a:pt x="116" y="15"/>
                  </a:lnTo>
                  <a:lnTo>
                    <a:pt x="126" y="2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81" name="Freeform 172">
              <a:extLst>
                <a:ext uri="{FF2B5EF4-FFF2-40B4-BE49-F238E27FC236}">
                  <a16:creationId xmlns:a16="http://schemas.microsoft.com/office/drawing/2014/main" id="{195B79CF-16D7-3B45-B11B-9EF2F80B03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72735" y="3682687"/>
              <a:ext cx="127000" cy="55563"/>
            </a:xfrm>
            <a:custGeom>
              <a:avLst/>
              <a:gdLst>
                <a:gd name="T0" fmla="*/ 11678 w 87"/>
                <a:gd name="T1" fmla="*/ 44450 h 35"/>
                <a:gd name="T2" fmla="*/ 2920 w 87"/>
                <a:gd name="T3" fmla="*/ 34925 h 35"/>
                <a:gd name="T4" fmla="*/ 0 w 87"/>
                <a:gd name="T5" fmla="*/ 23813 h 35"/>
                <a:gd name="T6" fmla="*/ 2920 w 87"/>
                <a:gd name="T7" fmla="*/ 11113 h 35"/>
                <a:gd name="T8" fmla="*/ 11678 w 87"/>
                <a:gd name="T9" fmla="*/ 3175 h 35"/>
                <a:gd name="T10" fmla="*/ 24816 w 87"/>
                <a:gd name="T11" fmla="*/ 0 h 35"/>
                <a:gd name="T12" fmla="*/ 35034 w 87"/>
                <a:gd name="T13" fmla="*/ 7938 h 35"/>
                <a:gd name="T14" fmla="*/ 37954 w 87"/>
                <a:gd name="T15" fmla="*/ 17463 h 35"/>
                <a:gd name="T16" fmla="*/ 37954 w 87"/>
                <a:gd name="T17" fmla="*/ 28575 h 35"/>
                <a:gd name="T18" fmla="*/ 33575 w 87"/>
                <a:gd name="T19" fmla="*/ 41275 h 35"/>
                <a:gd name="T20" fmla="*/ 18977 w 87"/>
                <a:gd name="T21" fmla="*/ 44450 h 35"/>
                <a:gd name="T22" fmla="*/ 14598 w 87"/>
                <a:gd name="T23" fmla="*/ 6350 h 35"/>
                <a:gd name="T24" fmla="*/ 5839 w 87"/>
                <a:gd name="T25" fmla="*/ 17463 h 35"/>
                <a:gd name="T26" fmla="*/ 8759 w 87"/>
                <a:gd name="T27" fmla="*/ 31750 h 35"/>
                <a:gd name="T28" fmla="*/ 16057 w 87"/>
                <a:gd name="T29" fmla="*/ 38100 h 35"/>
                <a:gd name="T30" fmla="*/ 27736 w 87"/>
                <a:gd name="T31" fmla="*/ 38100 h 35"/>
                <a:gd name="T32" fmla="*/ 33575 w 87"/>
                <a:gd name="T33" fmla="*/ 26988 h 35"/>
                <a:gd name="T34" fmla="*/ 33575 w 87"/>
                <a:gd name="T35" fmla="*/ 14288 h 35"/>
                <a:gd name="T36" fmla="*/ 24816 w 87"/>
                <a:gd name="T37" fmla="*/ 6350 h 35"/>
                <a:gd name="T38" fmla="*/ 49632 w 87"/>
                <a:gd name="T39" fmla="*/ 11113 h 35"/>
                <a:gd name="T40" fmla="*/ 51092 w 87"/>
                <a:gd name="T41" fmla="*/ 14288 h 35"/>
                <a:gd name="T42" fmla="*/ 56931 w 87"/>
                <a:gd name="T43" fmla="*/ 11113 h 35"/>
                <a:gd name="T44" fmla="*/ 68609 w 87"/>
                <a:gd name="T45" fmla="*/ 17463 h 35"/>
                <a:gd name="T46" fmla="*/ 70069 w 87"/>
                <a:gd name="T47" fmla="*/ 26988 h 35"/>
                <a:gd name="T48" fmla="*/ 68609 w 87"/>
                <a:gd name="T49" fmla="*/ 38100 h 35"/>
                <a:gd name="T50" fmla="*/ 56931 w 87"/>
                <a:gd name="T51" fmla="*/ 44450 h 35"/>
                <a:gd name="T52" fmla="*/ 51092 w 87"/>
                <a:gd name="T53" fmla="*/ 41275 h 35"/>
                <a:gd name="T54" fmla="*/ 49632 w 87"/>
                <a:gd name="T55" fmla="*/ 55563 h 35"/>
                <a:gd name="T56" fmla="*/ 56931 w 87"/>
                <a:gd name="T57" fmla="*/ 41275 h 35"/>
                <a:gd name="T58" fmla="*/ 62770 w 87"/>
                <a:gd name="T59" fmla="*/ 38100 h 35"/>
                <a:gd name="T60" fmla="*/ 65690 w 87"/>
                <a:gd name="T61" fmla="*/ 28575 h 35"/>
                <a:gd name="T62" fmla="*/ 65690 w 87"/>
                <a:gd name="T63" fmla="*/ 20638 h 35"/>
                <a:gd name="T64" fmla="*/ 56931 w 87"/>
                <a:gd name="T65" fmla="*/ 17463 h 35"/>
                <a:gd name="T66" fmla="*/ 49632 w 87"/>
                <a:gd name="T67" fmla="*/ 23813 h 35"/>
                <a:gd name="T68" fmla="*/ 51092 w 87"/>
                <a:gd name="T69" fmla="*/ 38100 h 35"/>
                <a:gd name="T70" fmla="*/ 100724 w 87"/>
                <a:gd name="T71" fmla="*/ 34925 h 35"/>
                <a:gd name="T72" fmla="*/ 97805 w 87"/>
                <a:gd name="T73" fmla="*/ 41275 h 35"/>
                <a:gd name="T74" fmla="*/ 86126 w 87"/>
                <a:gd name="T75" fmla="*/ 44450 h 35"/>
                <a:gd name="T76" fmla="*/ 78828 w 87"/>
                <a:gd name="T77" fmla="*/ 41275 h 35"/>
                <a:gd name="T78" fmla="*/ 72989 w 87"/>
                <a:gd name="T79" fmla="*/ 28575 h 35"/>
                <a:gd name="T80" fmla="*/ 78828 w 87"/>
                <a:gd name="T81" fmla="*/ 17463 h 35"/>
                <a:gd name="T82" fmla="*/ 86126 w 87"/>
                <a:gd name="T83" fmla="*/ 11113 h 35"/>
                <a:gd name="T84" fmla="*/ 97805 w 87"/>
                <a:gd name="T85" fmla="*/ 17463 h 35"/>
                <a:gd name="T86" fmla="*/ 100724 w 87"/>
                <a:gd name="T87" fmla="*/ 28575 h 35"/>
                <a:gd name="T88" fmla="*/ 81747 w 87"/>
                <a:gd name="T89" fmla="*/ 38100 h 35"/>
                <a:gd name="T90" fmla="*/ 89046 w 87"/>
                <a:gd name="T91" fmla="*/ 41275 h 35"/>
                <a:gd name="T92" fmla="*/ 94885 w 87"/>
                <a:gd name="T93" fmla="*/ 38100 h 35"/>
                <a:gd name="T94" fmla="*/ 100724 w 87"/>
                <a:gd name="T95" fmla="*/ 34925 h 35"/>
                <a:gd name="T96" fmla="*/ 91966 w 87"/>
                <a:gd name="T97" fmla="*/ 17463 h 35"/>
                <a:gd name="T98" fmla="*/ 84667 w 87"/>
                <a:gd name="T99" fmla="*/ 17463 h 35"/>
                <a:gd name="T100" fmla="*/ 81747 w 87"/>
                <a:gd name="T101" fmla="*/ 20638 h 35"/>
                <a:gd name="T102" fmla="*/ 94885 w 87"/>
                <a:gd name="T103" fmla="*/ 26988 h 35"/>
                <a:gd name="T104" fmla="*/ 110943 w 87"/>
                <a:gd name="T105" fmla="*/ 38100 h 35"/>
                <a:gd name="T106" fmla="*/ 103644 w 87"/>
                <a:gd name="T107" fmla="*/ 44450 h 35"/>
                <a:gd name="T108" fmla="*/ 105103 w 87"/>
                <a:gd name="T109" fmla="*/ 38100 h 35"/>
                <a:gd name="T110" fmla="*/ 105103 w 87"/>
                <a:gd name="T111" fmla="*/ 11113 h 35"/>
                <a:gd name="T112" fmla="*/ 122621 w 87"/>
                <a:gd name="T113" fmla="*/ 44450 h 3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7"/>
                <a:gd name="T172" fmla="*/ 0 h 35"/>
                <a:gd name="T173" fmla="*/ 87 w 87"/>
                <a:gd name="T174" fmla="*/ 35 h 3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7" h="35">
                  <a:moveTo>
                    <a:pt x="13" y="28"/>
                  </a:moveTo>
                  <a:lnTo>
                    <a:pt x="11" y="28"/>
                  </a:lnTo>
                  <a:lnTo>
                    <a:pt x="8" y="28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6" y="4"/>
                  </a:lnTo>
                  <a:lnTo>
                    <a:pt x="8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2"/>
                  </a:lnTo>
                  <a:lnTo>
                    <a:pt x="24" y="5"/>
                  </a:lnTo>
                  <a:lnTo>
                    <a:pt x="26" y="7"/>
                  </a:lnTo>
                  <a:lnTo>
                    <a:pt x="26" y="9"/>
                  </a:lnTo>
                  <a:lnTo>
                    <a:pt x="26" y="11"/>
                  </a:lnTo>
                  <a:lnTo>
                    <a:pt x="26" y="15"/>
                  </a:lnTo>
                  <a:lnTo>
                    <a:pt x="26" y="17"/>
                  </a:lnTo>
                  <a:lnTo>
                    <a:pt x="26" y="18"/>
                  </a:lnTo>
                  <a:lnTo>
                    <a:pt x="26" y="22"/>
                  </a:lnTo>
                  <a:lnTo>
                    <a:pt x="24" y="24"/>
                  </a:lnTo>
                  <a:lnTo>
                    <a:pt x="23" y="26"/>
                  </a:lnTo>
                  <a:lnTo>
                    <a:pt x="21" y="28"/>
                  </a:lnTo>
                  <a:lnTo>
                    <a:pt x="17" y="28"/>
                  </a:lnTo>
                  <a:lnTo>
                    <a:pt x="13" y="28"/>
                  </a:lnTo>
                  <a:close/>
                  <a:moveTo>
                    <a:pt x="13" y="4"/>
                  </a:moveTo>
                  <a:lnTo>
                    <a:pt x="11" y="4"/>
                  </a:lnTo>
                  <a:lnTo>
                    <a:pt x="10" y="4"/>
                  </a:lnTo>
                  <a:lnTo>
                    <a:pt x="8" y="5"/>
                  </a:lnTo>
                  <a:lnTo>
                    <a:pt x="6" y="9"/>
                  </a:lnTo>
                  <a:lnTo>
                    <a:pt x="4" y="11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6" y="20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1" y="24"/>
                  </a:lnTo>
                  <a:lnTo>
                    <a:pt x="13" y="26"/>
                  </a:lnTo>
                  <a:lnTo>
                    <a:pt x="17" y="24"/>
                  </a:lnTo>
                  <a:lnTo>
                    <a:pt x="19" y="24"/>
                  </a:lnTo>
                  <a:lnTo>
                    <a:pt x="21" y="22"/>
                  </a:lnTo>
                  <a:lnTo>
                    <a:pt x="23" y="20"/>
                  </a:lnTo>
                  <a:lnTo>
                    <a:pt x="23" y="17"/>
                  </a:lnTo>
                  <a:lnTo>
                    <a:pt x="23" y="15"/>
                  </a:lnTo>
                  <a:lnTo>
                    <a:pt x="23" y="11"/>
                  </a:lnTo>
                  <a:lnTo>
                    <a:pt x="23" y="9"/>
                  </a:lnTo>
                  <a:lnTo>
                    <a:pt x="21" y="5"/>
                  </a:lnTo>
                  <a:lnTo>
                    <a:pt x="19" y="4"/>
                  </a:lnTo>
                  <a:lnTo>
                    <a:pt x="17" y="4"/>
                  </a:lnTo>
                  <a:lnTo>
                    <a:pt x="13" y="4"/>
                  </a:lnTo>
                  <a:close/>
                  <a:moveTo>
                    <a:pt x="32" y="7"/>
                  </a:moveTo>
                  <a:lnTo>
                    <a:pt x="34" y="7"/>
                  </a:lnTo>
                  <a:lnTo>
                    <a:pt x="34" y="11"/>
                  </a:lnTo>
                  <a:lnTo>
                    <a:pt x="35" y="9"/>
                  </a:lnTo>
                  <a:lnTo>
                    <a:pt x="37" y="9"/>
                  </a:lnTo>
                  <a:lnTo>
                    <a:pt x="37" y="7"/>
                  </a:lnTo>
                  <a:lnTo>
                    <a:pt x="39" y="7"/>
                  </a:lnTo>
                  <a:lnTo>
                    <a:pt x="43" y="7"/>
                  </a:lnTo>
                  <a:lnTo>
                    <a:pt x="45" y="9"/>
                  </a:lnTo>
                  <a:lnTo>
                    <a:pt x="47" y="11"/>
                  </a:lnTo>
                  <a:lnTo>
                    <a:pt x="47" y="13"/>
                  </a:lnTo>
                  <a:lnTo>
                    <a:pt x="48" y="15"/>
                  </a:lnTo>
                  <a:lnTo>
                    <a:pt x="48" y="17"/>
                  </a:lnTo>
                  <a:lnTo>
                    <a:pt x="48" y="20"/>
                  </a:lnTo>
                  <a:lnTo>
                    <a:pt x="47" y="22"/>
                  </a:lnTo>
                  <a:lnTo>
                    <a:pt x="47" y="24"/>
                  </a:lnTo>
                  <a:lnTo>
                    <a:pt x="45" y="26"/>
                  </a:lnTo>
                  <a:lnTo>
                    <a:pt x="43" y="28"/>
                  </a:lnTo>
                  <a:lnTo>
                    <a:pt x="39" y="28"/>
                  </a:lnTo>
                  <a:lnTo>
                    <a:pt x="37" y="28"/>
                  </a:lnTo>
                  <a:lnTo>
                    <a:pt x="35" y="28"/>
                  </a:lnTo>
                  <a:lnTo>
                    <a:pt x="35" y="26"/>
                  </a:lnTo>
                  <a:lnTo>
                    <a:pt x="34" y="26"/>
                  </a:lnTo>
                  <a:lnTo>
                    <a:pt x="34" y="35"/>
                  </a:lnTo>
                  <a:lnTo>
                    <a:pt x="32" y="35"/>
                  </a:lnTo>
                  <a:lnTo>
                    <a:pt x="32" y="7"/>
                  </a:lnTo>
                  <a:close/>
                  <a:moveTo>
                    <a:pt x="39" y="26"/>
                  </a:moveTo>
                  <a:lnTo>
                    <a:pt x="41" y="26"/>
                  </a:lnTo>
                  <a:lnTo>
                    <a:pt x="43" y="24"/>
                  </a:lnTo>
                  <a:lnTo>
                    <a:pt x="45" y="22"/>
                  </a:lnTo>
                  <a:lnTo>
                    <a:pt x="45" y="20"/>
                  </a:lnTo>
                  <a:lnTo>
                    <a:pt x="45" y="18"/>
                  </a:lnTo>
                  <a:lnTo>
                    <a:pt x="45" y="17"/>
                  </a:lnTo>
                  <a:lnTo>
                    <a:pt x="45" y="15"/>
                  </a:lnTo>
                  <a:lnTo>
                    <a:pt x="45" y="13"/>
                  </a:lnTo>
                  <a:lnTo>
                    <a:pt x="43" y="11"/>
                  </a:lnTo>
                  <a:lnTo>
                    <a:pt x="41" y="11"/>
                  </a:lnTo>
                  <a:lnTo>
                    <a:pt x="39" y="11"/>
                  </a:lnTo>
                  <a:lnTo>
                    <a:pt x="37" y="11"/>
                  </a:lnTo>
                  <a:lnTo>
                    <a:pt x="35" y="13"/>
                  </a:lnTo>
                  <a:lnTo>
                    <a:pt x="34" y="15"/>
                  </a:lnTo>
                  <a:lnTo>
                    <a:pt x="34" y="18"/>
                  </a:lnTo>
                  <a:lnTo>
                    <a:pt x="34" y="22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6"/>
                  </a:lnTo>
                  <a:close/>
                  <a:moveTo>
                    <a:pt x="69" y="22"/>
                  </a:moveTo>
                  <a:lnTo>
                    <a:pt x="69" y="22"/>
                  </a:lnTo>
                  <a:lnTo>
                    <a:pt x="67" y="24"/>
                  </a:lnTo>
                  <a:lnTo>
                    <a:pt x="67" y="26"/>
                  </a:lnTo>
                  <a:lnTo>
                    <a:pt x="65" y="26"/>
                  </a:lnTo>
                  <a:lnTo>
                    <a:pt x="63" y="28"/>
                  </a:lnTo>
                  <a:lnTo>
                    <a:pt x="59" y="28"/>
                  </a:lnTo>
                  <a:lnTo>
                    <a:pt x="58" y="28"/>
                  </a:lnTo>
                  <a:lnTo>
                    <a:pt x="56" y="28"/>
                  </a:lnTo>
                  <a:lnTo>
                    <a:pt x="54" y="26"/>
                  </a:lnTo>
                  <a:lnTo>
                    <a:pt x="52" y="24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50" y="15"/>
                  </a:lnTo>
                  <a:lnTo>
                    <a:pt x="52" y="13"/>
                  </a:lnTo>
                  <a:lnTo>
                    <a:pt x="54" y="11"/>
                  </a:lnTo>
                  <a:lnTo>
                    <a:pt x="56" y="9"/>
                  </a:lnTo>
                  <a:lnTo>
                    <a:pt x="58" y="7"/>
                  </a:lnTo>
                  <a:lnTo>
                    <a:pt x="59" y="7"/>
                  </a:lnTo>
                  <a:lnTo>
                    <a:pt x="63" y="7"/>
                  </a:lnTo>
                  <a:lnTo>
                    <a:pt x="65" y="9"/>
                  </a:lnTo>
                  <a:lnTo>
                    <a:pt x="67" y="11"/>
                  </a:lnTo>
                  <a:lnTo>
                    <a:pt x="67" y="13"/>
                  </a:lnTo>
                  <a:lnTo>
                    <a:pt x="69" y="15"/>
                  </a:lnTo>
                  <a:lnTo>
                    <a:pt x="69" y="18"/>
                  </a:lnTo>
                  <a:lnTo>
                    <a:pt x="54" y="18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59" y="26"/>
                  </a:lnTo>
                  <a:lnTo>
                    <a:pt x="61" y="26"/>
                  </a:lnTo>
                  <a:lnTo>
                    <a:pt x="63" y="24"/>
                  </a:lnTo>
                  <a:lnTo>
                    <a:pt x="65" y="24"/>
                  </a:lnTo>
                  <a:lnTo>
                    <a:pt x="65" y="22"/>
                  </a:lnTo>
                  <a:lnTo>
                    <a:pt x="69" y="22"/>
                  </a:lnTo>
                  <a:close/>
                  <a:moveTo>
                    <a:pt x="65" y="17"/>
                  </a:moveTo>
                  <a:lnTo>
                    <a:pt x="65" y="13"/>
                  </a:lnTo>
                  <a:lnTo>
                    <a:pt x="63" y="11"/>
                  </a:lnTo>
                  <a:lnTo>
                    <a:pt x="61" y="11"/>
                  </a:lnTo>
                  <a:lnTo>
                    <a:pt x="59" y="11"/>
                  </a:lnTo>
                  <a:lnTo>
                    <a:pt x="58" y="11"/>
                  </a:lnTo>
                  <a:lnTo>
                    <a:pt x="56" y="13"/>
                  </a:lnTo>
                  <a:lnTo>
                    <a:pt x="54" y="15"/>
                  </a:lnTo>
                  <a:lnTo>
                    <a:pt x="54" y="17"/>
                  </a:lnTo>
                  <a:lnTo>
                    <a:pt x="65" y="17"/>
                  </a:lnTo>
                  <a:close/>
                  <a:moveTo>
                    <a:pt x="76" y="11"/>
                  </a:moveTo>
                  <a:lnTo>
                    <a:pt x="76" y="22"/>
                  </a:lnTo>
                  <a:lnTo>
                    <a:pt x="76" y="24"/>
                  </a:lnTo>
                  <a:lnTo>
                    <a:pt x="74" y="26"/>
                  </a:lnTo>
                  <a:lnTo>
                    <a:pt x="72" y="28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2" y="24"/>
                  </a:lnTo>
                  <a:lnTo>
                    <a:pt x="72" y="22"/>
                  </a:lnTo>
                  <a:lnTo>
                    <a:pt x="72" y="7"/>
                  </a:lnTo>
                  <a:lnTo>
                    <a:pt x="87" y="7"/>
                  </a:lnTo>
                  <a:lnTo>
                    <a:pt x="87" y="28"/>
                  </a:lnTo>
                  <a:lnTo>
                    <a:pt x="84" y="28"/>
                  </a:lnTo>
                  <a:lnTo>
                    <a:pt x="84" y="11"/>
                  </a:lnTo>
                  <a:lnTo>
                    <a:pt x="76" y="11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82" name="Freeform 173">
              <a:extLst>
                <a:ext uri="{FF2B5EF4-FFF2-40B4-BE49-F238E27FC236}">
                  <a16:creationId xmlns:a16="http://schemas.microsoft.com/office/drawing/2014/main" id="{71DBE56F-2FBD-3147-A0FA-EE64CA251D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21985" y="3266762"/>
              <a:ext cx="146050" cy="55563"/>
            </a:xfrm>
            <a:custGeom>
              <a:avLst/>
              <a:gdLst>
                <a:gd name="T0" fmla="*/ 29505 w 99"/>
                <a:gd name="T1" fmla="*/ 4763 h 35"/>
                <a:gd name="T2" fmla="*/ 13277 w 99"/>
                <a:gd name="T3" fmla="*/ 42863 h 35"/>
                <a:gd name="T4" fmla="*/ 0 w 99"/>
                <a:gd name="T5" fmla="*/ 0 h 35"/>
                <a:gd name="T6" fmla="*/ 51634 w 99"/>
                <a:gd name="T7" fmla="*/ 14288 h 35"/>
                <a:gd name="T8" fmla="*/ 54584 w 99"/>
                <a:gd name="T9" fmla="*/ 19050 h 35"/>
                <a:gd name="T10" fmla="*/ 51634 w 99"/>
                <a:gd name="T11" fmla="*/ 25400 h 35"/>
                <a:gd name="T12" fmla="*/ 54584 w 99"/>
                <a:gd name="T13" fmla="*/ 28575 h 35"/>
                <a:gd name="T14" fmla="*/ 56060 w 99"/>
                <a:gd name="T15" fmla="*/ 38100 h 35"/>
                <a:gd name="T16" fmla="*/ 51634 w 99"/>
                <a:gd name="T17" fmla="*/ 42863 h 35"/>
                <a:gd name="T18" fmla="*/ 32456 w 99"/>
                <a:gd name="T19" fmla="*/ 42863 h 35"/>
                <a:gd name="T20" fmla="*/ 42782 w 99"/>
                <a:gd name="T21" fmla="*/ 25400 h 35"/>
                <a:gd name="T22" fmla="*/ 48683 w 99"/>
                <a:gd name="T23" fmla="*/ 22225 h 35"/>
                <a:gd name="T24" fmla="*/ 51634 w 99"/>
                <a:gd name="T25" fmla="*/ 19050 h 35"/>
                <a:gd name="T26" fmla="*/ 45733 w 99"/>
                <a:gd name="T27" fmla="*/ 17463 h 35"/>
                <a:gd name="T28" fmla="*/ 38357 w 99"/>
                <a:gd name="T29" fmla="*/ 25400 h 35"/>
                <a:gd name="T30" fmla="*/ 48683 w 99"/>
                <a:gd name="T31" fmla="*/ 38100 h 35"/>
                <a:gd name="T32" fmla="*/ 51634 w 99"/>
                <a:gd name="T33" fmla="*/ 34925 h 35"/>
                <a:gd name="T34" fmla="*/ 48683 w 99"/>
                <a:gd name="T35" fmla="*/ 28575 h 35"/>
                <a:gd name="T36" fmla="*/ 38357 w 99"/>
                <a:gd name="T37" fmla="*/ 38100 h 35"/>
                <a:gd name="T38" fmla="*/ 87040 w 99"/>
                <a:gd name="T39" fmla="*/ 38100 h 35"/>
                <a:gd name="T40" fmla="*/ 78188 w 99"/>
                <a:gd name="T41" fmla="*/ 42863 h 35"/>
                <a:gd name="T42" fmla="*/ 67862 w 99"/>
                <a:gd name="T43" fmla="*/ 42863 h 35"/>
                <a:gd name="T44" fmla="*/ 61961 w 99"/>
                <a:gd name="T45" fmla="*/ 31750 h 35"/>
                <a:gd name="T46" fmla="*/ 61961 w 99"/>
                <a:gd name="T47" fmla="*/ 19050 h 35"/>
                <a:gd name="T48" fmla="*/ 70812 w 99"/>
                <a:gd name="T49" fmla="*/ 11113 h 35"/>
                <a:gd name="T50" fmla="*/ 81139 w 99"/>
                <a:gd name="T51" fmla="*/ 14288 h 35"/>
                <a:gd name="T52" fmla="*/ 87040 w 99"/>
                <a:gd name="T53" fmla="*/ 22225 h 35"/>
                <a:gd name="T54" fmla="*/ 67862 w 99"/>
                <a:gd name="T55" fmla="*/ 34925 h 35"/>
                <a:gd name="T56" fmla="*/ 75238 w 99"/>
                <a:gd name="T57" fmla="*/ 39688 h 35"/>
                <a:gd name="T58" fmla="*/ 81139 w 99"/>
                <a:gd name="T59" fmla="*/ 38100 h 35"/>
                <a:gd name="T60" fmla="*/ 81139 w 99"/>
                <a:gd name="T61" fmla="*/ 34925 h 35"/>
                <a:gd name="T62" fmla="*/ 81139 w 99"/>
                <a:gd name="T63" fmla="*/ 19050 h 35"/>
                <a:gd name="T64" fmla="*/ 73763 w 99"/>
                <a:gd name="T65" fmla="*/ 17463 h 35"/>
                <a:gd name="T66" fmla="*/ 67862 w 99"/>
                <a:gd name="T67" fmla="*/ 19050 h 35"/>
                <a:gd name="T68" fmla="*/ 64911 w 99"/>
                <a:gd name="T69" fmla="*/ 25400 h 35"/>
                <a:gd name="T70" fmla="*/ 97367 w 99"/>
                <a:gd name="T71" fmla="*/ 11113 h 35"/>
                <a:gd name="T72" fmla="*/ 100317 w 99"/>
                <a:gd name="T73" fmla="*/ 14288 h 35"/>
                <a:gd name="T74" fmla="*/ 106218 w 99"/>
                <a:gd name="T75" fmla="*/ 11113 h 35"/>
                <a:gd name="T76" fmla="*/ 116545 w 99"/>
                <a:gd name="T77" fmla="*/ 17463 h 35"/>
                <a:gd name="T78" fmla="*/ 119495 w 99"/>
                <a:gd name="T79" fmla="*/ 25400 h 35"/>
                <a:gd name="T80" fmla="*/ 116545 w 99"/>
                <a:gd name="T81" fmla="*/ 38100 h 35"/>
                <a:gd name="T82" fmla="*/ 106218 w 99"/>
                <a:gd name="T83" fmla="*/ 42863 h 35"/>
                <a:gd name="T84" fmla="*/ 100317 w 99"/>
                <a:gd name="T85" fmla="*/ 39688 h 35"/>
                <a:gd name="T86" fmla="*/ 97367 w 99"/>
                <a:gd name="T87" fmla="*/ 55563 h 35"/>
                <a:gd name="T88" fmla="*/ 106218 w 99"/>
                <a:gd name="T89" fmla="*/ 39688 h 35"/>
                <a:gd name="T90" fmla="*/ 110644 w 99"/>
                <a:gd name="T91" fmla="*/ 38100 h 35"/>
                <a:gd name="T92" fmla="*/ 113594 w 99"/>
                <a:gd name="T93" fmla="*/ 28575 h 35"/>
                <a:gd name="T94" fmla="*/ 110644 w 99"/>
                <a:gd name="T95" fmla="*/ 19050 h 35"/>
                <a:gd name="T96" fmla="*/ 106218 w 99"/>
                <a:gd name="T97" fmla="*/ 17463 h 35"/>
                <a:gd name="T98" fmla="*/ 97367 w 99"/>
                <a:gd name="T99" fmla="*/ 22225 h 35"/>
                <a:gd name="T100" fmla="*/ 100317 w 99"/>
                <a:gd name="T101" fmla="*/ 38100 h 35"/>
                <a:gd name="T102" fmla="*/ 146050 w 99"/>
                <a:gd name="T103" fmla="*/ 34925 h 35"/>
                <a:gd name="T104" fmla="*/ 144575 w 99"/>
                <a:gd name="T105" fmla="*/ 39688 h 35"/>
                <a:gd name="T106" fmla="*/ 135723 w 99"/>
                <a:gd name="T107" fmla="*/ 42863 h 35"/>
                <a:gd name="T108" fmla="*/ 128347 w 99"/>
                <a:gd name="T109" fmla="*/ 11113 h 35"/>
                <a:gd name="T110" fmla="*/ 141624 w 99"/>
                <a:gd name="T111" fmla="*/ 25400 h 35"/>
                <a:gd name="T112" fmla="*/ 146050 w 99"/>
                <a:gd name="T113" fmla="*/ 34925 h 35"/>
                <a:gd name="T114" fmla="*/ 138674 w 99"/>
                <a:gd name="T115" fmla="*/ 38100 h 35"/>
                <a:gd name="T116" fmla="*/ 141624 w 99"/>
                <a:gd name="T117" fmla="*/ 34925 h 35"/>
                <a:gd name="T118" fmla="*/ 138674 w 99"/>
                <a:gd name="T119" fmla="*/ 28575 h 35"/>
                <a:gd name="T120" fmla="*/ 128347 w 99"/>
                <a:gd name="T121" fmla="*/ 38100 h 3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9"/>
                <a:gd name="T184" fmla="*/ 0 h 35"/>
                <a:gd name="T185" fmla="*/ 99 w 99"/>
                <a:gd name="T186" fmla="*/ 35 h 3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9" h="35">
                  <a:moveTo>
                    <a:pt x="0" y="0"/>
                  </a:moveTo>
                  <a:lnTo>
                    <a:pt x="20" y="0"/>
                  </a:lnTo>
                  <a:lnTo>
                    <a:pt x="20" y="3"/>
                  </a:lnTo>
                  <a:lnTo>
                    <a:pt x="11" y="3"/>
                  </a:lnTo>
                  <a:lnTo>
                    <a:pt x="11" y="27"/>
                  </a:lnTo>
                  <a:lnTo>
                    <a:pt x="9" y="27"/>
                  </a:lnTo>
                  <a:lnTo>
                    <a:pt x="9" y="3"/>
                  </a:lnTo>
                  <a:lnTo>
                    <a:pt x="0" y="3"/>
                  </a:lnTo>
                  <a:lnTo>
                    <a:pt x="0" y="0"/>
                  </a:lnTo>
                  <a:close/>
                  <a:moveTo>
                    <a:pt x="22" y="7"/>
                  </a:moveTo>
                  <a:lnTo>
                    <a:pt x="31" y="7"/>
                  </a:lnTo>
                  <a:lnTo>
                    <a:pt x="35" y="9"/>
                  </a:lnTo>
                  <a:lnTo>
                    <a:pt x="37" y="9"/>
                  </a:lnTo>
                  <a:lnTo>
                    <a:pt x="37" y="11"/>
                  </a:lnTo>
                  <a:lnTo>
                    <a:pt x="37" y="12"/>
                  </a:lnTo>
                  <a:lnTo>
                    <a:pt x="37" y="14"/>
                  </a:lnTo>
                  <a:lnTo>
                    <a:pt x="35" y="16"/>
                  </a:lnTo>
                  <a:lnTo>
                    <a:pt x="35" y="18"/>
                  </a:lnTo>
                  <a:lnTo>
                    <a:pt x="37" y="18"/>
                  </a:lnTo>
                  <a:lnTo>
                    <a:pt x="38" y="20"/>
                  </a:lnTo>
                  <a:lnTo>
                    <a:pt x="38" y="22"/>
                  </a:lnTo>
                  <a:lnTo>
                    <a:pt x="38" y="24"/>
                  </a:lnTo>
                  <a:lnTo>
                    <a:pt x="37" y="25"/>
                  </a:lnTo>
                  <a:lnTo>
                    <a:pt x="35" y="27"/>
                  </a:lnTo>
                  <a:lnTo>
                    <a:pt x="33" y="27"/>
                  </a:lnTo>
                  <a:lnTo>
                    <a:pt x="31" y="27"/>
                  </a:lnTo>
                  <a:lnTo>
                    <a:pt x="22" y="27"/>
                  </a:lnTo>
                  <a:lnTo>
                    <a:pt x="22" y="7"/>
                  </a:lnTo>
                  <a:close/>
                  <a:moveTo>
                    <a:pt x="26" y="16"/>
                  </a:moveTo>
                  <a:lnTo>
                    <a:pt x="29" y="16"/>
                  </a:lnTo>
                  <a:lnTo>
                    <a:pt x="31" y="16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5" y="12"/>
                  </a:lnTo>
                  <a:lnTo>
                    <a:pt x="33" y="12"/>
                  </a:lnTo>
                  <a:lnTo>
                    <a:pt x="33" y="11"/>
                  </a:lnTo>
                  <a:lnTo>
                    <a:pt x="31" y="11"/>
                  </a:lnTo>
                  <a:lnTo>
                    <a:pt x="29" y="11"/>
                  </a:lnTo>
                  <a:lnTo>
                    <a:pt x="26" y="11"/>
                  </a:lnTo>
                  <a:lnTo>
                    <a:pt x="26" y="16"/>
                  </a:lnTo>
                  <a:close/>
                  <a:moveTo>
                    <a:pt x="26" y="24"/>
                  </a:moveTo>
                  <a:lnTo>
                    <a:pt x="31" y="24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5" y="20"/>
                  </a:lnTo>
                  <a:lnTo>
                    <a:pt x="33" y="18"/>
                  </a:lnTo>
                  <a:lnTo>
                    <a:pt x="31" y="18"/>
                  </a:lnTo>
                  <a:lnTo>
                    <a:pt x="26" y="18"/>
                  </a:lnTo>
                  <a:lnTo>
                    <a:pt x="26" y="24"/>
                  </a:lnTo>
                  <a:close/>
                  <a:moveTo>
                    <a:pt x="59" y="22"/>
                  </a:moveTo>
                  <a:lnTo>
                    <a:pt x="59" y="22"/>
                  </a:lnTo>
                  <a:lnTo>
                    <a:pt x="59" y="24"/>
                  </a:lnTo>
                  <a:lnTo>
                    <a:pt x="57" y="25"/>
                  </a:lnTo>
                  <a:lnTo>
                    <a:pt x="55" y="25"/>
                  </a:lnTo>
                  <a:lnTo>
                    <a:pt x="53" y="27"/>
                  </a:lnTo>
                  <a:lnTo>
                    <a:pt x="50" y="27"/>
                  </a:lnTo>
                  <a:lnTo>
                    <a:pt x="48" y="27"/>
                  </a:lnTo>
                  <a:lnTo>
                    <a:pt x="46" y="27"/>
                  </a:lnTo>
                  <a:lnTo>
                    <a:pt x="44" y="25"/>
                  </a:lnTo>
                  <a:lnTo>
                    <a:pt x="42" y="24"/>
                  </a:lnTo>
                  <a:lnTo>
                    <a:pt x="42" y="20"/>
                  </a:lnTo>
                  <a:lnTo>
                    <a:pt x="42" y="18"/>
                  </a:lnTo>
                  <a:lnTo>
                    <a:pt x="42" y="14"/>
                  </a:lnTo>
                  <a:lnTo>
                    <a:pt x="42" y="12"/>
                  </a:lnTo>
                  <a:lnTo>
                    <a:pt x="44" y="11"/>
                  </a:lnTo>
                  <a:lnTo>
                    <a:pt x="46" y="9"/>
                  </a:lnTo>
                  <a:lnTo>
                    <a:pt x="48" y="7"/>
                  </a:lnTo>
                  <a:lnTo>
                    <a:pt x="51" y="7"/>
                  </a:lnTo>
                  <a:lnTo>
                    <a:pt x="53" y="7"/>
                  </a:lnTo>
                  <a:lnTo>
                    <a:pt x="55" y="9"/>
                  </a:lnTo>
                  <a:lnTo>
                    <a:pt x="57" y="11"/>
                  </a:lnTo>
                  <a:lnTo>
                    <a:pt x="59" y="12"/>
                  </a:lnTo>
                  <a:lnTo>
                    <a:pt x="59" y="14"/>
                  </a:lnTo>
                  <a:lnTo>
                    <a:pt x="59" y="18"/>
                  </a:lnTo>
                  <a:lnTo>
                    <a:pt x="44" y="18"/>
                  </a:lnTo>
                  <a:lnTo>
                    <a:pt x="46" y="22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51" y="25"/>
                  </a:lnTo>
                  <a:lnTo>
                    <a:pt x="53" y="24"/>
                  </a:lnTo>
                  <a:lnTo>
                    <a:pt x="55" y="24"/>
                  </a:lnTo>
                  <a:lnTo>
                    <a:pt x="55" y="22"/>
                  </a:lnTo>
                  <a:lnTo>
                    <a:pt x="59" y="22"/>
                  </a:lnTo>
                  <a:close/>
                  <a:moveTo>
                    <a:pt x="55" y="16"/>
                  </a:moveTo>
                  <a:lnTo>
                    <a:pt x="55" y="12"/>
                  </a:lnTo>
                  <a:lnTo>
                    <a:pt x="55" y="11"/>
                  </a:lnTo>
                  <a:lnTo>
                    <a:pt x="53" y="11"/>
                  </a:lnTo>
                  <a:lnTo>
                    <a:pt x="50" y="11"/>
                  </a:lnTo>
                  <a:lnTo>
                    <a:pt x="48" y="11"/>
                  </a:lnTo>
                  <a:lnTo>
                    <a:pt x="46" y="12"/>
                  </a:lnTo>
                  <a:lnTo>
                    <a:pt x="46" y="14"/>
                  </a:lnTo>
                  <a:lnTo>
                    <a:pt x="44" y="16"/>
                  </a:lnTo>
                  <a:lnTo>
                    <a:pt x="55" y="16"/>
                  </a:lnTo>
                  <a:close/>
                  <a:moveTo>
                    <a:pt x="62" y="7"/>
                  </a:moveTo>
                  <a:lnTo>
                    <a:pt x="66" y="7"/>
                  </a:lnTo>
                  <a:lnTo>
                    <a:pt x="66" y="11"/>
                  </a:lnTo>
                  <a:lnTo>
                    <a:pt x="68" y="9"/>
                  </a:lnTo>
                  <a:lnTo>
                    <a:pt x="70" y="7"/>
                  </a:lnTo>
                  <a:lnTo>
                    <a:pt x="72" y="7"/>
                  </a:lnTo>
                  <a:lnTo>
                    <a:pt x="75" y="7"/>
                  </a:lnTo>
                  <a:lnTo>
                    <a:pt x="77" y="9"/>
                  </a:lnTo>
                  <a:lnTo>
                    <a:pt x="79" y="11"/>
                  </a:lnTo>
                  <a:lnTo>
                    <a:pt x="79" y="12"/>
                  </a:lnTo>
                  <a:lnTo>
                    <a:pt x="81" y="14"/>
                  </a:lnTo>
                  <a:lnTo>
                    <a:pt x="81" y="16"/>
                  </a:lnTo>
                  <a:lnTo>
                    <a:pt x="81" y="20"/>
                  </a:lnTo>
                  <a:lnTo>
                    <a:pt x="79" y="22"/>
                  </a:lnTo>
                  <a:lnTo>
                    <a:pt x="79" y="24"/>
                  </a:lnTo>
                  <a:lnTo>
                    <a:pt x="77" y="25"/>
                  </a:lnTo>
                  <a:lnTo>
                    <a:pt x="75" y="27"/>
                  </a:lnTo>
                  <a:lnTo>
                    <a:pt x="72" y="27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8" y="25"/>
                  </a:lnTo>
                  <a:lnTo>
                    <a:pt x="66" y="25"/>
                  </a:lnTo>
                  <a:lnTo>
                    <a:pt x="66" y="35"/>
                  </a:lnTo>
                  <a:lnTo>
                    <a:pt x="62" y="35"/>
                  </a:lnTo>
                  <a:lnTo>
                    <a:pt x="62" y="7"/>
                  </a:lnTo>
                  <a:close/>
                  <a:moveTo>
                    <a:pt x="72" y="25"/>
                  </a:moveTo>
                  <a:lnTo>
                    <a:pt x="74" y="25"/>
                  </a:lnTo>
                  <a:lnTo>
                    <a:pt x="75" y="24"/>
                  </a:lnTo>
                  <a:lnTo>
                    <a:pt x="77" y="22"/>
                  </a:lnTo>
                  <a:lnTo>
                    <a:pt x="77" y="20"/>
                  </a:lnTo>
                  <a:lnTo>
                    <a:pt x="77" y="18"/>
                  </a:lnTo>
                  <a:lnTo>
                    <a:pt x="77" y="16"/>
                  </a:lnTo>
                  <a:lnTo>
                    <a:pt x="77" y="14"/>
                  </a:lnTo>
                  <a:lnTo>
                    <a:pt x="75" y="12"/>
                  </a:lnTo>
                  <a:lnTo>
                    <a:pt x="75" y="11"/>
                  </a:lnTo>
                  <a:lnTo>
                    <a:pt x="74" y="11"/>
                  </a:lnTo>
                  <a:lnTo>
                    <a:pt x="72" y="11"/>
                  </a:lnTo>
                  <a:lnTo>
                    <a:pt x="70" y="11"/>
                  </a:lnTo>
                  <a:lnTo>
                    <a:pt x="68" y="12"/>
                  </a:lnTo>
                  <a:lnTo>
                    <a:pt x="66" y="14"/>
                  </a:lnTo>
                  <a:lnTo>
                    <a:pt x="66" y="18"/>
                  </a:lnTo>
                  <a:lnTo>
                    <a:pt x="66" y="22"/>
                  </a:lnTo>
                  <a:lnTo>
                    <a:pt x="68" y="24"/>
                  </a:lnTo>
                  <a:lnTo>
                    <a:pt x="70" y="24"/>
                  </a:lnTo>
                  <a:lnTo>
                    <a:pt x="72" y="25"/>
                  </a:lnTo>
                  <a:close/>
                  <a:moveTo>
                    <a:pt x="99" y="22"/>
                  </a:moveTo>
                  <a:lnTo>
                    <a:pt x="99" y="24"/>
                  </a:lnTo>
                  <a:lnTo>
                    <a:pt x="98" y="24"/>
                  </a:lnTo>
                  <a:lnTo>
                    <a:pt x="98" y="25"/>
                  </a:lnTo>
                  <a:lnTo>
                    <a:pt x="96" y="27"/>
                  </a:lnTo>
                  <a:lnTo>
                    <a:pt x="94" y="27"/>
                  </a:lnTo>
                  <a:lnTo>
                    <a:pt x="92" y="27"/>
                  </a:lnTo>
                  <a:lnTo>
                    <a:pt x="85" y="27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7" y="16"/>
                  </a:lnTo>
                  <a:lnTo>
                    <a:pt x="92" y="16"/>
                  </a:lnTo>
                  <a:lnTo>
                    <a:pt x="96" y="16"/>
                  </a:lnTo>
                  <a:lnTo>
                    <a:pt x="98" y="18"/>
                  </a:lnTo>
                  <a:lnTo>
                    <a:pt x="99" y="18"/>
                  </a:lnTo>
                  <a:lnTo>
                    <a:pt x="99" y="22"/>
                  </a:lnTo>
                  <a:close/>
                  <a:moveTo>
                    <a:pt x="87" y="24"/>
                  </a:moveTo>
                  <a:lnTo>
                    <a:pt x="92" y="24"/>
                  </a:lnTo>
                  <a:lnTo>
                    <a:pt x="94" y="24"/>
                  </a:lnTo>
                  <a:lnTo>
                    <a:pt x="96" y="24"/>
                  </a:lnTo>
                  <a:lnTo>
                    <a:pt x="96" y="22"/>
                  </a:lnTo>
                  <a:lnTo>
                    <a:pt x="96" y="20"/>
                  </a:lnTo>
                  <a:lnTo>
                    <a:pt x="94" y="20"/>
                  </a:lnTo>
                  <a:lnTo>
                    <a:pt x="94" y="18"/>
                  </a:lnTo>
                  <a:lnTo>
                    <a:pt x="92" y="18"/>
                  </a:lnTo>
                  <a:lnTo>
                    <a:pt x="87" y="18"/>
                  </a:lnTo>
                  <a:lnTo>
                    <a:pt x="87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83" name="Freeform 174">
              <a:extLst>
                <a:ext uri="{FF2B5EF4-FFF2-40B4-BE49-F238E27FC236}">
                  <a16:creationId xmlns:a16="http://schemas.microsoft.com/office/drawing/2014/main" id="{A60BA9E3-3E70-584A-B575-C4CB2D1244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55322" y="4114486"/>
              <a:ext cx="152400" cy="39688"/>
            </a:xfrm>
            <a:custGeom>
              <a:avLst/>
              <a:gdLst>
                <a:gd name="T0" fmla="*/ 26126 w 105"/>
                <a:gd name="T1" fmla="*/ 1588 h 25"/>
                <a:gd name="T2" fmla="*/ 0 w 105"/>
                <a:gd name="T3" fmla="*/ 0 h 25"/>
                <a:gd name="T4" fmla="*/ 60960 w 105"/>
                <a:gd name="T5" fmla="*/ 34925 h 25"/>
                <a:gd name="T6" fmla="*/ 50800 w 105"/>
                <a:gd name="T7" fmla="*/ 39688 h 25"/>
                <a:gd name="T8" fmla="*/ 40640 w 105"/>
                <a:gd name="T9" fmla="*/ 34925 h 25"/>
                <a:gd name="T10" fmla="*/ 40640 w 105"/>
                <a:gd name="T11" fmla="*/ 17463 h 25"/>
                <a:gd name="T12" fmla="*/ 50800 w 105"/>
                <a:gd name="T13" fmla="*/ 7938 h 25"/>
                <a:gd name="T14" fmla="*/ 60960 w 105"/>
                <a:gd name="T15" fmla="*/ 17463 h 25"/>
                <a:gd name="T16" fmla="*/ 42091 w 105"/>
                <a:gd name="T17" fmla="*/ 31750 h 25"/>
                <a:gd name="T18" fmla="*/ 53703 w 105"/>
                <a:gd name="T19" fmla="*/ 38100 h 25"/>
                <a:gd name="T20" fmla="*/ 58057 w 105"/>
                <a:gd name="T21" fmla="*/ 31750 h 25"/>
                <a:gd name="T22" fmla="*/ 58057 w 105"/>
                <a:gd name="T23" fmla="*/ 20638 h 25"/>
                <a:gd name="T24" fmla="*/ 47897 w 105"/>
                <a:gd name="T25" fmla="*/ 14288 h 25"/>
                <a:gd name="T26" fmla="*/ 42091 w 105"/>
                <a:gd name="T27" fmla="*/ 20638 h 25"/>
                <a:gd name="T28" fmla="*/ 94343 w 105"/>
                <a:gd name="T29" fmla="*/ 7938 h 25"/>
                <a:gd name="T30" fmla="*/ 75474 w 105"/>
                <a:gd name="T31" fmla="*/ 25400 h 25"/>
                <a:gd name="T32" fmla="*/ 75474 w 105"/>
                <a:gd name="T33" fmla="*/ 7938 h 25"/>
                <a:gd name="T34" fmla="*/ 110309 w 105"/>
                <a:gd name="T35" fmla="*/ 22225 h 25"/>
                <a:gd name="T36" fmla="*/ 114663 w 105"/>
                <a:gd name="T37" fmla="*/ 17463 h 25"/>
                <a:gd name="T38" fmla="*/ 104503 w 105"/>
                <a:gd name="T39" fmla="*/ 20638 h 25"/>
                <a:gd name="T40" fmla="*/ 101600 w 105"/>
                <a:gd name="T41" fmla="*/ 11113 h 25"/>
                <a:gd name="T42" fmla="*/ 111760 w 105"/>
                <a:gd name="T43" fmla="*/ 7938 h 25"/>
                <a:gd name="T44" fmla="*/ 120469 w 105"/>
                <a:gd name="T45" fmla="*/ 14288 h 25"/>
                <a:gd name="T46" fmla="*/ 117566 w 105"/>
                <a:gd name="T47" fmla="*/ 22225 h 25"/>
                <a:gd name="T48" fmla="*/ 120469 w 105"/>
                <a:gd name="T49" fmla="*/ 34925 h 25"/>
                <a:gd name="T50" fmla="*/ 111760 w 105"/>
                <a:gd name="T51" fmla="*/ 39688 h 25"/>
                <a:gd name="T52" fmla="*/ 98697 w 105"/>
                <a:gd name="T53" fmla="*/ 38100 h 25"/>
                <a:gd name="T54" fmla="*/ 101600 w 105"/>
                <a:gd name="T55" fmla="*/ 31750 h 25"/>
                <a:gd name="T56" fmla="*/ 107406 w 105"/>
                <a:gd name="T57" fmla="*/ 38100 h 25"/>
                <a:gd name="T58" fmla="*/ 117566 w 105"/>
                <a:gd name="T59" fmla="*/ 31750 h 25"/>
                <a:gd name="T60" fmla="*/ 110309 w 105"/>
                <a:gd name="T61" fmla="*/ 25400 h 25"/>
                <a:gd name="T62" fmla="*/ 104503 w 105"/>
                <a:gd name="T63" fmla="*/ 25400 h 25"/>
                <a:gd name="T64" fmla="*/ 110309 w 105"/>
                <a:gd name="T65" fmla="*/ 22225 h 25"/>
                <a:gd name="T66" fmla="*/ 130629 w 105"/>
                <a:gd name="T67" fmla="*/ 11113 h 25"/>
                <a:gd name="T68" fmla="*/ 142240 w 105"/>
                <a:gd name="T69" fmla="*/ 7938 h 25"/>
                <a:gd name="T70" fmla="*/ 149497 w 105"/>
                <a:gd name="T71" fmla="*/ 17463 h 25"/>
                <a:gd name="T72" fmla="*/ 149497 w 105"/>
                <a:gd name="T73" fmla="*/ 38100 h 25"/>
                <a:gd name="T74" fmla="*/ 152400 w 105"/>
                <a:gd name="T75" fmla="*/ 39688 h 25"/>
                <a:gd name="T76" fmla="*/ 149497 w 105"/>
                <a:gd name="T77" fmla="*/ 39688 h 25"/>
                <a:gd name="T78" fmla="*/ 145143 w 105"/>
                <a:gd name="T79" fmla="*/ 38100 h 25"/>
                <a:gd name="T80" fmla="*/ 133531 w 105"/>
                <a:gd name="T81" fmla="*/ 39688 h 25"/>
                <a:gd name="T82" fmla="*/ 126274 w 105"/>
                <a:gd name="T83" fmla="*/ 38100 h 25"/>
                <a:gd name="T84" fmla="*/ 126274 w 105"/>
                <a:gd name="T85" fmla="*/ 25400 h 25"/>
                <a:gd name="T86" fmla="*/ 145143 w 105"/>
                <a:gd name="T87" fmla="*/ 20638 h 25"/>
                <a:gd name="T88" fmla="*/ 133531 w 105"/>
                <a:gd name="T89" fmla="*/ 14288 h 25"/>
                <a:gd name="T90" fmla="*/ 126274 w 105"/>
                <a:gd name="T91" fmla="*/ 20638 h 25"/>
                <a:gd name="T92" fmla="*/ 139337 w 105"/>
                <a:gd name="T93" fmla="*/ 25400 h 25"/>
                <a:gd name="T94" fmla="*/ 130629 w 105"/>
                <a:gd name="T95" fmla="*/ 28575 h 25"/>
                <a:gd name="T96" fmla="*/ 130629 w 105"/>
                <a:gd name="T97" fmla="*/ 34925 h 25"/>
                <a:gd name="T98" fmla="*/ 142240 w 105"/>
                <a:gd name="T99" fmla="*/ 34925 h 25"/>
                <a:gd name="T100" fmla="*/ 145143 w 105"/>
                <a:gd name="T101" fmla="*/ 25400 h 2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5"/>
                <a:gd name="T154" fmla="*/ 0 h 25"/>
                <a:gd name="T155" fmla="*/ 105 w 105"/>
                <a:gd name="T156" fmla="*/ 25 h 2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5" h="25">
                  <a:moveTo>
                    <a:pt x="22" y="0"/>
                  </a:moveTo>
                  <a:lnTo>
                    <a:pt x="22" y="25"/>
                  </a:lnTo>
                  <a:lnTo>
                    <a:pt x="18" y="25"/>
                  </a:lnTo>
                  <a:lnTo>
                    <a:pt x="18" y="1"/>
                  </a:lnTo>
                  <a:lnTo>
                    <a:pt x="4" y="1"/>
                  </a:lnTo>
                  <a:lnTo>
                    <a:pt x="4" y="25"/>
                  </a:lnTo>
                  <a:lnTo>
                    <a:pt x="0" y="25"/>
                  </a:lnTo>
                  <a:lnTo>
                    <a:pt x="0" y="0"/>
                  </a:lnTo>
                  <a:lnTo>
                    <a:pt x="22" y="0"/>
                  </a:lnTo>
                  <a:close/>
                  <a:moveTo>
                    <a:pt x="44" y="20"/>
                  </a:moveTo>
                  <a:lnTo>
                    <a:pt x="44" y="20"/>
                  </a:lnTo>
                  <a:lnTo>
                    <a:pt x="42" y="22"/>
                  </a:lnTo>
                  <a:lnTo>
                    <a:pt x="42" y="24"/>
                  </a:lnTo>
                  <a:lnTo>
                    <a:pt x="40" y="25"/>
                  </a:lnTo>
                  <a:lnTo>
                    <a:pt x="39" y="25"/>
                  </a:lnTo>
                  <a:lnTo>
                    <a:pt x="35" y="25"/>
                  </a:lnTo>
                  <a:lnTo>
                    <a:pt x="33" y="25"/>
                  </a:lnTo>
                  <a:lnTo>
                    <a:pt x="29" y="25"/>
                  </a:lnTo>
                  <a:lnTo>
                    <a:pt x="28" y="24"/>
                  </a:lnTo>
                  <a:lnTo>
                    <a:pt x="28" y="22"/>
                  </a:lnTo>
                  <a:lnTo>
                    <a:pt x="26" y="20"/>
                  </a:lnTo>
                  <a:lnTo>
                    <a:pt x="26" y="16"/>
                  </a:lnTo>
                  <a:lnTo>
                    <a:pt x="26" y="13"/>
                  </a:lnTo>
                  <a:lnTo>
                    <a:pt x="28" y="11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33" y="5"/>
                  </a:lnTo>
                  <a:lnTo>
                    <a:pt x="35" y="5"/>
                  </a:lnTo>
                  <a:lnTo>
                    <a:pt x="39" y="5"/>
                  </a:lnTo>
                  <a:lnTo>
                    <a:pt x="40" y="7"/>
                  </a:lnTo>
                  <a:lnTo>
                    <a:pt x="42" y="9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4" y="16"/>
                  </a:lnTo>
                  <a:lnTo>
                    <a:pt x="29" y="16"/>
                  </a:lnTo>
                  <a:lnTo>
                    <a:pt x="29" y="20"/>
                  </a:lnTo>
                  <a:lnTo>
                    <a:pt x="31" y="22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39" y="22"/>
                  </a:lnTo>
                  <a:lnTo>
                    <a:pt x="40" y="22"/>
                  </a:lnTo>
                  <a:lnTo>
                    <a:pt x="40" y="20"/>
                  </a:lnTo>
                  <a:lnTo>
                    <a:pt x="44" y="20"/>
                  </a:lnTo>
                  <a:close/>
                  <a:moveTo>
                    <a:pt x="40" y="14"/>
                  </a:moveTo>
                  <a:lnTo>
                    <a:pt x="40" y="13"/>
                  </a:lnTo>
                  <a:lnTo>
                    <a:pt x="39" y="11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1" y="11"/>
                  </a:lnTo>
                  <a:lnTo>
                    <a:pt x="29" y="13"/>
                  </a:lnTo>
                  <a:lnTo>
                    <a:pt x="29" y="14"/>
                  </a:lnTo>
                  <a:lnTo>
                    <a:pt x="40" y="14"/>
                  </a:lnTo>
                  <a:close/>
                  <a:moveTo>
                    <a:pt x="61" y="5"/>
                  </a:moveTo>
                  <a:lnTo>
                    <a:pt x="65" y="5"/>
                  </a:lnTo>
                  <a:lnTo>
                    <a:pt x="65" y="25"/>
                  </a:lnTo>
                  <a:lnTo>
                    <a:pt x="61" y="25"/>
                  </a:lnTo>
                  <a:lnTo>
                    <a:pt x="61" y="16"/>
                  </a:lnTo>
                  <a:lnTo>
                    <a:pt x="52" y="16"/>
                  </a:lnTo>
                  <a:lnTo>
                    <a:pt x="52" y="25"/>
                  </a:lnTo>
                  <a:lnTo>
                    <a:pt x="48" y="25"/>
                  </a:lnTo>
                  <a:lnTo>
                    <a:pt x="48" y="5"/>
                  </a:lnTo>
                  <a:lnTo>
                    <a:pt x="52" y="5"/>
                  </a:lnTo>
                  <a:lnTo>
                    <a:pt x="52" y="14"/>
                  </a:lnTo>
                  <a:lnTo>
                    <a:pt x="61" y="14"/>
                  </a:lnTo>
                  <a:lnTo>
                    <a:pt x="61" y="5"/>
                  </a:lnTo>
                  <a:close/>
                  <a:moveTo>
                    <a:pt x="76" y="14"/>
                  </a:moveTo>
                  <a:lnTo>
                    <a:pt x="77" y="14"/>
                  </a:lnTo>
                  <a:lnTo>
                    <a:pt x="79" y="14"/>
                  </a:lnTo>
                  <a:lnTo>
                    <a:pt x="79" y="13"/>
                  </a:lnTo>
                  <a:lnTo>
                    <a:pt x="79" y="11"/>
                  </a:lnTo>
                  <a:lnTo>
                    <a:pt x="79" y="9"/>
                  </a:lnTo>
                  <a:lnTo>
                    <a:pt x="76" y="9"/>
                  </a:lnTo>
                  <a:lnTo>
                    <a:pt x="72" y="9"/>
                  </a:lnTo>
                  <a:lnTo>
                    <a:pt x="72" y="13"/>
                  </a:lnTo>
                  <a:lnTo>
                    <a:pt x="68" y="13"/>
                  </a:lnTo>
                  <a:lnTo>
                    <a:pt x="68" y="11"/>
                  </a:lnTo>
                  <a:lnTo>
                    <a:pt x="68" y="9"/>
                  </a:lnTo>
                  <a:lnTo>
                    <a:pt x="70" y="7"/>
                  </a:lnTo>
                  <a:lnTo>
                    <a:pt x="74" y="5"/>
                  </a:lnTo>
                  <a:lnTo>
                    <a:pt x="76" y="5"/>
                  </a:lnTo>
                  <a:lnTo>
                    <a:pt x="77" y="5"/>
                  </a:lnTo>
                  <a:lnTo>
                    <a:pt x="79" y="7"/>
                  </a:lnTo>
                  <a:lnTo>
                    <a:pt x="81" y="7"/>
                  </a:lnTo>
                  <a:lnTo>
                    <a:pt x="83" y="9"/>
                  </a:lnTo>
                  <a:lnTo>
                    <a:pt x="83" y="11"/>
                  </a:lnTo>
                  <a:lnTo>
                    <a:pt x="83" y="13"/>
                  </a:lnTo>
                  <a:lnTo>
                    <a:pt x="81" y="14"/>
                  </a:lnTo>
                  <a:lnTo>
                    <a:pt x="79" y="14"/>
                  </a:lnTo>
                  <a:lnTo>
                    <a:pt x="83" y="16"/>
                  </a:lnTo>
                  <a:lnTo>
                    <a:pt x="83" y="20"/>
                  </a:lnTo>
                  <a:lnTo>
                    <a:pt x="83" y="22"/>
                  </a:lnTo>
                  <a:lnTo>
                    <a:pt x="83" y="24"/>
                  </a:lnTo>
                  <a:lnTo>
                    <a:pt x="81" y="25"/>
                  </a:lnTo>
                  <a:lnTo>
                    <a:pt x="79" y="25"/>
                  </a:lnTo>
                  <a:lnTo>
                    <a:pt x="77" y="25"/>
                  </a:lnTo>
                  <a:lnTo>
                    <a:pt x="76" y="25"/>
                  </a:lnTo>
                  <a:lnTo>
                    <a:pt x="72" y="25"/>
                  </a:lnTo>
                  <a:lnTo>
                    <a:pt x="70" y="25"/>
                  </a:lnTo>
                  <a:lnTo>
                    <a:pt x="68" y="24"/>
                  </a:lnTo>
                  <a:lnTo>
                    <a:pt x="68" y="22"/>
                  </a:lnTo>
                  <a:lnTo>
                    <a:pt x="68" y="20"/>
                  </a:lnTo>
                  <a:lnTo>
                    <a:pt x="70" y="20"/>
                  </a:lnTo>
                  <a:lnTo>
                    <a:pt x="72" y="22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9" y="22"/>
                  </a:lnTo>
                  <a:lnTo>
                    <a:pt x="81" y="20"/>
                  </a:lnTo>
                  <a:lnTo>
                    <a:pt x="79" y="18"/>
                  </a:lnTo>
                  <a:lnTo>
                    <a:pt x="77" y="16"/>
                  </a:lnTo>
                  <a:lnTo>
                    <a:pt x="76" y="16"/>
                  </a:lnTo>
                  <a:lnTo>
                    <a:pt x="74" y="16"/>
                  </a:lnTo>
                  <a:lnTo>
                    <a:pt x="72" y="16"/>
                  </a:lnTo>
                  <a:lnTo>
                    <a:pt x="72" y="14"/>
                  </a:lnTo>
                  <a:lnTo>
                    <a:pt x="74" y="14"/>
                  </a:lnTo>
                  <a:lnTo>
                    <a:pt x="76" y="14"/>
                  </a:lnTo>
                  <a:close/>
                  <a:moveTo>
                    <a:pt x="87" y="13"/>
                  </a:moveTo>
                  <a:lnTo>
                    <a:pt x="89" y="9"/>
                  </a:lnTo>
                  <a:lnTo>
                    <a:pt x="90" y="7"/>
                  </a:lnTo>
                  <a:lnTo>
                    <a:pt x="92" y="5"/>
                  </a:lnTo>
                  <a:lnTo>
                    <a:pt x="96" y="5"/>
                  </a:lnTo>
                  <a:lnTo>
                    <a:pt x="98" y="5"/>
                  </a:lnTo>
                  <a:lnTo>
                    <a:pt x="100" y="7"/>
                  </a:lnTo>
                  <a:lnTo>
                    <a:pt x="101" y="7"/>
                  </a:lnTo>
                  <a:lnTo>
                    <a:pt x="101" y="9"/>
                  </a:lnTo>
                  <a:lnTo>
                    <a:pt x="103" y="11"/>
                  </a:lnTo>
                  <a:lnTo>
                    <a:pt x="103" y="22"/>
                  </a:lnTo>
                  <a:lnTo>
                    <a:pt x="103" y="24"/>
                  </a:lnTo>
                  <a:lnTo>
                    <a:pt x="105" y="24"/>
                  </a:lnTo>
                  <a:lnTo>
                    <a:pt x="105" y="25"/>
                  </a:lnTo>
                  <a:lnTo>
                    <a:pt x="103" y="25"/>
                  </a:lnTo>
                  <a:lnTo>
                    <a:pt x="101" y="25"/>
                  </a:lnTo>
                  <a:lnTo>
                    <a:pt x="100" y="25"/>
                  </a:lnTo>
                  <a:lnTo>
                    <a:pt x="100" y="24"/>
                  </a:lnTo>
                  <a:lnTo>
                    <a:pt x="98" y="24"/>
                  </a:lnTo>
                  <a:lnTo>
                    <a:pt x="96" y="25"/>
                  </a:lnTo>
                  <a:lnTo>
                    <a:pt x="94" y="25"/>
                  </a:lnTo>
                  <a:lnTo>
                    <a:pt x="92" y="25"/>
                  </a:lnTo>
                  <a:lnTo>
                    <a:pt x="90" y="25"/>
                  </a:lnTo>
                  <a:lnTo>
                    <a:pt x="89" y="25"/>
                  </a:lnTo>
                  <a:lnTo>
                    <a:pt x="87" y="24"/>
                  </a:lnTo>
                  <a:lnTo>
                    <a:pt x="87" y="22"/>
                  </a:lnTo>
                  <a:lnTo>
                    <a:pt x="87" y="20"/>
                  </a:lnTo>
                  <a:lnTo>
                    <a:pt x="87" y="18"/>
                  </a:lnTo>
                  <a:lnTo>
                    <a:pt x="87" y="16"/>
                  </a:lnTo>
                  <a:lnTo>
                    <a:pt x="89" y="14"/>
                  </a:lnTo>
                  <a:lnTo>
                    <a:pt x="92" y="14"/>
                  </a:lnTo>
                  <a:lnTo>
                    <a:pt x="98" y="14"/>
                  </a:lnTo>
                  <a:lnTo>
                    <a:pt x="100" y="13"/>
                  </a:lnTo>
                  <a:lnTo>
                    <a:pt x="100" y="11"/>
                  </a:lnTo>
                  <a:lnTo>
                    <a:pt x="98" y="9"/>
                  </a:lnTo>
                  <a:lnTo>
                    <a:pt x="94" y="9"/>
                  </a:lnTo>
                  <a:lnTo>
                    <a:pt x="92" y="9"/>
                  </a:lnTo>
                  <a:lnTo>
                    <a:pt x="90" y="11"/>
                  </a:lnTo>
                  <a:lnTo>
                    <a:pt x="90" y="13"/>
                  </a:lnTo>
                  <a:lnTo>
                    <a:pt x="87" y="13"/>
                  </a:lnTo>
                  <a:close/>
                  <a:moveTo>
                    <a:pt x="100" y="16"/>
                  </a:moveTo>
                  <a:lnTo>
                    <a:pt x="100" y="16"/>
                  </a:lnTo>
                  <a:lnTo>
                    <a:pt x="98" y="16"/>
                  </a:lnTo>
                  <a:lnTo>
                    <a:pt x="96" y="16"/>
                  </a:lnTo>
                  <a:lnTo>
                    <a:pt x="94" y="16"/>
                  </a:lnTo>
                  <a:lnTo>
                    <a:pt x="92" y="16"/>
                  </a:lnTo>
                  <a:lnTo>
                    <a:pt x="92" y="18"/>
                  </a:lnTo>
                  <a:lnTo>
                    <a:pt x="90" y="18"/>
                  </a:lnTo>
                  <a:lnTo>
                    <a:pt x="90" y="20"/>
                  </a:lnTo>
                  <a:lnTo>
                    <a:pt x="90" y="22"/>
                  </a:lnTo>
                  <a:lnTo>
                    <a:pt x="94" y="24"/>
                  </a:lnTo>
                  <a:lnTo>
                    <a:pt x="96" y="24"/>
                  </a:lnTo>
                  <a:lnTo>
                    <a:pt x="98" y="22"/>
                  </a:lnTo>
                  <a:lnTo>
                    <a:pt x="100" y="20"/>
                  </a:lnTo>
                  <a:lnTo>
                    <a:pt x="100" y="18"/>
                  </a:lnTo>
                  <a:lnTo>
                    <a:pt x="100" y="1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84" name="Freeform 175">
              <a:extLst>
                <a:ext uri="{FF2B5EF4-FFF2-40B4-BE49-F238E27FC236}">
                  <a16:creationId xmlns:a16="http://schemas.microsoft.com/office/drawing/2014/main" id="{0B3E52BA-FBDC-FC4D-B653-6F87CE7925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5986" y="4270062"/>
              <a:ext cx="268287" cy="42863"/>
            </a:xfrm>
            <a:custGeom>
              <a:avLst/>
              <a:gdLst>
                <a:gd name="T0" fmla="*/ 11728 w 183"/>
                <a:gd name="T1" fmla="*/ 42863 h 27"/>
                <a:gd name="T2" fmla="*/ 11728 w 183"/>
                <a:gd name="T3" fmla="*/ 38100 h 27"/>
                <a:gd name="T4" fmla="*/ 0 w 183"/>
                <a:gd name="T5" fmla="*/ 0 h 27"/>
                <a:gd name="T6" fmla="*/ 35185 w 183"/>
                <a:gd name="T7" fmla="*/ 0 h 27"/>
                <a:gd name="T8" fmla="*/ 43981 w 183"/>
                <a:gd name="T9" fmla="*/ 17463 h 27"/>
                <a:gd name="T10" fmla="*/ 41049 w 183"/>
                <a:gd name="T11" fmla="*/ 42863 h 27"/>
                <a:gd name="T12" fmla="*/ 38117 w 183"/>
                <a:gd name="T13" fmla="*/ 38100 h 27"/>
                <a:gd name="T14" fmla="*/ 60108 w 183"/>
                <a:gd name="T15" fmla="*/ 11113 h 27"/>
                <a:gd name="T16" fmla="*/ 43981 w 183"/>
                <a:gd name="T17" fmla="*/ 17463 h 27"/>
                <a:gd name="T18" fmla="*/ 86497 w 183"/>
                <a:gd name="T19" fmla="*/ 39688 h 27"/>
                <a:gd name="T20" fmla="*/ 68904 w 183"/>
                <a:gd name="T21" fmla="*/ 42863 h 27"/>
                <a:gd name="T22" fmla="*/ 79167 w 183"/>
                <a:gd name="T23" fmla="*/ 25400 h 27"/>
                <a:gd name="T24" fmla="*/ 89429 w 183"/>
                <a:gd name="T25" fmla="*/ 34925 h 27"/>
                <a:gd name="T26" fmla="*/ 85031 w 183"/>
                <a:gd name="T27" fmla="*/ 38100 h 27"/>
                <a:gd name="T28" fmla="*/ 85031 w 183"/>
                <a:gd name="T29" fmla="*/ 28575 h 27"/>
                <a:gd name="T30" fmla="*/ 73302 w 183"/>
                <a:gd name="T31" fmla="*/ 38100 h 27"/>
                <a:gd name="T32" fmla="*/ 101157 w 183"/>
                <a:gd name="T33" fmla="*/ 28575 h 27"/>
                <a:gd name="T34" fmla="*/ 95293 w 183"/>
                <a:gd name="T35" fmla="*/ 19050 h 27"/>
                <a:gd name="T36" fmla="*/ 105556 w 183"/>
                <a:gd name="T37" fmla="*/ 11113 h 27"/>
                <a:gd name="T38" fmla="*/ 114352 w 183"/>
                <a:gd name="T39" fmla="*/ 28575 h 27"/>
                <a:gd name="T40" fmla="*/ 114352 w 183"/>
                <a:gd name="T41" fmla="*/ 17463 h 27"/>
                <a:gd name="T42" fmla="*/ 104090 w 183"/>
                <a:gd name="T43" fmla="*/ 22225 h 27"/>
                <a:gd name="T44" fmla="*/ 143673 w 183"/>
                <a:gd name="T45" fmla="*/ 11113 h 27"/>
                <a:gd name="T46" fmla="*/ 143673 w 183"/>
                <a:gd name="T47" fmla="*/ 28575 h 27"/>
                <a:gd name="T48" fmla="*/ 124614 w 183"/>
                <a:gd name="T49" fmla="*/ 11113 h 27"/>
                <a:gd name="T50" fmla="*/ 143673 w 183"/>
                <a:gd name="T51" fmla="*/ 11113 h 27"/>
                <a:gd name="T52" fmla="*/ 178858 w 183"/>
                <a:gd name="T53" fmla="*/ 17463 h 27"/>
                <a:gd name="T54" fmla="*/ 181790 w 183"/>
                <a:gd name="T55" fmla="*/ 31750 h 27"/>
                <a:gd name="T56" fmla="*/ 171528 w 183"/>
                <a:gd name="T57" fmla="*/ 42863 h 27"/>
                <a:gd name="T58" fmla="*/ 156867 w 183"/>
                <a:gd name="T59" fmla="*/ 38100 h 27"/>
                <a:gd name="T60" fmla="*/ 155401 w 183"/>
                <a:gd name="T61" fmla="*/ 22225 h 27"/>
                <a:gd name="T62" fmla="*/ 162731 w 183"/>
                <a:gd name="T63" fmla="*/ 11113 h 27"/>
                <a:gd name="T64" fmla="*/ 174460 w 183"/>
                <a:gd name="T65" fmla="*/ 38100 h 27"/>
                <a:gd name="T66" fmla="*/ 175926 w 183"/>
                <a:gd name="T67" fmla="*/ 25400 h 27"/>
                <a:gd name="T68" fmla="*/ 174460 w 183"/>
                <a:gd name="T69" fmla="*/ 17463 h 27"/>
                <a:gd name="T70" fmla="*/ 162731 w 183"/>
                <a:gd name="T71" fmla="*/ 17463 h 27"/>
                <a:gd name="T72" fmla="*/ 159799 w 183"/>
                <a:gd name="T73" fmla="*/ 25400 h 27"/>
                <a:gd name="T74" fmla="*/ 162731 w 183"/>
                <a:gd name="T75" fmla="*/ 38100 h 27"/>
                <a:gd name="T76" fmla="*/ 200849 w 183"/>
                <a:gd name="T77" fmla="*/ 11113 h 27"/>
                <a:gd name="T78" fmla="*/ 209645 w 183"/>
                <a:gd name="T79" fmla="*/ 19050 h 27"/>
                <a:gd name="T80" fmla="*/ 206713 w 183"/>
                <a:gd name="T81" fmla="*/ 25400 h 27"/>
                <a:gd name="T82" fmla="*/ 211111 w 183"/>
                <a:gd name="T83" fmla="*/ 34925 h 27"/>
                <a:gd name="T84" fmla="*/ 206713 w 183"/>
                <a:gd name="T85" fmla="*/ 39688 h 27"/>
                <a:gd name="T86" fmla="*/ 187654 w 183"/>
                <a:gd name="T87" fmla="*/ 11113 h 27"/>
                <a:gd name="T88" fmla="*/ 203781 w 183"/>
                <a:gd name="T89" fmla="*/ 22225 h 27"/>
                <a:gd name="T90" fmla="*/ 206713 w 183"/>
                <a:gd name="T91" fmla="*/ 19050 h 27"/>
                <a:gd name="T92" fmla="*/ 197917 w 183"/>
                <a:gd name="T93" fmla="*/ 17463 h 27"/>
                <a:gd name="T94" fmla="*/ 200849 w 183"/>
                <a:gd name="T95" fmla="*/ 38100 h 27"/>
                <a:gd name="T96" fmla="*/ 206713 w 183"/>
                <a:gd name="T97" fmla="*/ 34925 h 27"/>
                <a:gd name="T98" fmla="*/ 200849 w 183"/>
                <a:gd name="T99" fmla="*/ 28575 h 27"/>
                <a:gd name="T100" fmla="*/ 233102 w 183"/>
                <a:gd name="T101" fmla="*/ 17463 h 27"/>
                <a:gd name="T102" fmla="*/ 219907 w 183"/>
                <a:gd name="T103" fmla="*/ 22225 h 27"/>
                <a:gd name="T104" fmla="*/ 225772 w 183"/>
                <a:gd name="T105" fmla="*/ 38100 h 27"/>
                <a:gd name="T106" fmla="*/ 233102 w 183"/>
                <a:gd name="T107" fmla="*/ 34925 h 27"/>
                <a:gd name="T108" fmla="*/ 236034 w 183"/>
                <a:gd name="T109" fmla="*/ 39688 h 27"/>
                <a:gd name="T110" fmla="*/ 222839 w 183"/>
                <a:gd name="T111" fmla="*/ 39688 h 27"/>
                <a:gd name="T112" fmla="*/ 214043 w 183"/>
                <a:gd name="T113" fmla="*/ 28575 h 27"/>
                <a:gd name="T114" fmla="*/ 222839 w 183"/>
                <a:gd name="T115" fmla="*/ 14288 h 27"/>
                <a:gd name="T116" fmla="*/ 236034 w 183"/>
                <a:gd name="T117" fmla="*/ 11113 h 27"/>
                <a:gd name="T118" fmla="*/ 238966 w 183"/>
                <a:gd name="T119" fmla="*/ 22225 h 27"/>
                <a:gd name="T120" fmla="*/ 252160 w 183"/>
                <a:gd name="T121" fmla="*/ 28575 h 27"/>
                <a:gd name="T122" fmla="*/ 244830 w 183"/>
                <a:gd name="T123" fmla="*/ 11113 h 27"/>
                <a:gd name="T124" fmla="*/ 268287 w 183"/>
                <a:gd name="T125" fmla="*/ 11113 h 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3"/>
                <a:gd name="T190" fmla="*/ 0 h 27"/>
                <a:gd name="T191" fmla="*/ 183 w 183"/>
                <a:gd name="T192" fmla="*/ 27 h 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3" h="27">
                  <a:moveTo>
                    <a:pt x="10" y="27"/>
                  </a:moveTo>
                  <a:lnTo>
                    <a:pt x="10" y="27"/>
                  </a:lnTo>
                  <a:lnTo>
                    <a:pt x="8" y="27"/>
                  </a:lnTo>
                  <a:lnTo>
                    <a:pt x="6" y="27"/>
                  </a:lnTo>
                  <a:lnTo>
                    <a:pt x="6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1" y="20"/>
                  </a:lnTo>
                  <a:lnTo>
                    <a:pt x="0" y="0"/>
                  </a:lnTo>
                  <a:lnTo>
                    <a:pt x="4" y="0"/>
                  </a:lnTo>
                  <a:lnTo>
                    <a:pt x="13" y="16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13" y="24"/>
                  </a:lnTo>
                  <a:lnTo>
                    <a:pt x="11" y="25"/>
                  </a:lnTo>
                  <a:lnTo>
                    <a:pt x="10" y="27"/>
                  </a:lnTo>
                  <a:close/>
                  <a:moveTo>
                    <a:pt x="30" y="11"/>
                  </a:moveTo>
                  <a:lnTo>
                    <a:pt x="30" y="22"/>
                  </a:lnTo>
                  <a:lnTo>
                    <a:pt x="30" y="24"/>
                  </a:lnTo>
                  <a:lnTo>
                    <a:pt x="30" y="25"/>
                  </a:lnTo>
                  <a:lnTo>
                    <a:pt x="28" y="27"/>
                  </a:lnTo>
                  <a:lnTo>
                    <a:pt x="24" y="27"/>
                  </a:lnTo>
                  <a:lnTo>
                    <a:pt x="24" y="24"/>
                  </a:lnTo>
                  <a:lnTo>
                    <a:pt x="26" y="24"/>
                  </a:lnTo>
                  <a:lnTo>
                    <a:pt x="28" y="24"/>
                  </a:lnTo>
                  <a:lnTo>
                    <a:pt x="28" y="22"/>
                  </a:lnTo>
                  <a:lnTo>
                    <a:pt x="28" y="7"/>
                  </a:lnTo>
                  <a:lnTo>
                    <a:pt x="41" y="7"/>
                  </a:lnTo>
                  <a:lnTo>
                    <a:pt x="41" y="27"/>
                  </a:lnTo>
                  <a:lnTo>
                    <a:pt x="37" y="27"/>
                  </a:lnTo>
                  <a:lnTo>
                    <a:pt x="37" y="11"/>
                  </a:lnTo>
                  <a:lnTo>
                    <a:pt x="30" y="11"/>
                  </a:lnTo>
                  <a:close/>
                  <a:moveTo>
                    <a:pt x="61" y="22"/>
                  </a:moveTo>
                  <a:lnTo>
                    <a:pt x="61" y="22"/>
                  </a:lnTo>
                  <a:lnTo>
                    <a:pt x="61" y="24"/>
                  </a:lnTo>
                  <a:lnTo>
                    <a:pt x="59" y="25"/>
                  </a:lnTo>
                  <a:lnTo>
                    <a:pt x="58" y="25"/>
                  </a:lnTo>
                  <a:lnTo>
                    <a:pt x="56" y="27"/>
                  </a:lnTo>
                  <a:lnTo>
                    <a:pt x="54" y="27"/>
                  </a:lnTo>
                  <a:lnTo>
                    <a:pt x="47" y="27"/>
                  </a:lnTo>
                  <a:lnTo>
                    <a:pt x="47" y="7"/>
                  </a:lnTo>
                  <a:lnTo>
                    <a:pt x="50" y="7"/>
                  </a:lnTo>
                  <a:lnTo>
                    <a:pt x="50" y="16"/>
                  </a:lnTo>
                  <a:lnTo>
                    <a:pt x="54" y="16"/>
                  </a:lnTo>
                  <a:lnTo>
                    <a:pt x="58" y="16"/>
                  </a:lnTo>
                  <a:lnTo>
                    <a:pt x="59" y="16"/>
                  </a:lnTo>
                  <a:lnTo>
                    <a:pt x="61" y="18"/>
                  </a:lnTo>
                  <a:lnTo>
                    <a:pt x="61" y="22"/>
                  </a:lnTo>
                  <a:close/>
                  <a:moveTo>
                    <a:pt x="50" y="24"/>
                  </a:moveTo>
                  <a:lnTo>
                    <a:pt x="54" y="24"/>
                  </a:lnTo>
                  <a:lnTo>
                    <a:pt x="56" y="24"/>
                  </a:lnTo>
                  <a:lnTo>
                    <a:pt x="58" y="24"/>
                  </a:lnTo>
                  <a:lnTo>
                    <a:pt x="58" y="22"/>
                  </a:lnTo>
                  <a:lnTo>
                    <a:pt x="58" y="20"/>
                  </a:lnTo>
                  <a:lnTo>
                    <a:pt x="58" y="18"/>
                  </a:lnTo>
                  <a:lnTo>
                    <a:pt x="56" y="18"/>
                  </a:lnTo>
                  <a:lnTo>
                    <a:pt x="54" y="18"/>
                  </a:lnTo>
                  <a:lnTo>
                    <a:pt x="50" y="18"/>
                  </a:lnTo>
                  <a:lnTo>
                    <a:pt x="50" y="24"/>
                  </a:lnTo>
                  <a:close/>
                  <a:moveTo>
                    <a:pt x="65" y="27"/>
                  </a:moveTo>
                  <a:lnTo>
                    <a:pt x="71" y="18"/>
                  </a:lnTo>
                  <a:lnTo>
                    <a:pt x="69" y="18"/>
                  </a:lnTo>
                  <a:lnTo>
                    <a:pt x="67" y="16"/>
                  </a:lnTo>
                  <a:lnTo>
                    <a:pt x="65" y="14"/>
                  </a:lnTo>
                  <a:lnTo>
                    <a:pt x="65" y="12"/>
                  </a:lnTo>
                  <a:lnTo>
                    <a:pt x="65" y="11"/>
                  </a:lnTo>
                  <a:lnTo>
                    <a:pt x="67" y="9"/>
                  </a:lnTo>
                  <a:lnTo>
                    <a:pt x="69" y="7"/>
                  </a:lnTo>
                  <a:lnTo>
                    <a:pt x="72" y="7"/>
                  </a:lnTo>
                  <a:lnTo>
                    <a:pt x="82" y="7"/>
                  </a:lnTo>
                  <a:lnTo>
                    <a:pt x="82" y="27"/>
                  </a:lnTo>
                  <a:lnTo>
                    <a:pt x="78" y="27"/>
                  </a:lnTo>
                  <a:lnTo>
                    <a:pt x="78" y="18"/>
                  </a:lnTo>
                  <a:lnTo>
                    <a:pt x="74" y="18"/>
                  </a:lnTo>
                  <a:lnTo>
                    <a:pt x="69" y="27"/>
                  </a:lnTo>
                  <a:lnTo>
                    <a:pt x="65" y="27"/>
                  </a:lnTo>
                  <a:close/>
                  <a:moveTo>
                    <a:pt x="78" y="11"/>
                  </a:moveTo>
                  <a:lnTo>
                    <a:pt x="72" y="11"/>
                  </a:lnTo>
                  <a:lnTo>
                    <a:pt x="71" y="11"/>
                  </a:lnTo>
                  <a:lnTo>
                    <a:pt x="69" y="12"/>
                  </a:lnTo>
                  <a:lnTo>
                    <a:pt x="71" y="14"/>
                  </a:lnTo>
                  <a:lnTo>
                    <a:pt x="72" y="16"/>
                  </a:lnTo>
                  <a:lnTo>
                    <a:pt x="78" y="16"/>
                  </a:lnTo>
                  <a:lnTo>
                    <a:pt x="78" y="11"/>
                  </a:lnTo>
                  <a:close/>
                  <a:moveTo>
                    <a:pt x="98" y="7"/>
                  </a:moveTo>
                  <a:lnTo>
                    <a:pt x="102" y="7"/>
                  </a:lnTo>
                  <a:lnTo>
                    <a:pt x="102" y="27"/>
                  </a:lnTo>
                  <a:lnTo>
                    <a:pt x="98" y="27"/>
                  </a:lnTo>
                  <a:lnTo>
                    <a:pt x="98" y="18"/>
                  </a:lnTo>
                  <a:lnTo>
                    <a:pt x="89" y="18"/>
                  </a:lnTo>
                  <a:lnTo>
                    <a:pt x="89" y="27"/>
                  </a:lnTo>
                  <a:lnTo>
                    <a:pt x="85" y="27"/>
                  </a:lnTo>
                  <a:lnTo>
                    <a:pt x="85" y="7"/>
                  </a:lnTo>
                  <a:lnTo>
                    <a:pt x="89" y="7"/>
                  </a:lnTo>
                  <a:lnTo>
                    <a:pt x="89" y="14"/>
                  </a:lnTo>
                  <a:lnTo>
                    <a:pt x="98" y="14"/>
                  </a:lnTo>
                  <a:lnTo>
                    <a:pt x="98" y="7"/>
                  </a:lnTo>
                  <a:close/>
                  <a:moveTo>
                    <a:pt x="115" y="7"/>
                  </a:moveTo>
                  <a:lnTo>
                    <a:pt x="117" y="7"/>
                  </a:lnTo>
                  <a:lnTo>
                    <a:pt x="120" y="9"/>
                  </a:lnTo>
                  <a:lnTo>
                    <a:pt x="122" y="11"/>
                  </a:lnTo>
                  <a:lnTo>
                    <a:pt x="122" y="12"/>
                  </a:lnTo>
                  <a:lnTo>
                    <a:pt x="124" y="14"/>
                  </a:lnTo>
                  <a:lnTo>
                    <a:pt x="124" y="16"/>
                  </a:lnTo>
                  <a:lnTo>
                    <a:pt x="124" y="20"/>
                  </a:lnTo>
                  <a:lnTo>
                    <a:pt x="122" y="22"/>
                  </a:lnTo>
                  <a:lnTo>
                    <a:pt x="122" y="24"/>
                  </a:lnTo>
                  <a:lnTo>
                    <a:pt x="120" y="25"/>
                  </a:lnTo>
                  <a:lnTo>
                    <a:pt x="117" y="27"/>
                  </a:lnTo>
                  <a:lnTo>
                    <a:pt x="115" y="27"/>
                  </a:lnTo>
                  <a:lnTo>
                    <a:pt x="111" y="27"/>
                  </a:lnTo>
                  <a:lnTo>
                    <a:pt x="109" y="25"/>
                  </a:lnTo>
                  <a:lnTo>
                    <a:pt x="107" y="24"/>
                  </a:lnTo>
                  <a:lnTo>
                    <a:pt x="107" y="22"/>
                  </a:lnTo>
                  <a:lnTo>
                    <a:pt x="106" y="20"/>
                  </a:lnTo>
                  <a:lnTo>
                    <a:pt x="106" y="16"/>
                  </a:lnTo>
                  <a:lnTo>
                    <a:pt x="106" y="14"/>
                  </a:lnTo>
                  <a:lnTo>
                    <a:pt x="107" y="12"/>
                  </a:lnTo>
                  <a:lnTo>
                    <a:pt x="107" y="11"/>
                  </a:lnTo>
                  <a:lnTo>
                    <a:pt x="109" y="9"/>
                  </a:lnTo>
                  <a:lnTo>
                    <a:pt x="111" y="7"/>
                  </a:lnTo>
                  <a:lnTo>
                    <a:pt x="115" y="7"/>
                  </a:lnTo>
                  <a:close/>
                  <a:moveTo>
                    <a:pt x="115" y="24"/>
                  </a:moveTo>
                  <a:lnTo>
                    <a:pt x="117" y="24"/>
                  </a:lnTo>
                  <a:lnTo>
                    <a:pt x="119" y="24"/>
                  </a:lnTo>
                  <a:lnTo>
                    <a:pt x="119" y="22"/>
                  </a:lnTo>
                  <a:lnTo>
                    <a:pt x="120" y="20"/>
                  </a:lnTo>
                  <a:lnTo>
                    <a:pt x="120" y="18"/>
                  </a:lnTo>
                  <a:lnTo>
                    <a:pt x="120" y="16"/>
                  </a:lnTo>
                  <a:lnTo>
                    <a:pt x="120" y="14"/>
                  </a:lnTo>
                  <a:lnTo>
                    <a:pt x="119" y="12"/>
                  </a:lnTo>
                  <a:lnTo>
                    <a:pt x="119" y="11"/>
                  </a:lnTo>
                  <a:lnTo>
                    <a:pt x="117" y="9"/>
                  </a:lnTo>
                  <a:lnTo>
                    <a:pt x="115" y="9"/>
                  </a:lnTo>
                  <a:lnTo>
                    <a:pt x="113" y="9"/>
                  </a:lnTo>
                  <a:lnTo>
                    <a:pt x="111" y="11"/>
                  </a:lnTo>
                  <a:lnTo>
                    <a:pt x="109" y="12"/>
                  </a:lnTo>
                  <a:lnTo>
                    <a:pt x="109" y="14"/>
                  </a:lnTo>
                  <a:lnTo>
                    <a:pt x="109" y="16"/>
                  </a:lnTo>
                  <a:lnTo>
                    <a:pt x="109" y="18"/>
                  </a:lnTo>
                  <a:lnTo>
                    <a:pt x="109" y="20"/>
                  </a:lnTo>
                  <a:lnTo>
                    <a:pt x="109" y="22"/>
                  </a:lnTo>
                  <a:lnTo>
                    <a:pt x="111" y="24"/>
                  </a:lnTo>
                  <a:lnTo>
                    <a:pt x="113" y="24"/>
                  </a:lnTo>
                  <a:lnTo>
                    <a:pt x="115" y="24"/>
                  </a:lnTo>
                  <a:close/>
                  <a:moveTo>
                    <a:pt x="128" y="7"/>
                  </a:moveTo>
                  <a:lnTo>
                    <a:pt x="137" y="7"/>
                  </a:lnTo>
                  <a:lnTo>
                    <a:pt x="141" y="7"/>
                  </a:lnTo>
                  <a:lnTo>
                    <a:pt x="143" y="9"/>
                  </a:lnTo>
                  <a:lnTo>
                    <a:pt x="143" y="11"/>
                  </a:lnTo>
                  <a:lnTo>
                    <a:pt x="143" y="12"/>
                  </a:lnTo>
                  <a:lnTo>
                    <a:pt x="143" y="14"/>
                  </a:lnTo>
                  <a:lnTo>
                    <a:pt x="141" y="16"/>
                  </a:lnTo>
                  <a:lnTo>
                    <a:pt x="143" y="18"/>
                  </a:lnTo>
                  <a:lnTo>
                    <a:pt x="144" y="20"/>
                  </a:lnTo>
                  <a:lnTo>
                    <a:pt x="144" y="22"/>
                  </a:lnTo>
                  <a:lnTo>
                    <a:pt x="144" y="24"/>
                  </a:lnTo>
                  <a:lnTo>
                    <a:pt x="143" y="25"/>
                  </a:lnTo>
                  <a:lnTo>
                    <a:pt x="141" y="25"/>
                  </a:lnTo>
                  <a:lnTo>
                    <a:pt x="139" y="27"/>
                  </a:lnTo>
                  <a:lnTo>
                    <a:pt x="137" y="27"/>
                  </a:lnTo>
                  <a:lnTo>
                    <a:pt x="128" y="27"/>
                  </a:lnTo>
                  <a:lnTo>
                    <a:pt x="128" y="7"/>
                  </a:lnTo>
                  <a:close/>
                  <a:moveTo>
                    <a:pt x="131" y="16"/>
                  </a:moveTo>
                  <a:lnTo>
                    <a:pt x="135" y="16"/>
                  </a:lnTo>
                  <a:lnTo>
                    <a:pt x="137" y="16"/>
                  </a:lnTo>
                  <a:lnTo>
                    <a:pt x="139" y="14"/>
                  </a:lnTo>
                  <a:lnTo>
                    <a:pt x="139" y="12"/>
                  </a:lnTo>
                  <a:lnTo>
                    <a:pt x="141" y="12"/>
                  </a:lnTo>
                  <a:lnTo>
                    <a:pt x="139" y="11"/>
                  </a:lnTo>
                  <a:lnTo>
                    <a:pt x="137" y="11"/>
                  </a:lnTo>
                  <a:lnTo>
                    <a:pt x="135" y="11"/>
                  </a:lnTo>
                  <a:lnTo>
                    <a:pt x="131" y="11"/>
                  </a:lnTo>
                  <a:lnTo>
                    <a:pt x="131" y="16"/>
                  </a:lnTo>
                  <a:close/>
                  <a:moveTo>
                    <a:pt x="131" y="24"/>
                  </a:moveTo>
                  <a:lnTo>
                    <a:pt x="137" y="24"/>
                  </a:lnTo>
                  <a:lnTo>
                    <a:pt x="139" y="24"/>
                  </a:lnTo>
                  <a:lnTo>
                    <a:pt x="141" y="24"/>
                  </a:lnTo>
                  <a:lnTo>
                    <a:pt x="141" y="22"/>
                  </a:lnTo>
                  <a:lnTo>
                    <a:pt x="141" y="20"/>
                  </a:lnTo>
                  <a:lnTo>
                    <a:pt x="141" y="18"/>
                  </a:lnTo>
                  <a:lnTo>
                    <a:pt x="139" y="18"/>
                  </a:lnTo>
                  <a:lnTo>
                    <a:pt x="137" y="18"/>
                  </a:lnTo>
                  <a:lnTo>
                    <a:pt x="131" y="18"/>
                  </a:lnTo>
                  <a:lnTo>
                    <a:pt x="131" y="24"/>
                  </a:lnTo>
                  <a:close/>
                  <a:moveTo>
                    <a:pt x="161" y="14"/>
                  </a:moveTo>
                  <a:lnTo>
                    <a:pt x="159" y="11"/>
                  </a:lnTo>
                  <a:lnTo>
                    <a:pt x="155" y="9"/>
                  </a:lnTo>
                  <a:lnTo>
                    <a:pt x="154" y="11"/>
                  </a:lnTo>
                  <a:lnTo>
                    <a:pt x="152" y="12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50" y="20"/>
                  </a:lnTo>
                  <a:lnTo>
                    <a:pt x="152" y="22"/>
                  </a:lnTo>
                  <a:lnTo>
                    <a:pt x="154" y="24"/>
                  </a:lnTo>
                  <a:lnTo>
                    <a:pt x="155" y="24"/>
                  </a:lnTo>
                  <a:lnTo>
                    <a:pt x="157" y="24"/>
                  </a:lnTo>
                  <a:lnTo>
                    <a:pt x="159" y="24"/>
                  </a:lnTo>
                  <a:lnTo>
                    <a:pt x="159" y="22"/>
                  </a:lnTo>
                  <a:lnTo>
                    <a:pt x="161" y="20"/>
                  </a:lnTo>
                  <a:lnTo>
                    <a:pt x="163" y="20"/>
                  </a:lnTo>
                  <a:lnTo>
                    <a:pt x="163" y="22"/>
                  </a:lnTo>
                  <a:lnTo>
                    <a:pt x="161" y="25"/>
                  </a:lnTo>
                  <a:lnTo>
                    <a:pt x="159" y="27"/>
                  </a:lnTo>
                  <a:lnTo>
                    <a:pt x="155" y="27"/>
                  </a:lnTo>
                  <a:lnTo>
                    <a:pt x="154" y="27"/>
                  </a:lnTo>
                  <a:lnTo>
                    <a:pt x="152" y="25"/>
                  </a:lnTo>
                  <a:lnTo>
                    <a:pt x="150" y="25"/>
                  </a:lnTo>
                  <a:lnTo>
                    <a:pt x="148" y="22"/>
                  </a:lnTo>
                  <a:lnTo>
                    <a:pt x="148" y="20"/>
                  </a:lnTo>
                  <a:lnTo>
                    <a:pt x="146" y="18"/>
                  </a:lnTo>
                  <a:lnTo>
                    <a:pt x="148" y="14"/>
                  </a:lnTo>
                  <a:lnTo>
                    <a:pt x="148" y="12"/>
                  </a:lnTo>
                  <a:lnTo>
                    <a:pt x="150" y="9"/>
                  </a:lnTo>
                  <a:lnTo>
                    <a:pt x="152" y="9"/>
                  </a:lnTo>
                  <a:lnTo>
                    <a:pt x="154" y="7"/>
                  </a:lnTo>
                  <a:lnTo>
                    <a:pt x="155" y="7"/>
                  </a:lnTo>
                  <a:lnTo>
                    <a:pt x="159" y="7"/>
                  </a:lnTo>
                  <a:lnTo>
                    <a:pt x="161" y="7"/>
                  </a:lnTo>
                  <a:lnTo>
                    <a:pt x="161" y="9"/>
                  </a:lnTo>
                  <a:lnTo>
                    <a:pt x="163" y="11"/>
                  </a:lnTo>
                  <a:lnTo>
                    <a:pt x="163" y="12"/>
                  </a:lnTo>
                  <a:lnTo>
                    <a:pt x="163" y="14"/>
                  </a:lnTo>
                  <a:lnTo>
                    <a:pt x="161" y="14"/>
                  </a:lnTo>
                  <a:close/>
                  <a:moveTo>
                    <a:pt x="183" y="27"/>
                  </a:moveTo>
                  <a:lnTo>
                    <a:pt x="180" y="27"/>
                  </a:lnTo>
                  <a:lnTo>
                    <a:pt x="172" y="18"/>
                  </a:lnTo>
                  <a:lnTo>
                    <a:pt x="170" y="20"/>
                  </a:lnTo>
                  <a:lnTo>
                    <a:pt x="170" y="27"/>
                  </a:lnTo>
                  <a:lnTo>
                    <a:pt x="167" y="27"/>
                  </a:lnTo>
                  <a:lnTo>
                    <a:pt x="167" y="7"/>
                  </a:lnTo>
                  <a:lnTo>
                    <a:pt x="170" y="7"/>
                  </a:lnTo>
                  <a:lnTo>
                    <a:pt x="170" y="16"/>
                  </a:lnTo>
                  <a:lnTo>
                    <a:pt x="180" y="7"/>
                  </a:lnTo>
                  <a:lnTo>
                    <a:pt x="183" y="7"/>
                  </a:lnTo>
                  <a:lnTo>
                    <a:pt x="174" y="14"/>
                  </a:lnTo>
                  <a:lnTo>
                    <a:pt x="183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85" name="Freeform 176">
              <a:extLst>
                <a:ext uri="{FF2B5EF4-FFF2-40B4-BE49-F238E27FC236}">
                  <a16:creationId xmlns:a16="http://schemas.microsoft.com/office/drawing/2014/main" id="{79804EE2-8D2D-4644-94E2-4FC2D645D5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25136" y="3668399"/>
              <a:ext cx="115887" cy="55562"/>
            </a:xfrm>
            <a:custGeom>
              <a:avLst/>
              <a:gdLst>
                <a:gd name="T0" fmla="*/ 32272 w 79"/>
                <a:gd name="T1" fmla="*/ 4762 h 35"/>
                <a:gd name="T2" fmla="*/ 13202 w 79"/>
                <a:gd name="T3" fmla="*/ 42862 h 35"/>
                <a:gd name="T4" fmla="*/ 0 w 79"/>
                <a:gd name="T5" fmla="*/ 0 h 35"/>
                <a:gd name="T6" fmla="*/ 57210 w 79"/>
                <a:gd name="T7" fmla="*/ 17462 h 35"/>
                <a:gd name="T8" fmla="*/ 54276 w 79"/>
                <a:gd name="T9" fmla="*/ 25400 h 35"/>
                <a:gd name="T10" fmla="*/ 48408 w 79"/>
                <a:gd name="T11" fmla="*/ 41275 h 35"/>
                <a:gd name="T12" fmla="*/ 42541 w 79"/>
                <a:gd name="T13" fmla="*/ 49212 h 35"/>
                <a:gd name="T14" fmla="*/ 41074 w 79"/>
                <a:gd name="T15" fmla="*/ 55562 h 35"/>
                <a:gd name="T16" fmla="*/ 35206 w 79"/>
                <a:gd name="T17" fmla="*/ 55562 h 35"/>
                <a:gd name="T18" fmla="*/ 35206 w 79"/>
                <a:gd name="T19" fmla="*/ 49212 h 35"/>
                <a:gd name="T20" fmla="*/ 38140 w 79"/>
                <a:gd name="T21" fmla="*/ 52387 h 35"/>
                <a:gd name="T22" fmla="*/ 41074 w 79"/>
                <a:gd name="T23" fmla="*/ 49212 h 35"/>
                <a:gd name="T24" fmla="*/ 32272 w 79"/>
                <a:gd name="T25" fmla="*/ 11112 h 35"/>
                <a:gd name="T26" fmla="*/ 42541 w 79"/>
                <a:gd name="T27" fmla="*/ 38100 h 35"/>
                <a:gd name="T28" fmla="*/ 67479 w 79"/>
                <a:gd name="T29" fmla="*/ 34925 h 35"/>
                <a:gd name="T30" fmla="*/ 61611 w 79"/>
                <a:gd name="T31" fmla="*/ 42862 h 35"/>
                <a:gd name="T32" fmla="*/ 58677 w 79"/>
                <a:gd name="T33" fmla="*/ 38100 h 35"/>
                <a:gd name="T34" fmla="*/ 61611 w 79"/>
                <a:gd name="T35" fmla="*/ 34925 h 35"/>
                <a:gd name="T36" fmla="*/ 83615 w 79"/>
                <a:gd name="T37" fmla="*/ 42862 h 35"/>
                <a:gd name="T38" fmla="*/ 67479 w 79"/>
                <a:gd name="T39" fmla="*/ 17462 h 35"/>
                <a:gd name="T40" fmla="*/ 92416 w 79"/>
                <a:gd name="T41" fmla="*/ 14287 h 35"/>
                <a:gd name="T42" fmla="*/ 102685 w 79"/>
                <a:gd name="T43" fmla="*/ 11112 h 35"/>
                <a:gd name="T44" fmla="*/ 111486 w 79"/>
                <a:gd name="T45" fmla="*/ 14287 h 35"/>
                <a:gd name="T46" fmla="*/ 112953 w 79"/>
                <a:gd name="T47" fmla="*/ 38100 h 35"/>
                <a:gd name="T48" fmla="*/ 112953 w 79"/>
                <a:gd name="T49" fmla="*/ 41275 h 35"/>
                <a:gd name="T50" fmla="*/ 115887 w 79"/>
                <a:gd name="T51" fmla="*/ 42862 h 35"/>
                <a:gd name="T52" fmla="*/ 112953 w 79"/>
                <a:gd name="T53" fmla="*/ 42862 h 35"/>
                <a:gd name="T54" fmla="*/ 111486 w 79"/>
                <a:gd name="T55" fmla="*/ 42862 h 35"/>
                <a:gd name="T56" fmla="*/ 108552 w 79"/>
                <a:gd name="T57" fmla="*/ 38100 h 35"/>
                <a:gd name="T58" fmla="*/ 99751 w 79"/>
                <a:gd name="T59" fmla="*/ 42862 h 35"/>
                <a:gd name="T60" fmla="*/ 92416 w 79"/>
                <a:gd name="T61" fmla="*/ 42862 h 35"/>
                <a:gd name="T62" fmla="*/ 89482 w 79"/>
                <a:gd name="T63" fmla="*/ 38100 h 35"/>
                <a:gd name="T64" fmla="*/ 89482 w 79"/>
                <a:gd name="T65" fmla="*/ 28575 h 35"/>
                <a:gd name="T66" fmla="*/ 105619 w 79"/>
                <a:gd name="T67" fmla="*/ 22225 h 35"/>
                <a:gd name="T68" fmla="*/ 105619 w 79"/>
                <a:gd name="T69" fmla="*/ 17462 h 35"/>
                <a:gd name="T70" fmla="*/ 93883 w 79"/>
                <a:gd name="T71" fmla="*/ 17462 h 35"/>
                <a:gd name="T72" fmla="*/ 89482 w 79"/>
                <a:gd name="T73" fmla="*/ 20637 h 35"/>
                <a:gd name="T74" fmla="*/ 105619 w 79"/>
                <a:gd name="T75" fmla="*/ 28575 h 35"/>
                <a:gd name="T76" fmla="*/ 96817 w 79"/>
                <a:gd name="T77" fmla="*/ 28575 h 35"/>
                <a:gd name="T78" fmla="*/ 93883 w 79"/>
                <a:gd name="T79" fmla="*/ 31750 h 35"/>
                <a:gd name="T80" fmla="*/ 93883 w 79"/>
                <a:gd name="T81" fmla="*/ 38100 h 35"/>
                <a:gd name="T82" fmla="*/ 102685 w 79"/>
                <a:gd name="T83" fmla="*/ 38100 h 35"/>
                <a:gd name="T84" fmla="*/ 108552 w 79"/>
                <a:gd name="T85" fmla="*/ 34925 h 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9"/>
                <a:gd name="T130" fmla="*/ 0 h 35"/>
                <a:gd name="T131" fmla="*/ 79 w 79"/>
                <a:gd name="T132" fmla="*/ 35 h 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9" h="35">
                  <a:moveTo>
                    <a:pt x="0" y="0"/>
                  </a:moveTo>
                  <a:lnTo>
                    <a:pt x="22" y="0"/>
                  </a:lnTo>
                  <a:lnTo>
                    <a:pt x="22" y="3"/>
                  </a:lnTo>
                  <a:lnTo>
                    <a:pt x="13" y="3"/>
                  </a:lnTo>
                  <a:lnTo>
                    <a:pt x="13" y="27"/>
                  </a:lnTo>
                  <a:lnTo>
                    <a:pt x="9" y="27"/>
                  </a:lnTo>
                  <a:lnTo>
                    <a:pt x="9" y="3"/>
                  </a:lnTo>
                  <a:lnTo>
                    <a:pt x="0" y="3"/>
                  </a:lnTo>
                  <a:lnTo>
                    <a:pt x="0" y="0"/>
                  </a:lnTo>
                  <a:close/>
                  <a:moveTo>
                    <a:pt x="35" y="7"/>
                  </a:moveTo>
                  <a:lnTo>
                    <a:pt x="39" y="7"/>
                  </a:lnTo>
                  <a:lnTo>
                    <a:pt x="39" y="11"/>
                  </a:lnTo>
                  <a:lnTo>
                    <a:pt x="37" y="13"/>
                  </a:lnTo>
                  <a:lnTo>
                    <a:pt x="37" y="14"/>
                  </a:lnTo>
                  <a:lnTo>
                    <a:pt x="37" y="16"/>
                  </a:lnTo>
                  <a:lnTo>
                    <a:pt x="35" y="18"/>
                  </a:lnTo>
                  <a:lnTo>
                    <a:pt x="33" y="22"/>
                  </a:lnTo>
                  <a:lnTo>
                    <a:pt x="33" y="26"/>
                  </a:lnTo>
                  <a:lnTo>
                    <a:pt x="31" y="27"/>
                  </a:lnTo>
                  <a:lnTo>
                    <a:pt x="31" y="29"/>
                  </a:lnTo>
                  <a:lnTo>
                    <a:pt x="29" y="31"/>
                  </a:lnTo>
                  <a:lnTo>
                    <a:pt x="29" y="33"/>
                  </a:lnTo>
                  <a:lnTo>
                    <a:pt x="29" y="35"/>
                  </a:lnTo>
                  <a:lnTo>
                    <a:pt x="28" y="35"/>
                  </a:lnTo>
                  <a:lnTo>
                    <a:pt x="26" y="35"/>
                  </a:lnTo>
                  <a:lnTo>
                    <a:pt x="24" y="35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6" y="33"/>
                  </a:lnTo>
                  <a:lnTo>
                    <a:pt x="26" y="31"/>
                  </a:lnTo>
                  <a:lnTo>
                    <a:pt x="28" y="31"/>
                  </a:lnTo>
                  <a:lnTo>
                    <a:pt x="28" y="29"/>
                  </a:lnTo>
                  <a:lnTo>
                    <a:pt x="29" y="27"/>
                  </a:lnTo>
                  <a:lnTo>
                    <a:pt x="22" y="7"/>
                  </a:lnTo>
                  <a:lnTo>
                    <a:pt x="26" y="7"/>
                  </a:lnTo>
                  <a:lnTo>
                    <a:pt x="29" y="24"/>
                  </a:lnTo>
                  <a:lnTo>
                    <a:pt x="35" y="7"/>
                  </a:lnTo>
                  <a:close/>
                  <a:moveTo>
                    <a:pt x="46" y="11"/>
                  </a:moveTo>
                  <a:lnTo>
                    <a:pt x="46" y="22"/>
                  </a:lnTo>
                  <a:lnTo>
                    <a:pt x="46" y="24"/>
                  </a:lnTo>
                  <a:lnTo>
                    <a:pt x="44" y="26"/>
                  </a:lnTo>
                  <a:lnTo>
                    <a:pt x="42" y="27"/>
                  </a:lnTo>
                  <a:lnTo>
                    <a:pt x="40" y="27"/>
                  </a:lnTo>
                  <a:lnTo>
                    <a:pt x="40" y="24"/>
                  </a:lnTo>
                  <a:lnTo>
                    <a:pt x="42" y="24"/>
                  </a:lnTo>
                  <a:lnTo>
                    <a:pt x="42" y="22"/>
                  </a:lnTo>
                  <a:lnTo>
                    <a:pt x="42" y="7"/>
                  </a:lnTo>
                  <a:lnTo>
                    <a:pt x="57" y="7"/>
                  </a:lnTo>
                  <a:lnTo>
                    <a:pt x="57" y="27"/>
                  </a:lnTo>
                  <a:lnTo>
                    <a:pt x="53" y="27"/>
                  </a:lnTo>
                  <a:lnTo>
                    <a:pt x="53" y="11"/>
                  </a:lnTo>
                  <a:lnTo>
                    <a:pt x="46" y="11"/>
                  </a:lnTo>
                  <a:close/>
                  <a:moveTo>
                    <a:pt x="61" y="13"/>
                  </a:moveTo>
                  <a:lnTo>
                    <a:pt x="63" y="11"/>
                  </a:lnTo>
                  <a:lnTo>
                    <a:pt x="63" y="9"/>
                  </a:lnTo>
                  <a:lnTo>
                    <a:pt x="66" y="7"/>
                  </a:lnTo>
                  <a:lnTo>
                    <a:pt x="70" y="7"/>
                  </a:lnTo>
                  <a:lnTo>
                    <a:pt x="72" y="7"/>
                  </a:lnTo>
                  <a:lnTo>
                    <a:pt x="74" y="7"/>
                  </a:lnTo>
                  <a:lnTo>
                    <a:pt x="76" y="9"/>
                  </a:lnTo>
                  <a:lnTo>
                    <a:pt x="76" y="11"/>
                  </a:lnTo>
                  <a:lnTo>
                    <a:pt x="77" y="13"/>
                  </a:lnTo>
                  <a:lnTo>
                    <a:pt x="77" y="24"/>
                  </a:lnTo>
                  <a:lnTo>
                    <a:pt x="77" y="26"/>
                  </a:lnTo>
                  <a:lnTo>
                    <a:pt x="79" y="26"/>
                  </a:lnTo>
                  <a:lnTo>
                    <a:pt x="79" y="27"/>
                  </a:lnTo>
                  <a:lnTo>
                    <a:pt x="77" y="27"/>
                  </a:lnTo>
                  <a:lnTo>
                    <a:pt x="76" y="27"/>
                  </a:lnTo>
                  <a:lnTo>
                    <a:pt x="74" y="27"/>
                  </a:lnTo>
                  <a:lnTo>
                    <a:pt x="74" y="26"/>
                  </a:lnTo>
                  <a:lnTo>
                    <a:pt x="74" y="24"/>
                  </a:lnTo>
                  <a:lnTo>
                    <a:pt x="72" y="26"/>
                  </a:lnTo>
                  <a:lnTo>
                    <a:pt x="70" y="27"/>
                  </a:lnTo>
                  <a:lnTo>
                    <a:pt x="68" y="27"/>
                  </a:lnTo>
                  <a:lnTo>
                    <a:pt x="66" y="27"/>
                  </a:lnTo>
                  <a:lnTo>
                    <a:pt x="64" y="27"/>
                  </a:lnTo>
                  <a:lnTo>
                    <a:pt x="63" y="27"/>
                  </a:lnTo>
                  <a:lnTo>
                    <a:pt x="63" y="26"/>
                  </a:lnTo>
                  <a:lnTo>
                    <a:pt x="61" y="26"/>
                  </a:lnTo>
                  <a:lnTo>
                    <a:pt x="61" y="24"/>
                  </a:lnTo>
                  <a:lnTo>
                    <a:pt x="61" y="22"/>
                  </a:lnTo>
                  <a:lnTo>
                    <a:pt x="61" y="20"/>
                  </a:lnTo>
                  <a:lnTo>
                    <a:pt x="61" y="18"/>
                  </a:lnTo>
                  <a:lnTo>
                    <a:pt x="63" y="16"/>
                  </a:lnTo>
                  <a:lnTo>
                    <a:pt x="66" y="16"/>
                  </a:lnTo>
                  <a:lnTo>
                    <a:pt x="72" y="14"/>
                  </a:lnTo>
                  <a:lnTo>
                    <a:pt x="74" y="14"/>
                  </a:lnTo>
                  <a:lnTo>
                    <a:pt x="74" y="13"/>
                  </a:lnTo>
                  <a:lnTo>
                    <a:pt x="72" y="11"/>
                  </a:lnTo>
                  <a:lnTo>
                    <a:pt x="68" y="9"/>
                  </a:lnTo>
                  <a:lnTo>
                    <a:pt x="66" y="11"/>
                  </a:lnTo>
                  <a:lnTo>
                    <a:pt x="64" y="11"/>
                  </a:lnTo>
                  <a:lnTo>
                    <a:pt x="64" y="13"/>
                  </a:lnTo>
                  <a:lnTo>
                    <a:pt x="61" y="13"/>
                  </a:lnTo>
                  <a:close/>
                  <a:moveTo>
                    <a:pt x="74" y="16"/>
                  </a:moveTo>
                  <a:lnTo>
                    <a:pt x="72" y="18"/>
                  </a:lnTo>
                  <a:lnTo>
                    <a:pt x="70" y="18"/>
                  </a:lnTo>
                  <a:lnTo>
                    <a:pt x="68" y="18"/>
                  </a:lnTo>
                  <a:lnTo>
                    <a:pt x="66" y="18"/>
                  </a:lnTo>
                  <a:lnTo>
                    <a:pt x="64" y="20"/>
                  </a:lnTo>
                  <a:lnTo>
                    <a:pt x="64" y="22"/>
                  </a:lnTo>
                  <a:lnTo>
                    <a:pt x="64" y="24"/>
                  </a:lnTo>
                  <a:lnTo>
                    <a:pt x="66" y="26"/>
                  </a:lnTo>
                  <a:lnTo>
                    <a:pt x="68" y="26"/>
                  </a:lnTo>
                  <a:lnTo>
                    <a:pt x="70" y="24"/>
                  </a:lnTo>
                  <a:lnTo>
                    <a:pt x="72" y="24"/>
                  </a:lnTo>
                  <a:lnTo>
                    <a:pt x="72" y="22"/>
                  </a:lnTo>
                  <a:lnTo>
                    <a:pt x="74" y="22"/>
                  </a:lnTo>
                  <a:lnTo>
                    <a:pt x="74" y="20"/>
                  </a:lnTo>
                  <a:lnTo>
                    <a:pt x="74" y="1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86" name="Freeform 177">
              <a:extLst>
                <a:ext uri="{FF2B5EF4-FFF2-40B4-BE49-F238E27FC236}">
                  <a16:creationId xmlns:a16="http://schemas.microsoft.com/office/drawing/2014/main" id="{DADD97C8-78D7-CB40-8F56-F535C5CA06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91798" y="3465199"/>
              <a:ext cx="169863" cy="55562"/>
            </a:xfrm>
            <a:custGeom>
              <a:avLst/>
              <a:gdLst>
                <a:gd name="T0" fmla="*/ 4393 w 116"/>
                <a:gd name="T1" fmla="*/ 0 h 35"/>
                <a:gd name="T2" fmla="*/ 16108 w 116"/>
                <a:gd name="T3" fmla="*/ 17462 h 35"/>
                <a:gd name="T4" fmla="*/ 4393 w 116"/>
                <a:gd name="T5" fmla="*/ 26987 h 35"/>
                <a:gd name="T6" fmla="*/ 38073 w 116"/>
                <a:gd name="T7" fmla="*/ 12700 h 35"/>
                <a:gd name="T8" fmla="*/ 51252 w 116"/>
                <a:gd name="T9" fmla="*/ 12700 h 35"/>
                <a:gd name="T10" fmla="*/ 58573 w 116"/>
                <a:gd name="T11" fmla="*/ 17462 h 35"/>
                <a:gd name="T12" fmla="*/ 58573 w 116"/>
                <a:gd name="T13" fmla="*/ 38100 h 35"/>
                <a:gd name="T14" fmla="*/ 58573 w 116"/>
                <a:gd name="T15" fmla="*/ 41275 h 35"/>
                <a:gd name="T16" fmla="*/ 58573 w 116"/>
                <a:gd name="T17" fmla="*/ 44450 h 35"/>
                <a:gd name="T18" fmla="*/ 54180 w 116"/>
                <a:gd name="T19" fmla="*/ 38100 h 35"/>
                <a:gd name="T20" fmla="*/ 42466 w 116"/>
                <a:gd name="T21" fmla="*/ 44450 h 35"/>
                <a:gd name="T22" fmla="*/ 35144 w 116"/>
                <a:gd name="T23" fmla="*/ 38100 h 35"/>
                <a:gd name="T24" fmla="*/ 35144 w 116"/>
                <a:gd name="T25" fmla="*/ 30162 h 35"/>
                <a:gd name="T26" fmla="*/ 54180 w 116"/>
                <a:gd name="T27" fmla="*/ 23812 h 35"/>
                <a:gd name="T28" fmla="*/ 42466 w 116"/>
                <a:gd name="T29" fmla="*/ 14287 h 35"/>
                <a:gd name="T30" fmla="*/ 35144 w 116"/>
                <a:gd name="T31" fmla="*/ 20637 h 35"/>
                <a:gd name="T32" fmla="*/ 48323 w 116"/>
                <a:gd name="T33" fmla="*/ 26987 h 35"/>
                <a:gd name="T34" fmla="*/ 39537 w 116"/>
                <a:gd name="T35" fmla="*/ 30162 h 35"/>
                <a:gd name="T36" fmla="*/ 39537 w 116"/>
                <a:gd name="T37" fmla="*/ 38100 h 35"/>
                <a:gd name="T38" fmla="*/ 51252 w 116"/>
                <a:gd name="T39" fmla="*/ 34925 h 35"/>
                <a:gd name="T40" fmla="*/ 54180 w 116"/>
                <a:gd name="T41" fmla="*/ 26987 h 35"/>
                <a:gd name="T42" fmla="*/ 70288 w 116"/>
                <a:gd name="T43" fmla="*/ 41275 h 35"/>
                <a:gd name="T44" fmla="*/ 64431 w 116"/>
                <a:gd name="T45" fmla="*/ 38100 h 35"/>
                <a:gd name="T46" fmla="*/ 67359 w 116"/>
                <a:gd name="T47" fmla="*/ 12700 h 35"/>
                <a:gd name="T48" fmla="*/ 83467 w 116"/>
                <a:gd name="T49" fmla="*/ 14287 h 35"/>
                <a:gd name="T50" fmla="*/ 115683 w 116"/>
                <a:gd name="T51" fmla="*/ 14287 h 35"/>
                <a:gd name="T52" fmla="*/ 109825 w 116"/>
                <a:gd name="T53" fmla="*/ 30162 h 35"/>
                <a:gd name="T54" fmla="*/ 105432 w 116"/>
                <a:gd name="T55" fmla="*/ 47625 h 35"/>
                <a:gd name="T56" fmla="*/ 102504 w 116"/>
                <a:gd name="T57" fmla="*/ 52387 h 35"/>
                <a:gd name="T58" fmla="*/ 93718 w 116"/>
                <a:gd name="T59" fmla="*/ 55562 h 35"/>
                <a:gd name="T60" fmla="*/ 96646 w 116"/>
                <a:gd name="T61" fmla="*/ 50800 h 35"/>
                <a:gd name="T62" fmla="*/ 99575 w 116"/>
                <a:gd name="T63" fmla="*/ 47625 h 35"/>
                <a:gd name="T64" fmla="*/ 96646 w 116"/>
                <a:gd name="T65" fmla="*/ 12700 h 35"/>
                <a:gd name="T66" fmla="*/ 125933 w 116"/>
                <a:gd name="T67" fmla="*/ 14287 h 35"/>
                <a:gd name="T68" fmla="*/ 140576 w 116"/>
                <a:gd name="T69" fmla="*/ 12700 h 35"/>
                <a:gd name="T70" fmla="*/ 144969 w 116"/>
                <a:gd name="T71" fmla="*/ 14287 h 35"/>
                <a:gd name="T72" fmla="*/ 159613 w 116"/>
                <a:gd name="T73" fmla="*/ 12700 h 35"/>
                <a:gd name="T74" fmla="*/ 166934 w 116"/>
                <a:gd name="T75" fmla="*/ 14287 h 35"/>
                <a:gd name="T76" fmla="*/ 166934 w 116"/>
                <a:gd name="T77" fmla="*/ 38100 h 35"/>
                <a:gd name="T78" fmla="*/ 169863 w 116"/>
                <a:gd name="T79" fmla="*/ 41275 h 35"/>
                <a:gd name="T80" fmla="*/ 166934 w 116"/>
                <a:gd name="T81" fmla="*/ 44450 h 35"/>
                <a:gd name="T82" fmla="*/ 161077 w 116"/>
                <a:gd name="T83" fmla="*/ 41275 h 35"/>
                <a:gd name="T84" fmla="*/ 153755 w 116"/>
                <a:gd name="T85" fmla="*/ 44450 h 35"/>
                <a:gd name="T86" fmla="*/ 144969 w 116"/>
                <a:gd name="T87" fmla="*/ 41275 h 35"/>
                <a:gd name="T88" fmla="*/ 143505 w 116"/>
                <a:gd name="T89" fmla="*/ 33337 h 35"/>
                <a:gd name="T90" fmla="*/ 159613 w 116"/>
                <a:gd name="T91" fmla="*/ 23812 h 35"/>
                <a:gd name="T92" fmla="*/ 153755 w 116"/>
                <a:gd name="T93" fmla="*/ 14287 h 35"/>
                <a:gd name="T94" fmla="*/ 147898 w 116"/>
                <a:gd name="T95" fmla="*/ 20637 h 35"/>
                <a:gd name="T96" fmla="*/ 159613 w 116"/>
                <a:gd name="T97" fmla="*/ 26987 h 35"/>
                <a:gd name="T98" fmla="*/ 150827 w 116"/>
                <a:gd name="T99" fmla="*/ 30162 h 35"/>
                <a:gd name="T100" fmla="*/ 147898 w 116"/>
                <a:gd name="T101" fmla="*/ 33337 h 35"/>
                <a:gd name="T102" fmla="*/ 156684 w 116"/>
                <a:gd name="T103" fmla="*/ 38100 h 35"/>
                <a:gd name="T104" fmla="*/ 161077 w 116"/>
                <a:gd name="T105" fmla="*/ 33337 h 3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16"/>
                <a:gd name="T160" fmla="*/ 0 h 35"/>
                <a:gd name="T161" fmla="*/ 116 w 116"/>
                <a:gd name="T162" fmla="*/ 35 h 3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16" h="35">
                  <a:moveTo>
                    <a:pt x="3" y="26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13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11" y="11"/>
                  </a:lnTo>
                  <a:lnTo>
                    <a:pt x="22" y="26"/>
                  </a:lnTo>
                  <a:lnTo>
                    <a:pt x="16" y="26"/>
                  </a:lnTo>
                  <a:lnTo>
                    <a:pt x="7" y="13"/>
                  </a:lnTo>
                  <a:lnTo>
                    <a:pt x="3" y="17"/>
                  </a:lnTo>
                  <a:lnTo>
                    <a:pt x="3" y="26"/>
                  </a:lnTo>
                  <a:close/>
                  <a:moveTo>
                    <a:pt x="24" y="13"/>
                  </a:moveTo>
                  <a:lnTo>
                    <a:pt x="26" y="9"/>
                  </a:lnTo>
                  <a:lnTo>
                    <a:pt x="26" y="8"/>
                  </a:lnTo>
                  <a:lnTo>
                    <a:pt x="29" y="8"/>
                  </a:lnTo>
                  <a:lnTo>
                    <a:pt x="33" y="6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7" y="8"/>
                  </a:lnTo>
                  <a:lnTo>
                    <a:pt x="38" y="9"/>
                  </a:lnTo>
                  <a:lnTo>
                    <a:pt x="40" y="11"/>
                  </a:lnTo>
                  <a:lnTo>
                    <a:pt x="40" y="24"/>
                  </a:lnTo>
                  <a:lnTo>
                    <a:pt x="42" y="24"/>
                  </a:lnTo>
                  <a:lnTo>
                    <a:pt x="42" y="26"/>
                  </a:lnTo>
                  <a:lnTo>
                    <a:pt x="40" y="26"/>
                  </a:lnTo>
                  <a:lnTo>
                    <a:pt x="40" y="28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7" y="24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31" y="28"/>
                  </a:lnTo>
                  <a:lnTo>
                    <a:pt x="29" y="28"/>
                  </a:lnTo>
                  <a:lnTo>
                    <a:pt x="27" y="28"/>
                  </a:lnTo>
                  <a:lnTo>
                    <a:pt x="26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1"/>
                  </a:lnTo>
                  <a:lnTo>
                    <a:pt x="24" y="19"/>
                  </a:lnTo>
                  <a:lnTo>
                    <a:pt x="26" y="17"/>
                  </a:lnTo>
                  <a:lnTo>
                    <a:pt x="29" y="15"/>
                  </a:lnTo>
                  <a:lnTo>
                    <a:pt x="35" y="15"/>
                  </a:lnTo>
                  <a:lnTo>
                    <a:pt x="37" y="15"/>
                  </a:lnTo>
                  <a:lnTo>
                    <a:pt x="37" y="13"/>
                  </a:lnTo>
                  <a:lnTo>
                    <a:pt x="35" y="9"/>
                  </a:lnTo>
                  <a:lnTo>
                    <a:pt x="31" y="9"/>
                  </a:lnTo>
                  <a:lnTo>
                    <a:pt x="29" y="9"/>
                  </a:lnTo>
                  <a:lnTo>
                    <a:pt x="29" y="11"/>
                  </a:lnTo>
                  <a:lnTo>
                    <a:pt x="27" y="11"/>
                  </a:lnTo>
                  <a:lnTo>
                    <a:pt x="27" y="13"/>
                  </a:lnTo>
                  <a:lnTo>
                    <a:pt x="24" y="13"/>
                  </a:lnTo>
                  <a:close/>
                  <a:moveTo>
                    <a:pt x="37" y="17"/>
                  </a:moveTo>
                  <a:lnTo>
                    <a:pt x="35" y="17"/>
                  </a:lnTo>
                  <a:lnTo>
                    <a:pt x="33" y="17"/>
                  </a:lnTo>
                  <a:lnTo>
                    <a:pt x="31" y="19"/>
                  </a:lnTo>
                  <a:lnTo>
                    <a:pt x="29" y="19"/>
                  </a:lnTo>
                  <a:lnTo>
                    <a:pt x="27" y="19"/>
                  </a:lnTo>
                  <a:lnTo>
                    <a:pt x="27" y="21"/>
                  </a:lnTo>
                  <a:lnTo>
                    <a:pt x="27" y="24"/>
                  </a:lnTo>
                  <a:lnTo>
                    <a:pt x="31" y="24"/>
                  </a:lnTo>
                  <a:lnTo>
                    <a:pt x="33" y="24"/>
                  </a:lnTo>
                  <a:lnTo>
                    <a:pt x="35" y="22"/>
                  </a:lnTo>
                  <a:lnTo>
                    <a:pt x="37" y="21"/>
                  </a:lnTo>
                  <a:lnTo>
                    <a:pt x="37" y="17"/>
                  </a:lnTo>
                  <a:close/>
                  <a:moveTo>
                    <a:pt x="48" y="9"/>
                  </a:moveTo>
                  <a:lnTo>
                    <a:pt x="48" y="22"/>
                  </a:lnTo>
                  <a:lnTo>
                    <a:pt x="48" y="24"/>
                  </a:lnTo>
                  <a:lnTo>
                    <a:pt x="48" y="26"/>
                  </a:lnTo>
                  <a:lnTo>
                    <a:pt x="46" y="26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6" y="24"/>
                  </a:lnTo>
                  <a:lnTo>
                    <a:pt x="46" y="22"/>
                  </a:lnTo>
                  <a:lnTo>
                    <a:pt x="46" y="8"/>
                  </a:lnTo>
                  <a:lnTo>
                    <a:pt x="59" y="8"/>
                  </a:lnTo>
                  <a:lnTo>
                    <a:pt x="59" y="26"/>
                  </a:lnTo>
                  <a:lnTo>
                    <a:pt x="57" y="26"/>
                  </a:lnTo>
                  <a:lnTo>
                    <a:pt x="57" y="9"/>
                  </a:lnTo>
                  <a:lnTo>
                    <a:pt x="48" y="9"/>
                  </a:lnTo>
                  <a:close/>
                  <a:moveTo>
                    <a:pt x="77" y="8"/>
                  </a:moveTo>
                  <a:lnTo>
                    <a:pt x="81" y="8"/>
                  </a:lnTo>
                  <a:lnTo>
                    <a:pt x="79" y="9"/>
                  </a:lnTo>
                  <a:lnTo>
                    <a:pt x="79" y="11"/>
                  </a:lnTo>
                  <a:lnTo>
                    <a:pt x="77" y="13"/>
                  </a:lnTo>
                  <a:lnTo>
                    <a:pt x="77" y="17"/>
                  </a:lnTo>
                  <a:lnTo>
                    <a:pt x="75" y="19"/>
                  </a:lnTo>
                  <a:lnTo>
                    <a:pt x="75" y="22"/>
                  </a:lnTo>
                  <a:lnTo>
                    <a:pt x="74" y="24"/>
                  </a:lnTo>
                  <a:lnTo>
                    <a:pt x="74" y="26"/>
                  </a:lnTo>
                  <a:lnTo>
                    <a:pt x="72" y="30"/>
                  </a:lnTo>
                  <a:lnTo>
                    <a:pt x="72" y="32"/>
                  </a:lnTo>
                  <a:lnTo>
                    <a:pt x="70" y="33"/>
                  </a:lnTo>
                  <a:lnTo>
                    <a:pt x="68" y="35"/>
                  </a:lnTo>
                  <a:lnTo>
                    <a:pt x="66" y="35"/>
                  </a:lnTo>
                  <a:lnTo>
                    <a:pt x="64" y="35"/>
                  </a:lnTo>
                  <a:lnTo>
                    <a:pt x="64" y="32"/>
                  </a:lnTo>
                  <a:lnTo>
                    <a:pt x="66" y="32"/>
                  </a:lnTo>
                  <a:lnTo>
                    <a:pt x="68" y="32"/>
                  </a:lnTo>
                  <a:lnTo>
                    <a:pt x="68" y="30"/>
                  </a:lnTo>
                  <a:lnTo>
                    <a:pt x="70" y="28"/>
                  </a:lnTo>
                  <a:lnTo>
                    <a:pt x="62" y="8"/>
                  </a:lnTo>
                  <a:lnTo>
                    <a:pt x="66" y="8"/>
                  </a:lnTo>
                  <a:lnTo>
                    <a:pt x="72" y="22"/>
                  </a:lnTo>
                  <a:lnTo>
                    <a:pt x="77" y="8"/>
                  </a:lnTo>
                  <a:close/>
                  <a:moveTo>
                    <a:pt x="86" y="9"/>
                  </a:moveTo>
                  <a:lnTo>
                    <a:pt x="86" y="26"/>
                  </a:lnTo>
                  <a:lnTo>
                    <a:pt x="83" y="26"/>
                  </a:lnTo>
                  <a:lnTo>
                    <a:pt x="83" y="8"/>
                  </a:lnTo>
                  <a:lnTo>
                    <a:pt x="96" y="8"/>
                  </a:lnTo>
                  <a:lnTo>
                    <a:pt x="96" y="9"/>
                  </a:lnTo>
                  <a:lnTo>
                    <a:pt x="86" y="9"/>
                  </a:lnTo>
                  <a:close/>
                  <a:moveTo>
                    <a:pt x="98" y="13"/>
                  </a:moveTo>
                  <a:lnTo>
                    <a:pt x="99" y="9"/>
                  </a:lnTo>
                  <a:lnTo>
                    <a:pt x="101" y="8"/>
                  </a:lnTo>
                  <a:lnTo>
                    <a:pt x="103" y="8"/>
                  </a:lnTo>
                  <a:lnTo>
                    <a:pt x="107" y="6"/>
                  </a:lnTo>
                  <a:lnTo>
                    <a:pt x="109" y="8"/>
                  </a:lnTo>
                  <a:lnTo>
                    <a:pt x="110" y="8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4" y="11"/>
                  </a:lnTo>
                  <a:lnTo>
                    <a:pt x="114" y="24"/>
                  </a:lnTo>
                  <a:lnTo>
                    <a:pt x="116" y="24"/>
                  </a:lnTo>
                  <a:lnTo>
                    <a:pt x="116" y="26"/>
                  </a:lnTo>
                  <a:lnTo>
                    <a:pt x="114" y="28"/>
                  </a:lnTo>
                  <a:lnTo>
                    <a:pt x="112" y="26"/>
                  </a:lnTo>
                  <a:lnTo>
                    <a:pt x="110" y="26"/>
                  </a:lnTo>
                  <a:lnTo>
                    <a:pt x="110" y="24"/>
                  </a:lnTo>
                  <a:lnTo>
                    <a:pt x="109" y="26"/>
                  </a:lnTo>
                  <a:lnTo>
                    <a:pt x="107" y="26"/>
                  </a:lnTo>
                  <a:lnTo>
                    <a:pt x="105" y="28"/>
                  </a:lnTo>
                  <a:lnTo>
                    <a:pt x="103" y="28"/>
                  </a:lnTo>
                  <a:lnTo>
                    <a:pt x="101" y="28"/>
                  </a:lnTo>
                  <a:lnTo>
                    <a:pt x="99" y="26"/>
                  </a:lnTo>
                  <a:lnTo>
                    <a:pt x="98" y="24"/>
                  </a:lnTo>
                  <a:lnTo>
                    <a:pt x="98" y="22"/>
                  </a:lnTo>
                  <a:lnTo>
                    <a:pt x="98" y="21"/>
                  </a:lnTo>
                  <a:lnTo>
                    <a:pt x="99" y="19"/>
                  </a:lnTo>
                  <a:lnTo>
                    <a:pt x="99" y="17"/>
                  </a:lnTo>
                  <a:lnTo>
                    <a:pt x="103" y="15"/>
                  </a:lnTo>
                  <a:lnTo>
                    <a:pt x="109" y="15"/>
                  </a:lnTo>
                  <a:lnTo>
                    <a:pt x="110" y="15"/>
                  </a:lnTo>
                  <a:lnTo>
                    <a:pt x="110" y="13"/>
                  </a:lnTo>
                  <a:lnTo>
                    <a:pt x="109" y="9"/>
                  </a:lnTo>
                  <a:lnTo>
                    <a:pt x="105" y="9"/>
                  </a:lnTo>
                  <a:lnTo>
                    <a:pt x="103" y="9"/>
                  </a:lnTo>
                  <a:lnTo>
                    <a:pt x="103" y="11"/>
                  </a:lnTo>
                  <a:lnTo>
                    <a:pt x="101" y="11"/>
                  </a:lnTo>
                  <a:lnTo>
                    <a:pt x="101" y="13"/>
                  </a:lnTo>
                  <a:lnTo>
                    <a:pt x="98" y="13"/>
                  </a:lnTo>
                  <a:close/>
                  <a:moveTo>
                    <a:pt x="110" y="17"/>
                  </a:moveTo>
                  <a:lnTo>
                    <a:pt x="110" y="17"/>
                  </a:lnTo>
                  <a:lnTo>
                    <a:pt x="109" y="17"/>
                  </a:lnTo>
                  <a:lnTo>
                    <a:pt x="107" y="17"/>
                  </a:lnTo>
                  <a:lnTo>
                    <a:pt x="105" y="19"/>
                  </a:lnTo>
                  <a:lnTo>
                    <a:pt x="103" y="19"/>
                  </a:lnTo>
                  <a:lnTo>
                    <a:pt x="101" y="19"/>
                  </a:lnTo>
                  <a:lnTo>
                    <a:pt x="101" y="21"/>
                  </a:lnTo>
                  <a:lnTo>
                    <a:pt x="101" y="24"/>
                  </a:lnTo>
                  <a:lnTo>
                    <a:pt x="105" y="24"/>
                  </a:lnTo>
                  <a:lnTo>
                    <a:pt x="107" y="24"/>
                  </a:lnTo>
                  <a:lnTo>
                    <a:pt x="109" y="22"/>
                  </a:lnTo>
                  <a:lnTo>
                    <a:pt x="110" y="21"/>
                  </a:lnTo>
                  <a:lnTo>
                    <a:pt x="110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87" name="Freeform 178">
              <a:extLst>
                <a:ext uri="{FF2B5EF4-FFF2-40B4-BE49-F238E27FC236}">
                  <a16:creationId xmlns:a16="http://schemas.microsoft.com/office/drawing/2014/main" id="{26EF9E54-14E1-784F-BF0E-84724F50E7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6923" y="4014474"/>
              <a:ext cx="214313" cy="55562"/>
            </a:xfrm>
            <a:custGeom>
              <a:avLst/>
              <a:gdLst>
                <a:gd name="T0" fmla="*/ 19083 w 146"/>
                <a:gd name="T1" fmla="*/ 3175 h 35"/>
                <a:gd name="T2" fmla="*/ 5872 w 146"/>
                <a:gd name="T3" fmla="*/ 14287 h 35"/>
                <a:gd name="T4" fmla="*/ 19083 w 146"/>
                <a:gd name="T5" fmla="*/ 38100 h 35"/>
                <a:gd name="T6" fmla="*/ 29358 w 146"/>
                <a:gd name="T7" fmla="*/ 31750 h 35"/>
                <a:gd name="T8" fmla="*/ 27890 w 146"/>
                <a:gd name="T9" fmla="*/ 41275 h 35"/>
                <a:gd name="T10" fmla="*/ 10275 w 146"/>
                <a:gd name="T11" fmla="*/ 42862 h 35"/>
                <a:gd name="T12" fmla="*/ 0 w 146"/>
                <a:gd name="T13" fmla="*/ 25400 h 35"/>
                <a:gd name="T14" fmla="*/ 5872 w 146"/>
                <a:gd name="T15" fmla="*/ 4762 h 35"/>
                <a:gd name="T16" fmla="*/ 22018 w 146"/>
                <a:gd name="T17" fmla="*/ 0 h 35"/>
                <a:gd name="T18" fmla="*/ 35230 w 146"/>
                <a:gd name="T19" fmla="*/ 11112 h 35"/>
                <a:gd name="T20" fmla="*/ 48441 w 146"/>
                <a:gd name="T21" fmla="*/ 11112 h 35"/>
                <a:gd name="T22" fmla="*/ 63120 w 146"/>
                <a:gd name="T23" fmla="*/ 14287 h 35"/>
                <a:gd name="T24" fmla="*/ 64587 w 146"/>
                <a:gd name="T25" fmla="*/ 38100 h 35"/>
                <a:gd name="T26" fmla="*/ 64587 w 146"/>
                <a:gd name="T27" fmla="*/ 42862 h 35"/>
                <a:gd name="T28" fmla="*/ 63120 w 146"/>
                <a:gd name="T29" fmla="*/ 42862 h 35"/>
                <a:gd name="T30" fmla="*/ 54312 w 146"/>
                <a:gd name="T31" fmla="*/ 41275 h 35"/>
                <a:gd name="T32" fmla="*/ 41101 w 146"/>
                <a:gd name="T33" fmla="*/ 41275 h 35"/>
                <a:gd name="T34" fmla="*/ 41101 w 146"/>
                <a:gd name="T35" fmla="*/ 28575 h 35"/>
                <a:gd name="T36" fmla="*/ 60184 w 146"/>
                <a:gd name="T37" fmla="*/ 20637 h 35"/>
                <a:gd name="T38" fmla="*/ 45505 w 146"/>
                <a:gd name="T39" fmla="*/ 17462 h 35"/>
                <a:gd name="T40" fmla="*/ 57248 w 146"/>
                <a:gd name="T41" fmla="*/ 28575 h 35"/>
                <a:gd name="T42" fmla="*/ 45505 w 146"/>
                <a:gd name="T43" fmla="*/ 28575 h 35"/>
                <a:gd name="T44" fmla="*/ 48441 w 146"/>
                <a:gd name="T45" fmla="*/ 38100 h 35"/>
                <a:gd name="T46" fmla="*/ 57248 w 146"/>
                <a:gd name="T47" fmla="*/ 34925 h 35"/>
                <a:gd name="T48" fmla="*/ 76331 w 146"/>
                <a:gd name="T49" fmla="*/ 17462 h 35"/>
                <a:gd name="T50" fmla="*/ 83670 w 146"/>
                <a:gd name="T51" fmla="*/ 11112 h 35"/>
                <a:gd name="T52" fmla="*/ 98349 w 146"/>
                <a:gd name="T53" fmla="*/ 23812 h 35"/>
                <a:gd name="T54" fmla="*/ 92478 w 146"/>
                <a:gd name="T55" fmla="*/ 41275 h 35"/>
                <a:gd name="T56" fmla="*/ 79266 w 146"/>
                <a:gd name="T57" fmla="*/ 41275 h 35"/>
                <a:gd name="T58" fmla="*/ 70459 w 146"/>
                <a:gd name="T59" fmla="*/ 11112 h 35"/>
                <a:gd name="T60" fmla="*/ 89542 w 146"/>
                <a:gd name="T61" fmla="*/ 31750 h 35"/>
                <a:gd name="T62" fmla="*/ 89542 w 146"/>
                <a:gd name="T63" fmla="*/ 20637 h 35"/>
                <a:gd name="T64" fmla="*/ 79266 w 146"/>
                <a:gd name="T65" fmla="*/ 17462 h 35"/>
                <a:gd name="T66" fmla="*/ 80734 w 146"/>
                <a:gd name="T67" fmla="*/ 38100 h 35"/>
                <a:gd name="T68" fmla="*/ 108624 w 146"/>
                <a:gd name="T69" fmla="*/ 11112 h 35"/>
                <a:gd name="T70" fmla="*/ 121835 w 146"/>
                <a:gd name="T71" fmla="*/ 14287 h 35"/>
                <a:gd name="T72" fmla="*/ 124771 w 146"/>
                <a:gd name="T73" fmla="*/ 38100 h 35"/>
                <a:gd name="T74" fmla="*/ 127707 w 146"/>
                <a:gd name="T75" fmla="*/ 42862 h 35"/>
                <a:gd name="T76" fmla="*/ 121835 w 146"/>
                <a:gd name="T77" fmla="*/ 42862 h 35"/>
                <a:gd name="T78" fmla="*/ 115964 w 146"/>
                <a:gd name="T79" fmla="*/ 41275 h 35"/>
                <a:gd name="T80" fmla="*/ 102753 w 146"/>
                <a:gd name="T81" fmla="*/ 41275 h 35"/>
                <a:gd name="T82" fmla="*/ 102753 w 146"/>
                <a:gd name="T83" fmla="*/ 28575 h 35"/>
                <a:gd name="T84" fmla="*/ 118900 w 146"/>
                <a:gd name="T85" fmla="*/ 20637 h 35"/>
                <a:gd name="T86" fmla="*/ 105689 w 146"/>
                <a:gd name="T87" fmla="*/ 17462 h 35"/>
                <a:gd name="T88" fmla="*/ 115964 w 146"/>
                <a:gd name="T89" fmla="*/ 28575 h 35"/>
                <a:gd name="T90" fmla="*/ 108624 w 146"/>
                <a:gd name="T91" fmla="*/ 28575 h 35"/>
                <a:gd name="T92" fmla="*/ 111560 w 146"/>
                <a:gd name="T93" fmla="*/ 38100 h 35"/>
                <a:gd name="T94" fmla="*/ 118900 w 146"/>
                <a:gd name="T95" fmla="*/ 34925 h 35"/>
                <a:gd name="T96" fmla="*/ 154129 w 146"/>
                <a:gd name="T97" fmla="*/ 42862 h 35"/>
                <a:gd name="T98" fmla="*/ 133579 w 146"/>
                <a:gd name="T99" fmla="*/ 42862 h 35"/>
                <a:gd name="T100" fmla="*/ 151193 w 146"/>
                <a:gd name="T101" fmla="*/ 11112 h 35"/>
                <a:gd name="T102" fmla="*/ 168808 w 146"/>
                <a:gd name="T103" fmla="*/ 17462 h 35"/>
                <a:gd name="T104" fmla="*/ 170276 w 146"/>
                <a:gd name="T105" fmla="*/ 38100 h 35"/>
                <a:gd name="T106" fmla="*/ 182019 w 146"/>
                <a:gd name="T107" fmla="*/ 31750 h 35"/>
                <a:gd name="T108" fmla="*/ 173212 w 146"/>
                <a:gd name="T109" fmla="*/ 42862 h 35"/>
                <a:gd name="T110" fmla="*/ 162937 w 146"/>
                <a:gd name="T111" fmla="*/ 31750 h 35"/>
                <a:gd name="T112" fmla="*/ 168808 w 146"/>
                <a:gd name="T113" fmla="*/ 11112 h 35"/>
                <a:gd name="T114" fmla="*/ 182019 w 146"/>
                <a:gd name="T115" fmla="*/ 14287 h 35"/>
                <a:gd name="T116" fmla="*/ 214313 w 146"/>
                <a:gd name="T117" fmla="*/ 42862 h 35"/>
                <a:gd name="T118" fmla="*/ 189359 w 146"/>
                <a:gd name="T119" fmla="*/ 42862 h 35"/>
                <a:gd name="T120" fmla="*/ 214313 w 146"/>
                <a:gd name="T121" fmla="*/ 11112 h 3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6"/>
                <a:gd name="T184" fmla="*/ 0 h 35"/>
                <a:gd name="T185" fmla="*/ 146 w 146"/>
                <a:gd name="T186" fmla="*/ 35 h 3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6" h="35">
                  <a:moveTo>
                    <a:pt x="20" y="7"/>
                  </a:moveTo>
                  <a:lnTo>
                    <a:pt x="19" y="5"/>
                  </a:lnTo>
                  <a:lnTo>
                    <a:pt x="17" y="3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11" y="3"/>
                  </a:lnTo>
                  <a:lnTo>
                    <a:pt x="7" y="3"/>
                  </a:lnTo>
                  <a:lnTo>
                    <a:pt x="6" y="5"/>
                  </a:lnTo>
                  <a:lnTo>
                    <a:pt x="6" y="7"/>
                  </a:lnTo>
                  <a:lnTo>
                    <a:pt x="4" y="9"/>
                  </a:lnTo>
                  <a:lnTo>
                    <a:pt x="4" y="13"/>
                  </a:lnTo>
                  <a:lnTo>
                    <a:pt x="4" y="18"/>
                  </a:lnTo>
                  <a:lnTo>
                    <a:pt x="6" y="22"/>
                  </a:lnTo>
                  <a:lnTo>
                    <a:pt x="9" y="24"/>
                  </a:lnTo>
                  <a:lnTo>
                    <a:pt x="13" y="24"/>
                  </a:lnTo>
                  <a:lnTo>
                    <a:pt x="15" y="24"/>
                  </a:lnTo>
                  <a:lnTo>
                    <a:pt x="17" y="22"/>
                  </a:lnTo>
                  <a:lnTo>
                    <a:pt x="19" y="22"/>
                  </a:lnTo>
                  <a:lnTo>
                    <a:pt x="20" y="20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22" y="20"/>
                  </a:lnTo>
                  <a:lnTo>
                    <a:pt x="20" y="24"/>
                  </a:lnTo>
                  <a:lnTo>
                    <a:pt x="19" y="26"/>
                  </a:lnTo>
                  <a:lnTo>
                    <a:pt x="17" y="27"/>
                  </a:lnTo>
                  <a:lnTo>
                    <a:pt x="15" y="27"/>
                  </a:lnTo>
                  <a:lnTo>
                    <a:pt x="13" y="27"/>
                  </a:lnTo>
                  <a:lnTo>
                    <a:pt x="9" y="27"/>
                  </a:lnTo>
                  <a:lnTo>
                    <a:pt x="7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7" y="0"/>
                  </a:lnTo>
                  <a:lnTo>
                    <a:pt x="9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2" y="5"/>
                  </a:lnTo>
                  <a:lnTo>
                    <a:pt x="24" y="7"/>
                  </a:lnTo>
                  <a:lnTo>
                    <a:pt x="20" y="7"/>
                  </a:lnTo>
                  <a:close/>
                  <a:moveTo>
                    <a:pt x="28" y="13"/>
                  </a:moveTo>
                  <a:lnTo>
                    <a:pt x="28" y="11"/>
                  </a:lnTo>
                  <a:lnTo>
                    <a:pt x="30" y="9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39" y="7"/>
                  </a:lnTo>
                  <a:lnTo>
                    <a:pt x="41" y="7"/>
                  </a:lnTo>
                  <a:lnTo>
                    <a:pt x="43" y="9"/>
                  </a:lnTo>
                  <a:lnTo>
                    <a:pt x="43" y="11"/>
                  </a:lnTo>
                  <a:lnTo>
                    <a:pt x="43" y="13"/>
                  </a:lnTo>
                  <a:lnTo>
                    <a:pt x="43" y="24"/>
                  </a:lnTo>
                  <a:lnTo>
                    <a:pt x="44" y="24"/>
                  </a:lnTo>
                  <a:lnTo>
                    <a:pt x="44" y="27"/>
                  </a:lnTo>
                  <a:lnTo>
                    <a:pt x="43" y="27"/>
                  </a:lnTo>
                  <a:lnTo>
                    <a:pt x="41" y="26"/>
                  </a:lnTo>
                  <a:lnTo>
                    <a:pt x="41" y="24"/>
                  </a:lnTo>
                  <a:lnTo>
                    <a:pt x="39" y="26"/>
                  </a:lnTo>
                  <a:lnTo>
                    <a:pt x="37" y="26"/>
                  </a:lnTo>
                  <a:lnTo>
                    <a:pt x="35" y="27"/>
                  </a:lnTo>
                  <a:lnTo>
                    <a:pt x="33" y="27"/>
                  </a:lnTo>
                  <a:lnTo>
                    <a:pt x="31" y="27"/>
                  </a:lnTo>
                  <a:lnTo>
                    <a:pt x="30" y="27"/>
                  </a:lnTo>
                  <a:lnTo>
                    <a:pt x="28" y="26"/>
                  </a:lnTo>
                  <a:lnTo>
                    <a:pt x="28" y="24"/>
                  </a:lnTo>
                  <a:lnTo>
                    <a:pt x="26" y="22"/>
                  </a:lnTo>
                  <a:lnTo>
                    <a:pt x="28" y="20"/>
                  </a:lnTo>
                  <a:lnTo>
                    <a:pt x="28" y="18"/>
                  </a:lnTo>
                  <a:lnTo>
                    <a:pt x="30" y="16"/>
                  </a:lnTo>
                  <a:lnTo>
                    <a:pt x="33" y="16"/>
                  </a:lnTo>
                  <a:lnTo>
                    <a:pt x="39" y="15"/>
                  </a:lnTo>
                  <a:lnTo>
                    <a:pt x="41" y="13"/>
                  </a:lnTo>
                  <a:lnTo>
                    <a:pt x="39" y="11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1" y="11"/>
                  </a:lnTo>
                  <a:lnTo>
                    <a:pt x="31" y="13"/>
                  </a:lnTo>
                  <a:lnTo>
                    <a:pt x="28" y="13"/>
                  </a:lnTo>
                  <a:close/>
                  <a:moveTo>
                    <a:pt x="41" y="16"/>
                  </a:moveTo>
                  <a:lnTo>
                    <a:pt x="39" y="16"/>
                  </a:lnTo>
                  <a:lnTo>
                    <a:pt x="39" y="18"/>
                  </a:lnTo>
                  <a:lnTo>
                    <a:pt x="37" y="18"/>
                  </a:lnTo>
                  <a:lnTo>
                    <a:pt x="35" y="18"/>
                  </a:lnTo>
                  <a:lnTo>
                    <a:pt x="33" y="18"/>
                  </a:lnTo>
                  <a:lnTo>
                    <a:pt x="31" y="18"/>
                  </a:lnTo>
                  <a:lnTo>
                    <a:pt x="31" y="20"/>
                  </a:lnTo>
                  <a:lnTo>
                    <a:pt x="30" y="20"/>
                  </a:lnTo>
                  <a:lnTo>
                    <a:pt x="30" y="22"/>
                  </a:lnTo>
                  <a:lnTo>
                    <a:pt x="31" y="24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39" y="22"/>
                  </a:lnTo>
                  <a:lnTo>
                    <a:pt x="41" y="20"/>
                  </a:lnTo>
                  <a:lnTo>
                    <a:pt x="41" y="16"/>
                  </a:lnTo>
                  <a:close/>
                  <a:moveTo>
                    <a:pt x="48" y="7"/>
                  </a:moveTo>
                  <a:lnTo>
                    <a:pt x="52" y="7"/>
                  </a:lnTo>
                  <a:lnTo>
                    <a:pt x="52" y="11"/>
                  </a:lnTo>
                  <a:lnTo>
                    <a:pt x="54" y="9"/>
                  </a:lnTo>
                  <a:lnTo>
                    <a:pt x="54" y="7"/>
                  </a:lnTo>
                  <a:lnTo>
                    <a:pt x="55" y="7"/>
                  </a:lnTo>
                  <a:lnTo>
                    <a:pt x="57" y="7"/>
                  </a:lnTo>
                  <a:lnTo>
                    <a:pt x="61" y="7"/>
                  </a:lnTo>
                  <a:lnTo>
                    <a:pt x="63" y="7"/>
                  </a:lnTo>
                  <a:lnTo>
                    <a:pt x="63" y="9"/>
                  </a:lnTo>
                  <a:lnTo>
                    <a:pt x="65" y="11"/>
                  </a:lnTo>
                  <a:lnTo>
                    <a:pt x="67" y="15"/>
                  </a:lnTo>
                  <a:lnTo>
                    <a:pt x="67" y="16"/>
                  </a:lnTo>
                  <a:lnTo>
                    <a:pt x="67" y="18"/>
                  </a:lnTo>
                  <a:lnTo>
                    <a:pt x="65" y="22"/>
                  </a:lnTo>
                  <a:lnTo>
                    <a:pt x="65" y="24"/>
                  </a:lnTo>
                  <a:lnTo>
                    <a:pt x="63" y="26"/>
                  </a:lnTo>
                  <a:lnTo>
                    <a:pt x="61" y="27"/>
                  </a:lnTo>
                  <a:lnTo>
                    <a:pt x="57" y="27"/>
                  </a:lnTo>
                  <a:lnTo>
                    <a:pt x="55" y="27"/>
                  </a:lnTo>
                  <a:lnTo>
                    <a:pt x="54" y="27"/>
                  </a:lnTo>
                  <a:lnTo>
                    <a:pt x="54" y="26"/>
                  </a:lnTo>
                  <a:lnTo>
                    <a:pt x="52" y="24"/>
                  </a:lnTo>
                  <a:lnTo>
                    <a:pt x="52" y="35"/>
                  </a:lnTo>
                  <a:lnTo>
                    <a:pt x="48" y="35"/>
                  </a:lnTo>
                  <a:lnTo>
                    <a:pt x="48" y="7"/>
                  </a:lnTo>
                  <a:close/>
                  <a:moveTo>
                    <a:pt x="57" y="24"/>
                  </a:moveTo>
                  <a:lnTo>
                    <a:pt x="59" y="24"/>
                  </a:lnTo>
                  <a:lnTo>
                    <a:pt x="61" y="24"/>
                  </a:lnTo>
                  <a:lnTo>
                    <a:pt x="61" y="22"/>
                  </a:lnTo>
                  <a:lnTo>
                    <a:pt x="61" y="20"/>
                  </a:lnTo>
                  <a:lnTo>
                    <a:pt x="63" y="18"/>
                  </a:lnTo>
                  <a:lnTo>
                    <a:pt x="63" y="16"/>
                  </a:lnTo>
                  <a:lnTo>
                    <a:pt x="63" y="15"/>
                  </a:lnTo>
                  <a:lnTo>
                    <a:pt x="63" y="13"/>
                  </a:lnTo>
                  <a:lnTo>
                    <a:pt x="61" y="13"/>
                  </a:lnTo>
                  <a:lnTo>
                    <a:pt x="61" y="11"/>
                  </a:lnTo>
                  <a:lnTo>
                    <a:pt x="59" y="9"/>
                  </a:lnTo>
                  <a:lnTo>
                    <a:pt x="57" y="9"/>
                  </a:lnTo>
                  <a:lnTo>
                    <a:pt x="55" y="11"/>
                  </a:lnTo>
                  <a:lnTo>
                    <a:pt x="54" y="11"/>
                  </a:lnTo>
                  <a:lnTo>
                    <a:pt x="52" y="15"/>
                  </a:lnTo>
                  <a:lnTo>
                    <a:pt x="52" y="18"/>
                  </a:lnTo>
                  <a:lnTo>
                    <a:pt x="52" y="20"/>
                  </a:lnTo>
                  <a:lnTo>
                    <a:pt x="54" y="24"/>
                  </a:lnTo>
                  <a:lnTo>
                    <a:pt x="55" y="24"/>
                  </a:lnTo>
                  <a:lnTo>
                    <a:pt x="57" y="24"/>
                  </a:lnTo>
                  <a:close/>
                  <a:moveTo>
                    <a:pt x="70" y="13"/>
                  </a:moveTo>
                  <a:lnTo>
                    <a:pt x="70" y="11"/>
                  </a:lnTo>
                  <a:lnTo>
                    <a:pt x="72" y="9"/>
                  </a:lnTo>
                  <a:lnTo>
                    <a:pt x="74" y="7"/>
                  </a:lnTo>
                  <a:lnTo>
                    <a:pt x="78" y="7"/>
                  </a:lnTo>
                  <a:lnTo>
                    <a:pt x="79" y="7"/>
                  </a:lnTo>
                  <a:lnTo>
                    <a:pt x="81" y="7"/>
                  </a:lnTo>
                  <a:lnTo>
                    <a:pt x="83" y="9"/>
                  </a:lnTo>
                  <a:lnTo>
                    <a:pt x="85" y="11"/>
                  </a:lnTo>
                  <a:lnTo>
                    <a:pt x="85" y="13"/>
                  </a:lnTo>
                  <a:lnTo>
                    <a:pt x="85" y="24"/>
                  </a:lnTo>
                  <a:lnTo>
                    <a:pt x="87" y="24"/>
                  </a:lnTo>
                  <a:lnTo>
                    <a:pt x="87" y="27"/>
                  </a:lnTo>
                  <a:lnTo>
                    <a:pt x="85" y="27"/>
                  </a:lnTo>
                  <a:lnTo>
                    <a:pt x="83" y="27"/>
                  </a:lnTo>
                  <a:lnTo>
                    <a:pt x="83" y="26"/>
                  </a:lnTo>
                  <a:lnTo>
                    <a:pt x="81" y="26"/>
                  </a:lnTo>
                  <a:lnTo>
                    <a:pt x="81" y="24"/>
                  </a:lnTo>
                  <a:lnTo>
                    <a:pt x="79" y="26"/>
                  </a:lnTo>
                  <a:lnTo>
                    <a:pt x="78" y="27"/>
                  </a:lnTo>
                  <a:lnTo>
                    <a:pt x="74" y="27"/>
                  </a:lnTo>
                  <a:lnTo>
                    <a:pt x="72" y="27"/>
                  </a:lnTo>
                  <a:lnTo>
                    <a:pt x="70" y="26"/>
                  </a:lnTo>
                  <a:lnTo>
                    <a:pt x="68" y="24"/>
                  </a:lnTo>
                  <a:lnTo>
                    <a:pt x="68" y="22"/>
                  </a:lnTo>
                  <a:lnTo>
                    <a:pt x="68" y="20"/>
                  </a:lnTo>
                  <a:lnTo>
                    <a:pt x="70" y="18"/>
                  </a:lnTo>
                  <a:lnTo>
                    <a:pt x="72" y="16"/>
                  </a:lnTo>
                  <a:lnTo>
                    <a:pt x="74" y="16"/>
                  </a:lnTo>
                  <a:lnTo>
                    <a:pt x="79" y="15"/>
                  </a:lnTo>
                  <a:lnTo>
                    <a:pt x="81" y="15"/>
                  </a:lnTo>
                  <a:lnTo>
                    <a:pt x="81" y="13"/>
                  </a:lnTo>
                  <a:lnTo>
                    <a:pt x="79" y="11"/>
                  </a:lnTo>
                  <a:lnTo>
                    <a:pt x="78" y="9"/>
                  </a:lnTo>
                  <a:lnTo>
                    <a:pt x="76" y="9"/>
                  </a:lnTo>
                  <a:lnTo>
                    <a:pt x="74" y="11"/>
                  </a:lnTo>
                  <a:lnTo>
                    <a:pt x="72" y="11"/>
                  </a:lnTo>
                  <a:lnTo>
                    <a:pt x="72" y="13"/>
                  </a:lnTo>
                  <a:lnTo>
                    <a:pt x="70" y="13"/>
                  </a:lnTo>
                  <a:close/>
                  <a:moveTo>
                    <a:pt x="81" y="16"/>
                  </a:moveTo>
                  <a:lnTo>
                    <a:pt x="81" y="16"/>
                  </a:lnTo>
                  <a:lnTo>
                    <a:pt x="79" y="18"/>
                  </a:lnTo>
                  <a:lnTo>
                    <a:pt x="78" y="18"/>
                  </a:lnTo>
                  <a:lnTo>
                    <a:pt x="76" y="18"/>
                  </a:lnTo>
                  <a:lnTo>
                    <a:pt x="74" y="18"/>
                  </a:lnTo>
                  <a:lnTo>
                    <a:pt x="72" y="20"/>
                  </a:lnTo>
                  <a:lnTo>
                    <a:pt x="72" y="22"/>
                  </a:lnTo>
                  <a:lnTo>
                    <a:pt x="72" y="24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79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6"/>
                  </a:lnTo>
                  <a:close/>
                  <a:moveTo>
                    <a:pt x="103" y="7"/>
                  </a:moveTo>
                  <a:lnTo>
                    <a:pt x="105" y="7"/>
                  </a:lnTo>
                  <a:lnTo>
                    <a:pt x="105" y="27"/>
                  </a:lnTo>
                  <a:lnTo>
                    <a:pt x="103" y="27"/>
                  </a:lnTo>
                  <a:lnTo>
                    <a:pt x="103" y="18"/>
                  </a:lnTo>
                  <a:lnTo>
                    <a:pt x="94" y="18"/>
                  </a:lnTo>
                  <a:lnTo>
                    <a:pt x="94" y="27"/>
                  </a:lnTo>
                  <a:lnTo>
                    <a:pt x="91" y="27"/>
                  </a:lnTo>
                  <a:lnTo>
                    <a:pt x="91" y="7"/>
                  </a:lnTo>
                  <a:lnTo>
                    <a:pt x="94" y="7"/>
                  </a:lnTo>
                  <a:lnTo>
                    <a:pt x="94" y="15"/>
                  </a:lnTo>
                  <a:lnTo>
                    <a:pt x="103" y="15"/>
                  </a:lnTo>
                  <a:lnTo>
                    <a:pt x="103" y="7"/>
                  </a:lnTo>
                  <a:close/>
                  <a:moveTo>
                    <a:pt x="124" y="15"/>
                  </a:moveTo>
                  <a:lnTo>
                    <a:pt x="122" y="11"/>
                  </a:lnTo>
                  <a:lnTo>
                    <a:pt x="118" y="9"/>
                  </a:lnTo>
                  <a:lnTo>
                    <a:pt x="116" y="11"/>
                  </a:lnTo>
                  <a:lnTo>
                    <a:pt x="115" y="11"/>
                  </a:lnTo>
                  <a:lnTo>
                    <a:pt x="115" y="15"/>
                  </a:lnTo>
                  <a:lnTo>
                    <a:pt x="113" y="16"/>
                  </a:lnTo>
                  <a:lnTo>
                    <a:pt x="115" y="20"/>
                  </a:lnTo>
                  <a:lnTo>
                    <a:pt x="115" y="22"/>
                  </a:lnTo>
                  <a:lnTo>
                    <a:pt x="116" y="24"/>
                  </a:lnTo>
                  <a:lnTo>
                    <a:pt x="118" y="24"/>
                  </a:lnTo>
                  <a:lnTo>
                    <a:pt x="120" y="24"/>
                  </a:lnTo>
                  <a:lnTo>
                    <a:pt x="122" y="24"/>
                  </a:lnTo>
                  <a:lnTo>
                    <a:pt x="122" y="22"/>
                  </a:lnTo>
                  <a:lnTo>
                    <a:pt x="124" y="20"/>
                  </a:lnTo>
                  <a:lnTo>
                    <a:pt x="128" y="20"/>
                  </a:lnTo>
                  <a:lnTo>
                    <a:pt x="126" y="22"/>
                  </a:lnTo>
                  <a:lnTo>
                    <a:pt x="124" y="26"/>
                  </a:lnTo>
                  <a:lnTo>
                    <a:pt x="122" y="27"/>
                  </a:lnTo>
                  <a:lnTo>
                    <a:pt x="118" y="27"/>
                  </a:lnTo>
                  <a:lnTo>
                    <a:pt x="116" y="27"/>
                  </a:lnTo>
                  <a:lnTo>
                    <a:pt x="115" y="26"/>
                  </a:lnTo>
                  <a:lnTo>
                    <a:pt x="113" y="24"/>
                  </a:lnTo>
                  <a:lnTo>
                    <a:pt x="111" y="22"/>
                  </a:lnTo>
                  <a:lnTo>
                    <a:pt x="111" y="20"/>
                  </a:lnTo>
                  <a:lnTo>
                    <a:pt x="109" y="18"/>
                  </a:lnTo>
                  <a:lnTo>
                    <a:pt x="111" y="15"/>
                  </a:lnTo>
                  <a:lnTo>
                    <a:pt x="111" y="13"/>
                  </a:lnTo>
                  <a:lnTo>
                    <a:pt x="113" y="9"/>
                  </a:lnTo>
                  <a:lnTo>
                    <a:pt x="115" y="7"/>
                  </a:lnTo>
                  <a:lnTo>
                    <a:pt x="116" y="7"/>
                  </a:lnTo>
                  <a:lnTo>
                    <a:pt x="120" y="7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4" y="9"/>
                  </a:lnTo>
                  <a:lnTo>
                    <a:pt x="126" y="11"/>
                  </a:lnTo>
                  <a:lnTo>
                    <a:pt x="126" y="13"/>
                  </a:lnTo>
                  <a:lnTo>
                    <a:pt x="128" y="15"/>
                  </a:lnTo>
                  <a:lnTo>
                    <a:pt x="124" y="15"/>
                  </a:lnTo>
                  <a:close/>
                  <a:moveTo>
                    <a:pt x="146" y="27"/>
                  </a:moveTo>
                  <a:lnTo>
                    <a:pt x="142" y="27"/>
                  </a:lnTo>
                  <a:lnTo>
                    <a:pt x="135" y="18"/>
                  </a:lnTo>
                  <a:lnTo>
                    <a:pt x="133" y="20"/>
                  </a:lnTo>
                  <a:lnTo>
                    <a:pt x="133" y="27"/>
                  </a:lnTo>
                  <a:lnTo>
                    <a:pt x="129" y="27"/>
                  </a:lnTo>
                  <a:lnTo>
                    <a:pt x="129" y="7"/>
                  </a:lnTo>
                  <a:lnTo>
                    <a:pt x="133" y="7"/>
                  </a:lnTo>
                  <a:lnTo>
                    <a:pt x="133" y="15"/>
                  </a:lnTo>
                  <a:lnTo>
                    <a:pt x="142" y="7"/>
                  </a:lnTo>
                  <a:lnTo>
                    <a:pt x="146" y="7"/>
                  </a:lnTo>
                  <a:lnTo>
                    <a:pt x="137" y="15"/>
                  </a:lnTo>
                  <a:lnTo>
                    <a:pt x="146" y="2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88" name="Freeform 179">
              <a:extLst>
                <a:ext uri="{FF2B5EF4-FFF2-40B4-BE49-F238E27FC236}">
                  <a16:creationId xmlns:a16="http://schemas.microsoft.com/office/drawing/2014/main" id="{533B7720-446D-434B-92DA-857F720FDA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90298" y="3941450"/>
              <a:ext cx="314325" cy="60325"/>
            </a:xfrm>
            <a:custGeom>
              <a:avLst/>
              <a:gdLst>
                <a:gd name="T0" fmla="*/ 27778 w 215"/>
                <a:gd name="T1" fmla="*/ 49212 h 38"/>
                <a:gd name="T2" fmla="*/ 5848 w 215"/>
                <a:gd name="T3" fmla="*/ 4762 h 38"/>
                <a:gd name="T4" fmla="*/ 8772 w 215"/>
                <a:gd name="T5" fmla="*/ 0 h 38"/>
                <a:gd name="T6" fmla="*/ 19006 w 215"/>
                <a:gd name="T7" fmla="*/ 1588 h 38"/>
                <a:gd name="T8" fmla="*/ 54093 w 215"/>
                <a:gd name="T9" fmla="*/ 17462 h 38"/>
                <a:gd name="T10" fmla="*/ 65789 w 215"/>
                <a:gd name="T11" fmla="*/ 38100 h 38"/>
                <a:gd name="T12" fmla="*/ 49707 w 215"/>
                <a:gd name="T13" fmla="*/ 49212 h 38"/>
                <a:gd name="T14" fmla="*/ 38011 w 215"/>
                <a:gd name="T15" fmla="*/ 28575 h 38"/>
                <a:gd name="T16" fmla="*/ 51169 w 215"/>
                <a:gd name="T17" fmla="*/ 46037 h 38"/>
                <a:gd name="T18" fmla="*/ 59941 w 215"/>
                <a:gd name="T19" fmla="*/ 34925 h 38"/>
                <a:gd name="T20" fmla="*/ 51169 w 215"/>
                <a:gd name="T21" fmla="*/ 19050 h 38"/>
                <a:gd name="T22" fmla="*/ 43859 w 215"/>
                <a:gd name="T23" fmla="*/ 34925 h 38"/>
                <a:gd name="T24" fmla="*/ 51169 w 215"/>
                <a:gd name="T25" fmla="*/ 46037 h 38"/>
                <a:gd name="T26" fmla="*/ 70175 w 215"/>
                <a:gd name="T27" fmla="*/ 49212 h 38"/>
                <a:gd name="T28" fmla="*/ 89181 w 215"/>
                <a:gd name="T29" fmla="*/ 17462 h 38"/>
                <a:gd name="T30" fmla="*/ 114034 w 215"/>
                <a:gd name="T31" fmla="*/ 49212 h 38"/>
                <a:gd name="T32" fmla="*/ 133040 w 215"/>
                <a:gd name="T33" fmla="*/ 17462 h 38"/>
                <a:gd name="T34" fmla="*/ 143274 w 215"/>
                <a:gd name="T35" fmla="*/ 17462 h 38"/>
                <a:gd name="T36" fmla="*/ 159355 w 215"/>
                <a:gd name="T37" fmla="*/ 22225 h 38"/>
                <a:gd name="T38" fmla="*/ 162279 w 215"/>
                <a:gd name="T39" fmla="*/ 46037 h 38"/>
                <a:gd name="T40" fmla="*/ 159355 w 215"/>
                <a:gd name="T41" fmla="*/ 49212 h 38"/>
                <a:gd name="T42" fmla="*/ 154970 w 215"/>
                <a:gd name="T43" fmla="*/ 46037 h 38"/>
                <a:gd name="T44" fmla="*/ 137426 w 215"/>
                <a:gd name="T45" fmla="*/ 46037 h 38"/>
                <a:gd name="T46" fmla="*/ 140350 w 215"/>
                <a:gd name="T47" fmla="*/ 31750 h 38"/>
                <a:gd name="T48" fmla="*/ 149122 w 215"/>
                <a:gd name="T49" fmla="*/ 19050 h 38"/>
                <a:gd name="T50" fmla="*/ 154970 w 215"/>
                <a:gd name="T51" fmla="*/ 31750 h 38"/>
                <a:gd name="T52" fmla="*/ 143274 w 215"/>
                <a:gd name="T53" fmla="*/ 34925 h 38"/>
                <a:gd name="T54" fmla="*/ 146198 w 215"/>
                <a:gd name="T55" fmla="*/ 46037 h 38"/>
                <a:gd name="T56" fmla="*/ 154970 w 215"/>
                <a:gd name="T57" fmla="*/ 38100 h 38"/>
                <a:gd name="T58" fmla="*/ 172513 w 215"/>
                <a:gd name="T59" fmla="*/ 19050 h 38"/>
                <a:gd name="T60" fmla="*/ 190057 w 215"/>
                <a:gd name="T61" fmla="*/ 19050 h 38"/>
                <a:gd name="T62" fmla="*/ 190057 w 215"/>
                <a:gd name="T63" fmla="*/ 42862 h 38"/>
                <a:gd name="T64" fmla="*/ 172513 w 215"/>
                <a:gd name="T65" fmla="*/ 46037 h 38"/>
                <a:gd name="T66" fmla="*/ 181285 w 215"/>
                <a:gd name="T67" fmla="*/ 46037 h 38"/>
                <a:gd name="T68" fmla="*/ 187133 w 215"/>
                <a:gd name="T69" fmla="*/ 34925 h 38"/>
                <a:gd name="T70" fmla="*/ 181285 w 215"/>
                <a:gd name="T71" fmla="*/ 22225 h 38"/>
                <a:gd name="T72" fmla="*/ 175437 w 215"/>
                <a:gd name="T73" fmla="*/ 42862 h 38"/>
                <a:gd name="T74" fmla="*/ 197367 w 215"/>
                <a:gd name="T75" fmla="*/ 28575 h 38"/>
                <a:gd name="T76" fmla="*/ 219297 w 215"/>
                <a:gd name="T77" fmla="*/ 42862 h 38"/>
                <a:gd name="T78" fmla="*/ 216373 w 215"/>
                <a:gd name="T79" fmla="*/ 19050 h 38"/>
                <a:gd name="T80" fmla="*/ 235378 w 215"/>
                <a:gd name="T81" fmla="*/ 4762 h 38"/>
                <a:gd name="T82" fmla="*/ 251460 w 215"/>
                <a:gd name="T83" fmla="*/ 19050 h 38"/>
                <a:gd name="T84" fmla="*/ 248536 w 215"/>
                <a:gd name="T85" fmla="*/ 42862 h 38"/>
                <a:gd name="T86" fmla="*/ 229530 w 215"/>
                <a:gd name="T87" fmla="*/ 11112 h 38"/>
                <a:gd name="T88" fmla="*/ 222220 w 215"/>
                <a:gd name="T89" fmla="*/ 31750 h 38"/>
                <a:gd name="T90" fmla="*/ 238302 w 215"/>
                <a:gd name="T91" fmla="*/ 42862 h 38"/>
                <a:gd name="T92" fmla="*/ 248536 w 215"/>
                <a:gd name="T93" fmla="*/ 22225 h 38"/>
                <a:gd name="T94" fmla="*/ 264618 w 215"/>
                <a:gd name="T95" fmla="*/ 22225 h 38"/>
                <a:gd name="T96" fmla="*/ 257308 w 215"/>
                <a:gd name="T97" fmla="*/ 42862 h 38"/>
                <a:gd name="T98" fmla="*/ 280700 w 215"/>
                <a:gd name="T99" fmla="*/ 17462 h 38"/>
                <a:gd name="T100" fmla="*/ 289471 w 215"/>
                <a:gd name="T101" fmla="*/ 22225 h 38"/>
                <a:gd name="T102" fmla="*/ 305553 w 215"/>
                <a:gd name="T103" fmla="*/ 17462 h 38"/>
                <a:gd name="T104" fmla="*/ 311401 w 215"/>
                <a:gd name="T105" fmla="*/ 46037 h 38"/>
                <a:gd name="T106" fmla="*/ 311401 w 215"/>
                <a:gd name="T107" fmla="*/ 49212 h 38"/>
                <a:gd name="T108" fmla="*/ 305553 w 215"/>
                <a:gd name="T109" fmla="*/ 46037 h 38"/>
                <a:gd name="T110" fmla="*/ 292395 w 215"/>
                <a:gd name="T111" fmla="*/ 49212 h 38"/>
                <a:gd name="T112" fmla="*/ 286547 w 215"/>
                <a:gd name="T113" fmla="*/ 38100 h 38"/>
                <a:gd name="T114" fmla="*/ 305553 w 215"/>
                <a:gd name="T115" fmla="*/ 25400 h 38"/>
                <a:gd name="T116" fmla="*/ 292395 w 215"/>
                <a:gd name="T117" fmla="*/ 25400 h 38"/>
                <a:gd name="T118" fmla="*/ 296781 w 215"/>
                <a:gd name="T119" fmla="*/ 34925 h 38"/>
                <a:gd name="T120" fmla="*/ 289471 w 215"/>
                <a:gd name="T121" fmla="*/ 39687 h 38"/>
                <a:gd name="T122" fmla="*/ 302629 w 215"/>
                <a:gd name="T123" fmla="*/ 39687 h 3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5"/>
                <a:gd name="T187" fmla="*/ 0 h 38"/>
                <a:gd name="T188" fmla="*/ 215 w 215"/>
                <a:gd name="T189" fmla="*/ 38 h 3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5" h="38">
                  <a:moveTo>
                    <a:pt x="4" y="25"/>
                  </a:moveTo>
                  <a:lnTo>
                    <a:pt x="4" y="25"/>
                  </a:lnTo>
                  <a:lnTo>
                    <a:pt x="19" y="3"/>
                  </a:lnTo>
                  <a:lnTo>
                    <a:pt x="22" y="3"/>
                  </a:lnTo>
                  <a:lnTo>
                    <a:pt x="22" y="31"/>
                  </a:lnTo>
                  <a:lnTo>
                    <a:pt x="19" y="31"/>
                  </a:lnTo>
                  <a:lnTo>
                    <a:pt x="19" y="9"/>
                  </a:lnTo>
                  <a:lnTo>
                    <a:pt x="4" y="31"/>
                  </a:lnTo>
                  <a:lnTo>
                    <a:pt x="0" y="31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25"/>
                  </a:lnTo>
                  <a:close/>
                  <a:moveTo>
                    <a:pt x="17" y="0"/>
                  </a:moveTo>
                  <a:lnTo>
                    <a:pt x="15" y="3"/>
                  </a:lnTo>
                  <a:lnTo>
                    <a:pt x="11" y="3"/>
                  </a:lnTo>
                  <a:lnTo>
                    <a:pt x="8" y="3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1"/>
                  </a:lnTo>
                  <a:lnTo>
                    <a:pt x="9" y="1"/>
                  </a:lnTo>
                  <a:lnTo>
                    <a:pt x="11" y="1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7" y="0"/>
                  </a:lnTo>
                  <a:close/>
                  <a:moveTo>
                    <a:pt x="35" y="11"/>
                  </a:moveTo>
                  <a:lnTo>
                    <a:pt x="37" y="11"/>
                  </a:lnTo>
                  <a:lnTo>
                    <a:pt x="41" y="12"/>
                  </a:lnTo>
                  <a:lnTo>
                    <a:pt x="43" y="14"/>
                  </a:lnTo>
                  <a:lnTo>
                    <a:pt x="43" y="16"/>
                  </a:lnTo>
                  <a:lnTo>
                    <a:pt x="45" y="18"/>
                  </a:lnTo>
                  <a:lnTo>
                    <a:pt x="45" y="22"/>
                  </a:lnTo>
                  <a:lnTo>
                    <a:pt x="45" y="24"/>
                  </a:lnTo>
                  <a:lnTo>
                    <a:pt x="43" y="25"/>
                  </a:lnTo>
                  <a:lnTo>
                    <a:pt x="43" y="27"/>
                  </a:lnTo>
                  <a:lnTo>
                    <a:pt x="41" y="29"/>
                  </a:lnTo>
                  <a:lnTo>
                    <a:pt x="37" y="31"/>
                  </a:lnTo>
                  <a:lnTo>
                    <a:pt x="35" y="31"/>
                  </a:lnTo>
                  <a:lnTo>
                    <a:pt x="34" y="31"/>
                  </a:lnTo>
                  <a:lnTo>
                    <a:pt x="30" y="29"/>
                  </a:lnTo>
                  <a:lnTo>
                    <a:pt x="28" y="27"/>
                  </a:lnTo>
                  <a:lnTo>
                    <a:pt x="28" y="25"/>
                  </a:lnTo>
                  <a:lnTo>
                    <a:pt x="26" y="24"/>
                  </a:lnTo>
                  <a:lnTo>
                    <a:pt x="26" y="22"/>
                  </a:lnTo>
                  <a:lnTo>
                    <a:pt x="26" y="18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30" y="12"/>
                  </a:lnTo>
                  <a:lnTo>
                    <a:pt x="34" y="11"/>
                  </a:lnTo>
                  <a:lnTo>
                    <a:pt x="35" y="11"/>
                  </a:lnTo>
                  <a:close/>
                  <a:moveTo>
                    <a:pt x="35" y="29"/>
                  </a:moveTo>
                  <a:lnTo>
                    <a:pt x="37" y="27"/>
                  </a:lnTo>
                  <a:lnTo>
                    <a:pt x="39" y="27"/>
                  </a:lnTo>
                  <a:lnTo>
                    <a:pt x="39" y="25"/>
                  </a:lnTo>
                  <a:lnTo>
                    <a:pt x="41" y="24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41" y="18"/>
                  </a:lnTo>
                  <a:lnTo>
                    <a:pt x="39" y="16"/>
                  </a:lnTo>
                  <a:lnTo>
                    <a:pt x="39" y="14"/>
                  </a:lnTo>
                  <a:lnTo>
                    <a:pt x="37" y="14"/>
                  </a:lnTo>
                  <a:lnTo>
                    <a:pt x="35" y="12"/>
                  </a:lnTo>
                  <a:lnTo>
                    <a:pt x="34" y="14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32" y="25"/>
                  </a:lnTo>
                  <a:lnTo>
                    <a:pt x="32" y="27"/>
                  </a:lnTo>
                  <a:lnTo>
                    <a:pt x="34" y="27"/>
                  </a:lnTo>
                  <a:lnTo>
                    <a:pt x="35" y="29"/>
                  </a:lnTo>
                  <a:close/>
                  <a:moveTo>
                    <a:pt x="61" y="27"/>
                  </a:moveTo>
                  <a:lnTo>
                    <a:pt x="67" y="27"/>
                  </a:lnTo>
                  <a:lnTo>
                    <a:pt x="67" y="11"/>
                  </a:lnTo>
                  <a:lnTo>
                    <a:pt x="70" y="11"/>
                  </a:lnTo>
                  <a:lnTo>
                    <a:pt x="70" y="31"/>
                  </a:lnTo>
                  <a:lnTo>
                    <a:pt x="48" y="31"/>
                  </a:lnTo>
                  <a:lnTo>
                    <a:pt x="48" y="11"/>
                  </a:lnTo>
                  <a:lnTo>
                    <a:pt x="52" y="11"/>
                  </a:lnTo>
                  <a:lnTo>
                    <a:pt x="52" y="27"/>
                  </a:lnTo>
                  <a:lnTo>
                    <a:pt x="58" y="27"/>
                  </a:lnTo>
                  <a:lnTo>
                    <a:pt x="58" y="11"/>
                  </a:lnTo>
                  <a:lnTo>
                    <a:pt x="61" y="11"/>
                  </a:lnTo>
                  <a:lnTo>
                    <a:pt x="61" y="27"/>
                  </a:lnTo>
                  <a:close/>
                  <a:moveTo>
                    <a:pt x="91" y="31"/>
                  </a:moveTo>
                  <a:lnTo>
                    <a:pt x="87" y="31"/>
                  </a:lnTo>
                  <a:lnTo>
                    <a:pt x="80" y="22"/>
                  </a:lnTo>
                  <a:lnTo>
                    <a:pt x="78" y="24"/>
                  </a:lnTo>
                  <a:lnTo>
                    <a:pt x="78" y="31"/>
                  </a:lnTo>
                  <a:lnTo>
                    <a:pt x="76" y="31"/>
                  </a:lnTo>
                  <a:lnTo>
                    <a:pt x="76" y="11"/>
                  </a:lnTo>
                  <a:lnTo>
                    <a:pt x="78" y="11"/>
                  </a:lnTo>
                  <a:lnTo>
                    <a:pt x="78" y="20"/>
                  </a:lnTo>
                  <a:lnTo>
                    <a:pt x="87" y="11"/>
                  </a:lnTo>
                  <a:lnTo>
                    <a:pt x="91" y="11"/>
                  </a:lnTo>
                  <a:lnTo>
                    <a:pt x="83" y="20"/>
                  </a:lnTo>
                  <a:lnTo>
                    <a:pt x="91" y="31"/>
                  </a:lnTo>
                  <a:close/>
                  <a:moveTo>
                    <a:pt x="94" y="16"/>
                  </a:moveTo>
                  <a:lnTo>
                    <a:pt x="94" y="14"/>
                  </a:lnTo>
                  <a:lnTo>
                    <a:pt x="96" y="12"/>
                  </a:lnTo>
                  <a:lnTo>
                    <a:pt x="98" y="11"/>
                  </a:lnTo>
                  <a:lnTo>
                    <a:pt x="102" y="11"/>
                  </a:lnTo>
                  <a:lnTo>
                    <a:pt x="104" y="11"/>
                  </a:lnTo>
                  <a:lnTo>
                    <a:pt x="106" y="11"/>
                  </a:lnTo>
                  <a:lnTo>
                    <a:pt x="107" y="12"/>
                  </a:lnTo>
                  <a:lnTo>
                    <a:pt x="109" y="14"/>
                  </a:lnTo>
                  <a:lnTo>
                    <a:pt x="109" y="16"/>
                  </a:lnTo>
                  <a:lnTo>
                    <a:pt x="109" y="27"/>
                  </a:lnTo>
                  <a:lnTo>
                    <a:pt x="111" y="29"/>
                  </a:lnTo>
                  <a:lnTo>
                    <a:pt x="111" y="31"/>
                  </a:lnTo>
                  <a:lnTo>
                    <a:pt x="109" y="31"/>
                  </a:lnTo>
                  <a:lnTo>
                    <a:pt x="107" y="31"/>
                  </a:lnTo>
                  <a:lnTo>
                    <a:pt x="106" y="29"/>
                  </a:lnTo>
                  <a:lnTo>
                    <a:pt x="106" y="27"/>
                  </a:lnTo>
                  <a:lnTo>
                    <a:pt x="106" y="29"/>
                  </a:lnTo>
                  <a:lnTo>
                    <a:pt x="104" y="31"/>
                  </a:lnTo>
                  <a:lnTo>
                    <a:pt x="102" y="31"/>
                  </a:lnTo>
                  <a:lnTo>
                    <a:pt x="98" y="31"/>
                  </a:lnTo>
                  <a:lnTo>
                    <a:pt x="96" y="31"/>
                  </a:lnTo>
                  <a:lnTo>
                    <a:pt x="94" y="29"/>
                  </a:lnTo>
                  <a:lnTo>
                    <a:pt x="93" y="27"/>
                  </a:lnTo>
                  <a:lnTo>
                    <a:pt x="93" y="25"/>
                  </a:lnTo>
                  <a:lnTo>
                    <a:pt x="93" y="24"/>
                  </a:lnTo>
                  <a:lnTo>
                    <a:pt x="94" y="22"/>
                  </a:lnTo>
                  <a:lnTo>
                    <a:pt x="96" y="20"/>
                  </a:lnTo>
                  <a:lnTo>
                    <a:pt x="98" y="20"/>
                  </a:lnTo>
                  <a:lnTo>
                    <a:pt x="104" y="18"/>
                  </a:lnTo>
                  <a:lnTo>
                    <a:pt x="106" y="18"/>
                  </a:lnTo>
                  <a:lnTo>
                    <a:pt x="106" y="16"/>
                  </a:lnTo>
                  <a:lnTo>
                    <a:pt x="106" y="14"/>
                  </a:lnTo>
                  <a:lnTo>
                    <a:pt x="102" y="12"/>
                  </a:lnTo>
                  <a:lnTo>
                    <a:pt x="100" y="14"/>
                  </a:lnTo>
                  <a:lnTo>
                    <a:pt x="98" y="14"/>
                  </a:lnTo>
                  <a:lnTo>
                    <a:pt x="98" y="16"/>
                  </a:lnTo>
                  <a:lnTo>
                    <a:pt x="96" y="16"/>
                  </a:lnTo>
                  <a:lnTo>
                    <a:pt x="94" y="16"/>
                  </a:lnTo>
                  <a:close/>
                  <a:moveTo>
                    <a:pt x="106" y="20"/>
                  </a:moveTo>
                  <a:lnTo>
                    <a:pt x="106" y="22"/>
                  </a:lnTo>
                  <a:lnTo>
                    <a:pt x="104" y="22"/>
                  </a:lnTo>
                  <a:lnTo>
                    <a:pt x="100" y="22"/>
                  </a:lnTo>
                  <a:lnTo>
                    <a:pt x="98" y="22"/>
                  </a:lnTo>
                  <a:lnTo>
                    <a:pt x="98" y="24"/>
                  </a:lnTo>
                  <a:lnTo>
                    <a:pt x="96" y="24"/>
                  </a:lnTo>
                  <a:lnTo>
                    <a:pt x="96" y="25"/>
                  </a:lnTo>
                  <a:lnTo>
                    <a:pt x="96" y="27"/>
                  </a:lnTo>
                  <a:lnTo>
                    <a:pt x="100" y="29"/>
                  </a:lnTo>
                  <a:lnTo>
                    <a:pt x="102" y="29"/>
                  </a:lnTo>
                  <a:lnTo>
                    <a:pt x="104" y="27"/>
                  </a:lnTo>
                  <a:lnTo>
                    <a:pt x="106" y="25"/>
                  </a:lnTo>
                  <a:lnTo>
                    <a:pt x="106" y="24"/>
                  </a:lnTo>
                  <a:lnTo>
                    <a:pt x="106" y="20"/>
                  </a:lnTo>
                  <a:close/>
                  <a:moveTo>
                    <a:pt x="115" y="11"/>
                  </a:moveTo>
                  <a:lnTo>
                    <a:pt x="118" y="11"/>
                  </a:lnTo>
                  <a:lnTo>
                    <a:pt x="118" y="14"/>
                  </a:lnTo>
                  <a:lnTo>
                    <a:pt x="118" y="12"/>
                  </a:lnTo>
                  <a:lnTo>
                    <a:pt x="120" y="11"/>
                  </a:lnTo>
                  <a:lnTo>
                    <a:pt x="122" y="11"/>
                  </a:lnTo>
                  <a:lnTo>
                    <a:pt x="124" y="11"/>
                  </a:lnTo>
                  <a:lnTo>
                    <a:pt x="126" y="11"/>
                  </a:lnTo>
                  <a:lnTo>
                    <a:pt x="128" y="12"/>
                  </a:lnTo>
                  <a:lnTo>
                    <a:pt x="130" y="12"/>
                  </a:lnTo>
                  <a:lnTo>
                    <a:pt x="131" y="16"/>
                  </a:lnTo>
                  <a:lnTo>
                    <a:pt x="131" y="18"/>
                  </a:lnTo>
                  <a:lnTo>
                    <a:pt x="131" y="20"/>
                  </a:lnTo>
                  <a:lnTo>
                    <a:pt x="131" y="24"/>
                  </a:lnTo>
                  <a:lnTo>
                    <a:pt x="131" y="25"/>
                  </a:lnTo>
                  <a:lnTo>
                    <a:pt x="130" y="27"/>
                  </a:lnTo>
                  <a:lnTo>
                    <a:pt x="128" y="29"/>
                  </a:lnTo>
                  <a:lnTo>
                    <a:pt x="126" y="31"/>
                  </a:lnTo>
                  <a:lnTo>
                    <a:pt x="124" y="31"/>
                  </a:lnTo>
                  <a:lnTo>
                    <a:pt x="122" y="31"/>
                  </a:lnTo>
                  <a:lnTo>
                    <a:pt x="120" y="31"/>
                  </a:lnTo>
                  <a:lnTo>
                    <a:pt x="118" y="29"/>
                  </a:lnTo>
                  <a:lnTo>
                    <a:pt x="118" y="38"/>
                  </a:lnTo>
                  <a:lnTo>
                    <a:pt x="115" y="38"/>
                  </a:lnTo>
                  <a:lnTo>
                    <a:pt x="115" y="11"/>
                  </a:lnTo>
                  <a:close/>
                  <a:moveTo>
                    <a:pt x="124" y="29"/>
                  </a:moveTo>
                  <a:lnTo>
                    <a:pt x="126" y="27"/>
                  </a:lnTo>
                  <a:lnTo>
                    <a:pt x="128" y="25"/>
                  </a:lnTo>
                  <a:lnTo>
                    <a:pt x="128" y="24"/>
                  </a:lnTo>
                  <a:lnTo>
                    <a:pt x="128" y="22"/>
                  </a:lnTo>
                  <a:lnTo>
                    <a:pt x="128" y="20"/>
                  </a:lnTo>
                  <a:lnTo>
                    <a:pt x="128" y="18"/>
                  </a:lnTo>
                  <a:lnTo>
                    <a:pt x="128" y="16"/>
                  </a:lnTo>
                  <a:lnTo>
                    <a:pt x="128" y="14"/>
                  </a:lnTo>
                  <a:lnTo>
                    <a:pt x="126" y="14"/>
                  </a:lnTo>
                  <a:lnTo>
                    <a:pt x="124" y="14"/>
                  </a:lnTo>
                  <a:lnTo>
                    <a:pt x="120" y="14"/>
                  </a:lnTo>
                  <a:lnTo>
                    <a:pt x="118" y="16"/>
                  </a:lnTo>
                  <a:lnTo>
                    <a:pt x="118" y="18"/>
                  </a:lnTo>
                  <a:lnTo>
                    <a:pt x="118" y="22"/>
                  </a:lnTo>
                  <a:lnTo>
                    <a:pt x="118" y="25"/>
                  </a:lnTo>
                  <a:lnTo>
                    <a:pt x="120" y="27"/>
                  </a:lnTo>
                  <a:lnTo>
                    <a:pt x="122" y="27"/>
                  </a:lnTo>
                  <a:lnTo>
                    <a:pt x="124" y="29"/>
                  </a:lnTo>
                  <a:close/>
                  <a:moveTo>
                    <a:pt x="144" y="18"/>
                  </a:moveTo>
                  <a:lnTo>
                    <a:pt x="144" y="22"/>
                  </a:lnTo>
                  <a:lnTo>
                    <a:pt x="135" y="22"/>
                  </a:lnTo>
                  <a:lnTo>
                    <a:pt x="135" y="18"/>
                  </a:lnTo>
                  <a:lnTo>
                    <a:pt x="144" y="18"/>
                  </a:lnTo>
                  <a:close/>
                  <a:moveTo>
                    <a:pt x="161" y="31"/>
                  </a:moveTo>
                  <a:lnTo>
                    <a:pt x="157" y="31"/>
                  </a:lnTo>
                  <a:lnTo>
                    <a:pt x="154" y="31"/>
                  </a:lnTo>
                  <a:lnTo>
                    <a:pt x="152" y="29"/>
                  </a:lnTo>
                  <a:lnTo>
                    <a:pt x="150" y="27"/>
                  </a:lnTo>
                  <a:lnTo>
                    <a:pt x="148" y="24"/>
                  </a:lnTo>
                  <a:lnTo>
                    <a:pt x="148" y="22"/>
                  </a:lnTo>
                  <a:lnTo>
                    <a:pt x="148" y="20"/>
                  </a:lnTo>
                  <a:lnTo>
                    <a:pt x="148" y="18"/>
                  </a:lnTo>
                  <a:lnTo>
                    <a:pt x="148" y="14"/>
                  </a:lnTo>
                  <a:lnTo>
                    <a:pt x="148" y="12"/>
                  </a:lnTo>
                  <a:lnTo>
                    <a:pt x="148" y="11"/>
                  </a:lnTo>
                  <a:lnTo>
                    <a:pt x="150" y="7"/>
                  </a:lnTo>
                  <a:lnTo>
                    <a:pt x="152" y="5"/>
                  </a:lnTo>
                  <a:lnTo>
                    <a:pt x="154" y="5"/>
                  </a:lnTo>
                  <a:lnTo>
                    <a:pt x="157" y="3"/>
                  </a:lnTo>
                  <a:lnTo>
                    <a:pt x="161" y="3"/>
                  </a:lnTo>
                  <a:lnTo>
                    <a:pt x="163" y="3"/>
                  </a:lnTo>
                  <a:lnTo>
                    <a:pt x="167" y="5"/>
                  </a:lnTo>
                  <a:lnTo>
                    <a:pt x="168" y="5"/>
                  </a:lnTo>
                  <a:lnTo>
                    <a:pt x="170" y="7"/>
                  </a:lnTo>
                  <a:lnTo>
                    <a:pt x="172" y="11"/>
                  </a:lnTo>
                  <a:lnTo>
                    <a:pt x="172" y="12"/>
                  </a:lnTo>
                  <a:lnTo>
                    <a:pt x="174" y="14"/>
                  </a:lnTo>
                  <a:lnTo>
                    <a:pt x="174" y="18"/>
                  </a:lnTo>
                  <a:lnTo>
                    <a:pt x="174" y="20"/>
                  </a:lnTo>
                  <a:lnTo>
                    <a:pt x="172" y="22"/>
                  </a:lnTo>
                  <a:lnTo>
                    <a:pt x="172" y="24"/>
                  </a:lnTo>
                  <a:lnTo>
                    <a:pt x="170" y="27"/>
                  </a:lnTo>
                  <a:lnTo>
                    <a:pt x="168" y="29"/>
                  </a:lnTo>
                  <a:lnTo>
                    <a:pt x="167" y="31"/>
                  </a:lnTo>
                  <a:lnTo>
                    <a:pt x="163" y="31"/>
                  </a:lnTo>
                  <a:lnTo>
                    <a:pt x="161" y="31"/>
                  </a:lnTo>
                  <a:close/>
                  <a:moveTo>
                    <a:pt x="161" y="7"/>
                  </a:moveTo>
                  <a:lnTo>
                    <a:pt x="157" y="7"/>
                  </a:lnTo>
                  <a:lnTo>
                    <a:pt x="155" y="7"/>
                  </a:lnTo>
                  <a:lnTo>
                    <a:pt x="154" y="9"/>
                  </a:lnTo>
                  <a:lnTo>
                    <a:pt x="152" y="12"/>
                  </a:lnTo>
                  <a:lnTo>
                    <a:pt x="152" y="14"/>
                  </a:lnTo>
                  <a:lnTo>
                    <a:pt x="152" y="18"/>
                  </a:lnTo>
                  <a:lnTo>
                    <a:pt x="152" y="20"/>
                  </a:lnTo>
                  <a:lnTo>
                    <a:pt x="152" y="24"/>
                  </a:lnTo>
                  <a:lnTo>
                    <a:pt x="154" y="25"/>
                  </a:lnTo>
                  <a:lnTo>
                    <a:pt x="155" y="27"/>
                  </a:lnTo>
                  <a:lnTo>
                    <a:pt x="157" y="27"/>
                  </a:lnTo>
                  <a:lnTo>
                    <a:pt x="161" y="27"/>
                  </a:lnTo>
                  <a:lnTo>
                    <a:pt x="163" y="27"/>
                  </a:lnTo>
                  <a:lnTo>
                    <a:pt x="165" y="27"/>
                  </a:lnTo>
                  <a:lnTo>
                    <a:pt x="167" y="25"/>
                  </a:lnTo>
                  <a:lnTo>
                    <a:pt x="168" y="24"/>
                  </a:lnTo>
                  <a:lnTo>
                    <a:pt x="170" y="20"/>
                  </a:lnTo>
                  <a:lnTo>
                    <a:pt x="170" y="18"/>
                  </a:lnTo>
                  <a:lnTo>
                    <a:pt x="170" y="14"/>
                  </a:lnTo>
                  <a:lnTo>
                    <a:pt x="168" y="12"/>
                  </a:lnTo>
                  <a:lnTo>
                    <a:pt x="167" y="9"/>
                  </a:lnTo>
                  <a:lnTo>
                    <a:pt x="165" y="7"/>
                  </a:lnTo>
                  <a:lnTo>
                    <a:pt x="163" y="7"/>
                  </a:lnTo>
                  <a:lnTo>
                    <a:pt x="161" y="7"/>
                  </a:lnTo>
                  <a:close/>
                  <a:moveTo>
                    <a:pt x="181" y="14"/>
                  </a:moveTo>
                  <a:lnTo>
                    <a:pt x="181" y="25"/>
                  </a:lnTo>
                  <a:lnTo>
                    <a:pt x="179" y="27"/>
                  </a:lnTo>
                  <a:lnTo>
                    <a:pt x="179" y="29"/>
                  </a:lnTo>
                  <a:lnTo>
                    <a:pt x="178" y="31"/>
                  </a:lnTo>
                  <a:lnTo>
                    <a:pt x="176" y="31"/>
                  </a:lnTo>
                  <a:lnTo>
                    <a:pt x="176" y="27"/>
                  </a:lnTo>
                  <a:lnTo>
                    <a:pt x="178" y="27"/>
                  </a:lnTo>
                  <a:lnTo>
                    <a:pt x="178" y="25"/>
                  </a:lnTo>
                  <a:lnTo>
                    <a:pt x="178" y="11"/>
                  </a:lnTo>
                  <a:lnTo>
                    <a:pt x="192" y="11"/>
                  </a:lnTo>
                  <a:lnTo>
                    <a:pt x="192" y="31"/>
                  </a:lnTo>
                  <a:lnTo>
                    <a:pt x="189" y="31"/>
                  </a:lnTo>
                  <a:lnTo>
                    <a:pt x="189" y="14"/>
                  </a:lnTo>
                  <a:lnTo>
                    <a:pt x="181" y="14"/>
                  </a:lnTo>
                  <a:close/>
                  <a:moveTo>
                    <a:pt x="196" y="16"/>
                  </a:moveTo>
                  <a:lnTo>
                    <a:pt x="198" y="14"/>
                  </a:lnTo>
                  <a:lnTo>
                    <a:pt x="198" y="12"/>
                  </a:lnTo>
                  <a:lnTo>
                    <a:pt x="202" y="11"/>
                  </a:lnTo>
                  <a:lnTo>
                    <a:pt x="205" y="11"/>
                  </a:lnTo>
                  <a:lnTo>
                    <a:pt x="207" y="11"/>
                  </a:lnTo>
                  <a:lnTo>
                    <a:pt x="209" y="11"/>
                  </a:lnTo>
                  <a:lnTo>
                    <a:pt x="211" y="12"/>
                  </a:lnTo>
                  <a:lnTo>
                    <a:pt x="211" y="14"/>
                  </a:lnTo>
                  <a:lnTo>
                    <a:pt x="211" y="16"/>
                  </a:lnTo>
                  <a:lnTo>
                    <a:pt x="211" y="27"/>
                  </a:lnTo>
                  <a:lnTo>
                    <a:pt x="213" y="27"/>
                  </a:lnTo>
                  <a:lnTo>
                    <a:pt x="213" y="29"/>
                  </a:lnTo>
                  <a:lnTo>
                    <a:pt x="215" y="29"/>
                  </a:lnTo>
                  <a:lnTo>
                    <a:pt x="215" y="31"/>
                  </a:lnTo>
                  <a:lnTo>
                    <a:pt x="213" y="31"/>
                  </a:lnTo>
                  <a:lnTo>
                    <a:pt x="211" y="31"/>
                  </a:lnTo>
                  <a:lnTo>
                    <a:pt x="209" y="31"/>
                  </a:lnTo>
                  <a:lnTo>
                    <a:pt x="209" y="29"/>
                  </a:lnTo>
                  <a:lnTo>
                    <a:pt x="209" y="27"/>
                  </a:lnTo>
                  <a:lnTo>
                    <a:pt x="207" y="29"/>
                  </a:lnTo>
                  <a:lnTo>
                    <a:pt x="205" y="31"/>
                  </a:lnTo>
                  <a:lnTo>
                    <a:pt x="203" y="31"/>
                  </a:lnTo>
                  <a:lnTo>
                    <a:pt x="202" y="31"/>
                  </a:lnTo>
                  <a:lnTo>
                    <a:pt x="200" y="31"/>
                  </a:lnTo>
                  <a:lnTo>
                    <a:pt x="198" y="31"/>
                  </a:lnTo>
                  <a:lnTo>
                    <a:pt x="198" y="29"/>
                  </a:lnTo>
                  <a:lnTo>
                    <a:pt x="196" y="29"/>
                  </a:lnTo>
                  <a:lnTo>
                    <a:pt x="196" y="27"/>
                  </a:lnTo>
                  <a:lnTo>
                    <a:pt x="196" y="25"/>
                  </a:lnTo>
                  <a:lnTo>
                    <a:pt x="196" y="24"/>
                  </a:lnTo>
                  <a:lnTo>
                    <a:pt x="196" y="22"/>
                  </a:lnTo>
                  <a:lnTo>
                    <a:pt x="198" y="20"/>
                  </a:lnTo>
                  <a:lnTo>
                    <a:pt x="202" y="20"/>
                  </a:lnTo>
                  <a:lnTo>
                    <a:pt x="207" y="18"/>
                  </a:lnTo>
                  <a:lnTo>
                    <a:pt x="209" y="18"/>
                  </a:lnTo>
                  <a:lnTo>
                    <a:pt x="209" y="16"/>
                  </a:lnTo>
                  <a:lnTo>
                    <a:pt x="207" y="14"/>
                  </a:lnTo>
                  <a:lnTo>
                    <a:pt x="203" y="12"/>
                  </a:lnTo>
                  <a:lnTo>
                    <a:pt x="202" y="14"/>
                  </a:lnTo>
                  <a:lnTo>
                    <a:pt x="200" y="14"/>
                  </a:lnTo>
                  <a:lnTo>
                    <a:pt x="200" y="16"/>
                  </a:lnTo>
                  <a:lnTo>
                    <a:pt x="196" y="16"/>
                  </a:lnTo>
                  <a:close/>
                  <a:moveTo>
                    <a:pt x="209" y="20"/>
                  </a:moveTo>
                  <a:lnTo>
                    <a:pt x="207" y="22"/>
                  </a:lnTo>
                  <a:lnTo>
                    <a:pt x="205" y="22"/>
                  </a:lnTo>
                  <a:lnTo>
                    <a:pt x="203" y="22"/>
                  </a:lnTo>
                  <a:lnTo>
                    <a:pt x="202" y="22"/>
                  </a:lnTo>
                  <a:lnTo>
                    <a:pt x="200" y="24"/>
                  </a:lnTo>
                  <a:lnTo>
                    <a:pt x="198" y="25"/>
                  </a:lnTo>
                  <a:lnTo>
                    <a:pt x="200" y="27"/>
                  </a:lnTo>
                  <a:lnTo>
                    <a:pt x="202" y="29"/>
                  </a:lnTo>
                  <a:lnTo>
                    <a:pt x="203" y="29"/>
                  </a:lnTo>
                  <a:lnTo>
                    <a:pt x="205" y="27"/>
                  </a:lnTo>
                  <a:lnTo>
                    <a:pt x="207" y="27"/>
                  </a:lnTo>
                  <a:lnTo>
                    <a:pt x="207" y="25"/>
                  </a:lnTo>
                  <a:lnTo>
                    <a:pt x="209" y="25"/>
                  </a:lnTo>
                  <a:lnTo>
                    <a:pt x="209" y="24"/>
                  </a:lnTo>
                  <a:lnTo>
                    <a:pt x="209" y="2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89" name="Freeform 180">
              <a:extLst>
                <a:ext uri="{FF2B5EF4-FFF2-40B4-BE49-F238E27FC236}">
                  <a16:creationId xmlns:a16="http://schemas.microsoft.com/office/drawing/2014/main" id="{06EF4B12-A62C-1F48-B564-96A88AE5DB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9172" y="4066862"/>
              <a:ext cx="279400" cy="55563"/>
            </a:xfrm>
            <a:custGeom>
              <a:avLst/>
              <a:gdLst>
                <a:gd name="T0" fmla="*/ 17646 w 190"/>
                <a:gd name="T1" fmla="*/ 26988 h 35"/>
                <a:gd name="T2" fmla="*/ 0 w 190"/>
                <a:gd name="T3" fmla="*/ 0 h 35"/>
                <a:gd name="T4" fmla="*/ 23528 w 190"/>
                <a:gd name="T5" fmla="*/ 20638 h 35"/>
                <a:gd name="T6" fmla="*/ 55880 w 190"/>
                <a:gd name="T7" fmla="*/ 41275 h 35"/>
                <a:gd name="T8" fmla="*/ 36763 w 190"/>
                <a:gd name="T9" fmla="*/ 31750 h 35"/>
                <a:gd name="T10" fmla="*/ 51468 w 190"/>
                <a:gd name="T11" fmla="*/ 11113 h 35"/>
                <a:gd name="T12" fmla="*/ 42645 w 190"/>
                <a:gd name="T13" fmla="*/ 28575 h 35"/>
                <a:gd name="T14" fmla="*/ 55880 w 190"/>
                <a:gd name="T15" fmla="*/ 38100 h 35"/>
                <a:gd name="T16" fmla="*/ 55880 w 190"/>
                <a:gd name="T17" fmla="*/ 17463 h 35"/>
                <a:gd name="T18" fmla="*/ 42645 w 190"/>
                <a:gd name="T19" fmla="*/ 23813 h 35"/>
                <a:gd name="T20" fmla="*/ 88232 w 190"/>
                <a:gd name="T21" fmla="*/ 6350 h 35"/>
                <a:gd name="T22" fmla="*/ 72056 w 190"/>
                <a:gd name="T23" fmla="*/ 17463 h 35"/>
                <a:gd name="T24" fmla="*/ 80879 w 190"/>
                <a:gd name="T25" fmla="*/ 11113 h 35"/>
                <a:gd name="T26" fmla="*/ 94114 w 190"/>
                <a:gd name="T27" fmla="*/ 31750 h 35"/>
                <a:gd name="T28" fmla="*/ 74997 w 190"/>
                <a:gd name="T29" fmla="*/ 44450 h 35"/>
                <a:gd name="T30" fmla="*/ 67644 w 190"/>
                <a:gd name="T31" fmla="*/ 23813 h 35"/>
                <a:gd name="T32" fmla="*/ 74997 w 190"/>
                <a:gd name="T33" fmla="*/ 3175 h 35"/>
                <a:gd name="T34" fmla="*/ 88232 w 190"/>
                <a:gd name="T35" fmla="*/ 26988 h 35"/>
                <a:gd name="T36" fmla="*/ 74997 w 190"/>
                <a:gd name="T37" fmla="*/ 20638 h 35"/>
                <a:gd name="T38" fmla="*/ 74997 w 190"/>
                <a:gd name="T39" fmla="*/ 34925 h 35"/>
                <a:gd name="T40" fmla="*/ 88232 w 190"/>
                <a:gd name="T41" fmla="*/ 31750 h 35"/>
                <a:gd name="T42" fmla="*/ 123524 w 190"/>
                <a:gd name="T43" fmla="*/ 20638 h 35"/>
                <a:gd name="T44" fmla="*/ 116172 w 190"/>
                <a:gd name="T45" fmla="*/ 44450 h 35"/>
                <a:gd name="T46" fmla="*/ 97055 w 190"/>
                <a:gd name="T47" fmla="*/ 28575 h 35"/>
                <a:gd name="T48" fmla="*/ 110289 w 190"/>
                <a:gd name="T49" fmla="*/ 41275 h 35"/>
                <a:gd name="T50" fmla="*/ 119113 w 190"/>
                <a:gd name="T51" fmla="*/ 26988 h 35"/>
                <a:gd name="T52" fmla="*/ 105878 w 190"/>
                <a:gd name="T53" fmla="*/ 17463 h 35"/>
                <a:gd name="T54" fmla="*/ 105878 w 190"/>
                <a:gd name="T55" fmla="*/ 34925 h 35"/>
                <a:gd name="T56" fmla="*/ 135288 w 190"/>
                <a:gd name="T57" fmla="*/ 31750 h 35"/>
                <a:gd name="T58" fmla="*/ 154405 w 190"/>
                <a:gd name="T59" fmla="*/ 11113 h 35"/>
                <a:gd name="T60" fmla="*/ 161758 w 190"/>
                <a:gd name="T61" fmla="*/ 20638 h 35"/>
                <a:gd name="T62" fmla="*/ 170581 w 190"/>
                <a:gd name="T63" fmla="*/ 38100 h 35"/>
                <a:gd name="T64" fmla="*/ 173522 w 190"/>
                <a:gd name="T65" fmla="*/ 44450 h 35"/>
                <a:gd name="T66" fmla="*/ 157346 w 190"/>
                <a:gd name="T67" fmla="*/ 28575 h 35"/>
                <a:gd name="T68" fmla="*/ 173522 w 190"/>
                <a:gd name="T69" fmla="*/ 11113 h 35"/>
                <a:gd name="T70" fmla="*/ 183816 w 190"/>
                <a:gd name="T71" fmla="*/ 23813 h 35"/>
                <a:gd name="T72" fmla="*/ 202933 w 190"/>
                <a:gd name="T73" fmla="*/ 14288 h 35"/>
                <a:gd name="T74" fmla="*/ 211756 w 190"/>
                <a:gd name="T75" fmla="*/ 41275 h 35"/>
                <a:gd name="T76" fmla="*/ 208815 w 190"/>
                <a:gd name="T77" fmla="*/ 44450 h 35"/>
                <a:gd name="T78" fmla="*/ 197051 w 190"/>
                <a:gd name="T79" fmla="*/ 44450 h 35"/>
                <a:gd name="T80" fmla="*/ 183816 w 190"/>
                <a:gd name="T81" fmla="*/ 38100 h 35"/>
                <a:gd name="T82" fmla="*/ 202933 w 190"/>
                <a:gd name="T83" fmla="*/ 23813 h 35"/>
                <a:gd name="T84" fmla="*/ 189698 w 190"/>
                <a:gd name="T85" fmla="*/ 23813 h 35"/>
                <a:gd name="T86" fmla="*/ 192639 w 190"/>
                <a:gd name="T87" fmla="*/ 28575 h 35"/>
                <a:gd name="T88" fmla="*/ 195580 w 190"/>
                <a:gd name="T89" fmla="*/ 41275 h 35"/>
                <a:gd name="T90" fmla="*/ 202933 w 190"/>
                <a:gd name="T91" fmla="*/ 26988 h 35"/>
                <a:gd name="T92" fmla="*/ 227932 w 190"/>
                <a:gd name="T93" fmla="*/ 11113 h 35"/>
                <a:gd name="T94" fmla="*/ 241166 w 190"/>
                <a:gd name="T95" fmla="*/ 26988 h 35"/>
                <a:gd name="T96" fmla="*/ 224991 w 190"/>
                <a:gd name="T97" fmla="*/ 44450 h 35"/>
                <a:gd name="T98" fmla="*/ 216167 w 190"/>
                <a:gd name="T99" fmla="*/ 11113 h 35"/>
                <a:gd name="T100" fmla="*/ 235284 w 190"/>
                <a:gd name="T101" fmla="*/ 28575 h 35"/>
                <a:gd name="T102" fmla="*/ 224991 w 190"/>
                <a:gd name="T103" fmla="*/ 17463 h 35"/>
                <a:gd name="T104" fmla="*/ 227932 w 190"/>
                <a:gd name="T105" fmla="*/ 41275 h 35"/>
                <a:gd name="T106" fmla="*/ 267636 w 190"/>
                <a:gd name="T107" fmla="*/ 38100 h 35"/>
                <a:gd name="T108" fmla="*/ 247048 w 190"/>
                <a:gd name="T109" fmla="*/ 11113 h 35"/>
                <a:gd name="T110" fmla="*/ 267636 w 190"/>
                <a:gd name="T111" fmla="*/ 34925 h 35"/>
                <a:gd name="T112" fmla="*/ 263224 w 190"/>
                <a:gd name="T113" fmla="*/ 31750 h 3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0"/>
                <a:gd name="T172" fmla="*/ 0 h 35"/>
                <a:gd name="T173" fmla="*/ 190 w 190"/>
                <a:gd name="T174" fmla="*/ 35 h 3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0" h="35">
                  <a:moveTo>
                    <a:pt x="18" y="0"/>
                  </a:moveTo>
                  <a:lnTo>
                    <a:pt x="20" y="0"/>
                  </a:lnTo>
                  <a:lnTo>
                    <a:pt x="20" y="28"/>
                  </a:lnTo>
                  <a:lnTo>
                    <a:pt x="18" y="28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2" y="17"/>
                  </a:lnTo>
                  <a:lnTo>
                    <a:pt x="11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1" y="15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9"/>
                  </a:lnTo>
                  <a:lnTo>
                    <a:pt x="5" y="13"/>
                  </a:lnTo>
                  <a:lnTo>
                    <a:pt x="9" y="13"/>
                  </a:lnTo>
                  <a:lnTo>
                    <a:pt x="11" y="13"/>
                  </a:lnTo>
                  <a:lnTo>
                    <a:pt x="12" y="13"/>
                  </a:lnTo>
                  <a:lnTo>
                    <a:pt x="16" y="13"/>
                  </a:lnTo>
                  <a:lnTo>
                    <a:pt x="18" y="11"/>
                  </a:lnTo>
                  <a:lnTo>
                    <a:pt x="18" y="0"/>
                  </a:lnTo>
                  <a:close/>
                  <a:moveTo>
                    <a:pt x="42" y="22"/>
                  </a:moveTo>
                  <a:lnTo>
                    <a:pt x="42" y="22"/>
                  </a:lnTo>
                  <a:lnTo>
                    <a:pt x="42" y="24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6" y="28"/>
                  </a:lnTo>
                  <a:lnTo>
                    <a:pt x="35" y="28"/>
                  </a:lnTo>
                  <a:lnTo>
                    <a:pt x="31" y="28"/>
                  </a:lnTo>
                  <a:lnTo>
                    <a:pt x="29" y="28"/>
                  </a:lnTo>
                  <a:lnTo>
                    <a:pt x="27" y="26"/>
                  </a:lnTo>
                  <a:lnTo>
                    <a:pt x="25" y="24"/>
                  </a:lnTo>
                  <a:lnTo>
                    <a:pt x="25" y="20"/>
                  </a:lnTo>
                  <a:lnTo>
                    <a:pt x="25" y="18"/>
                  </a:lnTo>
                  <a:lnTo>
                    <a:pt x="25" y="15"/>
                  </a:lnTo>
                  <a:lnTo>
                    <a:pt x="25" y="13"/>
                  </a:lnTo>
                  <a:lnTo>
                    <a:pt x="27" y="11"/>
                  </a:lnTo>
                  <a:lnTo>
                    <a:pt x="29" y="9"/>
                  </a:lnTo>
                  <a:lnTo>
                    <a:pt x="31" y="7"/>
                  </a:lnTo>
                  <a:lnTo>
                    <a:pt x="35" y="7"/>
                  </a:lnTo>
                  <a:lnTo>
                    <a:pt x="36" y="7"/>
                  </a:lnTo>
                  <a:lnTo>
                    <a:pt x="38" y="9"/>
                  </a:lnTo>
                  <a:lnTo>
                    <a:pt x="40" y="11"/>
                  </a:lnTo>
                  <a:lnTo>
                    <a:pt x="42" y="13"/>
                  </a:lnTo>
                  <a:lnTo>
                    <a:pt x="42" y="15"/>
                  </a:lnTo>
                  <a:lnTo>
                    <a:pt x="44" y="18"/>
                  </a:lnTo>
                  <a:lnTo>
                    <a:pt x="29" y="18"/>
                  </a:lnTo>
                  <a:lnTo>
                    <a:pt x="29" y="22"/>
                  </a:lnTo>
                  <a:lnTo>
                    <a:pt x="31" y="24"/>
                  </a:lnTo>
                  <a:lnTo>
                    <a:pt x="33" y="24"/>
                  </a:lnTo>
                  <a:lnTo>
                    <a:pt x="35" y="26"/>
                  </a:lnTo>
                  <a:lnTo>
                    <a:pt x="36" y="26"/>
                  </a:lnTo>
                  <a:lnTo>
                    <a:pt x="36" y="24"/>
                  </a:lnTo>
                  <a:lnTo>
                    <a:pt x="38" y="24"/>
                  </a:lnTo>
                  <a:lnTo>
                    <a:pt x="38" y="22"/>
                  </a:lnTo>
                  <a:lnTo>
                    <a:pt x="40" y="22"/>
                  </a:lnTo>
                  <a:lnTo>
                    <a:pt x="42" y="22"/>
                  </a:lnTo>
                  <a:close/>
                  <a:moveTo>
                    <a:pt x="40" y="17"/>
                  </a:moveTo>
                  <a:lnTo>
                    <a:pt x="38" y="13"/>
                  </a:lnTo>
                  <a:lnTo>
                    <a:pt x="38" y="11"/>
                  </a:lnTo>
                  <a:lnTo>
                    <a:pt x="36" y="11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31" y="11"/>
                  </a:lnTo>
                  <a:lnTo>
                    <a:pt x="31" y="13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9" y="17"/>
                  </a:lnTo>
                  <a:lnTo>
                    <a:pt x="40" y="17"/>
                  </a:lnTo>
                  <a:close/>
                  <a:moveTo>
                    <a:pt x="60" y="0"/>
                  </a:moveTo>
                  <a:lnTo>
                    <a:pt x="62" y="0"/>
                  </a:lnTo>
                  <a:lnTo>
                    <a:pt x="62" y="2"/>
                  </a:lnTo>
                  <a:lnTo>
                    <a:pt x="62" y="4"/>
                  </a:lnTo>
                  <a:lnTo>
                    <a:pt x="60" y="4"/>
                  </a:lnTo>
                  <a:lnTo>
                    <a:pt x="59" y="4"/>
                  </a:lnTo>
                  <a:lnTo>
                    <a:pt x="57" y="4"/>
                  </a:lnTo>
                  <a:lnTo>
                    <a:pt x="55" y="6"/>
                  </a:lnTo>
                  <a:lnTo>
                    <a:pt x="53" y="6"/>
                  </a:lnTo>
                  <a:lnTo>
                    <a:pt x="51" y="6"/>
                  </a:lnTo>
                  <a:lnTo>
                    <a:pt x="49" y="7"/>
                  </a:lnTo>
                  <a:lnTo>
                    <a:pt x="49" y="11"/>
                  </a:lnTo>
                  <a:lnTo>
                    <a:pt x="49" y="9"/>
                  </a:lnTo>
                  <a:lnTo>
                    <a:pt x="51" y="9"/>
                  </a:lnTo>
                  <a:lnTo>
                    <a:pt x="53" y="7"/>
                  </a:lnTo>
                  <a:lnTo>
                    <a:pt x="55" y="7"/>
                  </a:lnTo>
                  <a:lnTo>
                    <a:pt x="59" y="7"/>
                  </a:lnTo>
                  <a:lnTo>
                    <a:pt x="60" y="9"/>
                  </a:lnTo>
                  <a:lnTo>
                    <a:pt x="62" y="11"/>
                  </a:lnTo>
                  <a:lnTo>
                    <a:pt x="62" y="13"/>
                  </a:lnTo>
                  <a:lnTo>
                    <a:pt x="64" y="15"/>
                  </a:lnTo>
                  <a:lnTo>
                    <a:pt x="64" y="18"/>
                  </a:lnTo>
                  <a:lnTo>
                    <a:pt x="64" y="20"/>
                  </a:lnTo>
                  <a:lnTo>
                    <a:pt x="62" y="22"/>
                  </a:lnTo>
                  <a:lnTo>
                    <a:pt x="62" y="26"/>
                  </a:lnTo>
                  <a:lnTo>
                    <a:pt x="60" y="26"/>
                  </a:lnTo>
                  <a:lnTo>
                    <a:pt x="57" y="28"/>
                  </a:lnTo>
                  <a:lnTo>
                    <a:pt x="55" y="28"/>
                  </a:lnTo>
                  <a:lnTo>
                    <a:pt x="53" y="28"/>
                  </a:lnTo>
                  <a:lnTo>
                    <a:pt x="51" y="28"/>
                  </a:lnTo>
                  <a:lnTo>
                    <a:pt x="49" y="26"/>
                  </a:lnTo>
                  <a:lnTo>
                    <a:pt x="48" y="24"/>
                  </a:lnTo>
                  <a:lnTo>
                    <a:pt x="46" y="22"/>
                  </a:lnTo>
                  <a:lnTo>
                    <a:pt x="46" y="18"/>
                  </a:lnTo>
                  <a:lnTo>
                    <a:pt x="46" y="17"/>
                  </a:lnTo>
                  <a:lnTo>
                    <a:pt x="46" y="15"/>
                  </a:lnTo>
                  <a:lnTo>
                    <a:pt x="46" y="13"/>
                  </a:lnTo>
                  <a:lnTo>
                    <a:pt x="46" y="11"/>
                  </a:lnTo>
                  <a:lnTo>
                    <a:pt x="48" y="9"/>
                  </a:lnTo>
                  <a:lnTo>
                    <a:pt x="48" y="7"/>
                  </a:lnTo>
                  <a:lnTo>
                    <a:pt x="48" y="6"/>
                  </a:lnTo>
                  <a:lnTo>
                    <a:pt x="49" y="4"/>
                  </a:lnTo>
                  <a:lnTo>
                    <a:pt x="51" y="2"/>
                  </a:lnTo>
                  <a:lnTo>
                    <a:pt x="53" y="2"/>
                  </a:lnTo>
                  <a:lnTo>
                    <a:pt x="59" y="2"/>
                  </a:lnTo>
                  <a:lnTo>
                    <a:pt x="60" y="2"/>
                  </a:lnTo>
                  <a:lnTo>
                    <a:pt x="60" y="0"/>
                  </a:lnTo>
                  <a:close/>
                  <a:moveTo>
                    <a:pt x="60" y="18"/>
                  </a:moveTo>
                  <a:lnTo>
                    <a:pt x="60" y="17"/>
                  </a:lnTo>
                  <a:lnTo>
                    <a:pt x="60" y="15"/>
                  </a:lnTo>
                  <a:lnTo>
                    <a:pt x="59" y="13"/>
                  </a:lnTo>
                  <a:lnTo>
                    <a:pt x="57" y="11"/>
                  </a:lnTo>
                  <a:lnTo>
                    <a:pt x="55" y="11"/>
                  </a:lnTo>
                  <a:lnTo>
                    <a:pt x="53" y="11"/>
                  </a:lnTo>
                  <a:lnTo>
                    <a:pt x="51" y="13"/>
                  </a:lnTo>
                  <a:lnTo>
                    <a:pt x="49" y="15"/>
                  </a:lnTo>
                  <a:lnTo>
                    <a:pt x="49" y="17"/>
                  </a:lnTo>
                  <a:lnTo>
                    <a:pt x="49" y="18"/>
                  </a:lnTo>
                  <a:lnTo>
                    <a:pt x="49" y="20"/>
                  </a:lnTo>
                  <a:lnTo>
                    <a:pt x="51" y="22"/>
                  </a:lnTo>
                  <a:lnTo>
                    <a:pt x="51" y="24"/>
                  </a:lnTo>
                  <a:lnTo>
                    <a:pt x="53" y="24"/>
                  </a:lnTo>
                  <a:lnTo>
                    <a:pt x="55" y="26"/>
                  </a:lnTo>
                  <a:lnTo>
                    <a:pt x="57" y="24"/>
                  </a:lnTo>
                  <a:lnTo>
                    <a:pt x="59" y="24"/>
                  </a:lnTo>
                  <a:lnTo>
                    <a:pt x="59" y="22"/>
                  </a:lnTo>
                  <a:lnTo>
                    <a:pt x="60" y="20"/>
                  </a:lnTo>
                  <a:lnTo>
                    <a:pt x="60" y="18"/>
                  </a:lnTo>
                  <a:close/>
                  <a:moveTo>
                    <a:pt x="75" y="7"/>
                  </a:moveTo>
                  <a:lnTo>
                    <a:pt x="79" y="7"/>
                  </a:lnTo>
                  <a:lnTo>
                    <a:pt x="81" y="9"/>
                  </a:lnTo>
                  <a:lnTo>
                    <a:pt x="83" y="11"/>
                  </a:lnTo>
                  <a:lnTo>
                    <a:pt x="84" y="13"/>
                  </a:lnTo>
                  <a:lnTo>
                    <a:pt x="84" y="15"/>
                  </a:lnTo>
                  <a:lnTo>
                    <a:pt x="84" y="18"/>
                  </a:lnTo>
                  <a:lnTo>
                    <a:pt x="84" y="20"/>
                  </a:lnTo>
                  <a:lnTo>
                    <a:pt x="84" y="22"/>
                  </a:lnTo>
                  <a:lnTo>
                    <a:pt x="83" y="24"/>
                  </a:lnTo>
                  <a:lnTo>
                    <a:pt x="81" y="26"/>
                  </a:lnTo>
                  <a:lnTo>
                    <a:pt x="79" y="28"/>
                  </a:lnTo>
                  <a:lnTo>
                    <a:pt x="75" y="28"/>
                  </a:lnTo>
                  <a:lnTo>
                    <a:pt x="73" y="28"/>
                  </a:lnTo>
                  <a:lnTo>
                    <a:pt x="72" y="26"/>
                  </a:lnTo>
                  <a:lnTo>
                    <a:pt x="70" y="24"/>
                  </a:lnTo>
                  <a:lnTo>
                    <a:pt x="68" y="22"/>
                  </a:lnTo>
                  <a:lnTo>
                    <a:pt x="66" y="20"/>
                  </a:lnTo>
                  <a:lnTo>
                    <a:pt x="66" y="18"/>
                  </a:lnTo>
                  <a:lnTo>
                    <a:pt x="66" y="15"/>
                  </a:lnTo>
                  <a:lnTo>
                    <a:pt x="68" y="13"/>
                  </a:lnTo>
                  <a:lnTo>
                    <a:pt x="70" y="11"/>
                  </a:lnTo>
                  <a:lnTo>
                    <a:pt x="72" y="9"/>
                  </a:lnTo>
                  <a:lnTo>
                    <a:pt x="73" y="7"/>
                  </a:lnTo>
                  <a:lnTo>
                    <a:pt x="75" y="7"/>
                  </a:lnTo>
                  <a:close/>
                  <a:moveTo>
                    <a:pt x="75" y="26"/>
                  </a:moveTo>
                  <a:lnTo>
                    <a:pt x="77" y="24"/>
                  </a:lnTo>
                  <a:lnTo>
                    <a:pt x="79" y="24"/>
                  </a:lnTo>
                  <a:lnTo>
                    <a:pt x="81" y="22"/>
                  </a:lnTo>
                  <a:lnTo>
                    <a:pt x="81" y="20"/>
                  </a:lnTo>
                  <a:lnTo>
                    <a:pt x="81" y="18"/>
                  </a:lnTo>
                  <a:lnTo>
                    <a:pt x="81" y="17"/>
                  </a:lnTo>
                  <a:lnTo>
                    <a:pt x="81" y="15"/>
                  </a:lnTo>
                  <a:lnTo>
                    <a:pt x="81" y="13"/>
                  </a:lnTo>
                  <a:lnTo>
                    <a:pt x="79" y="11"/>
                  </a:lnTo>
                  <a:lnTo>
                    <a:pt x="77" y="11"/>
                  </a:lnTo>
                  <a:lnTo>
                    <a:pt x="75" y="11"/>
                  </a:lnTo>
                  <a:lnTo>
                    <a:pt x="73" y="11"/>
                  </a:lnTo>
                  <a:lnTo>
                    <a:pt x="72" y="11"/>
                  </a:lnTo>
                  <a:lnTo>
                    <a:pt x="72" y="13"/>
                  </a:lnTo>
                  <a:lnTo>
                    <a:pt x="70" y="15"/>
                  </a:lnTo>
                  <a:lnTo>
                    <a:pt x="70" y="17"/>
                  </a:lnTo>
                  <a:lnTo>
                    <a:pt x="70" y="18"/>
                  </a:lnTo>
                  <a:lnTo>
                    <a:pt x="70" y="20"/>
                  </a:lnTo>
                  <a:lnTo>
                    <a:pt x="72" y="22"/>
                  </a:lnTo>
                  <a:lnTo>
                    <a:pt x="72" y="24"/>
                  </a:lnTo>
                  <a:lnTo>
                    <a:pt x="73" y="24"/>
                  </a:lnTo>
                  <a:lnTo>
                    <a:pt x="75" y="26"/>
                  </a:lnTo>
                  <a:close/>
                  <a:moveTo>
                    <a:pt x="105" y="28"/>
                  </a:moveTo>
                  <a:lnTo>
                    <a:pt x="101" y="28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8"/>
                  </a:lnTo>
                  <a:lnTo>
                    <a:pt x="88" y="28"/>
                  </a:lnTo>
                  <a:lnTo>
                    <a:pt x="88" y="7"/>
                  </a:lnTo>
                  <a:lnTo>
                    <a:pt x="92" y="7"/>
                  </a:lnTo>
                  <a:lnTo>
                    <a:pt x="92" y="17"/>
                  </a:lnTo>
                  <a:lnTo>
                    <a:pt x="101" y="7"/>
                  </a:lnTo>
                  <a:lnTo>
                    <a:pt x="105" y="7"/>
                  </a:lnTo>
                  <a:lnTo>
                    <a:pt x="96" y="17"/>
                  </a:lnTo>
                  <a:lnTo>
                    <a:pt x="105" y="28"/>
                  </a:lnTo>
                  <a:close/>
                  <a:moveTo>
                    <a:pt x="120" y="15"/>
                  </a:moveTo>
                  <a:lnTo>
                    <a:pt x="118" y="11"/>
                  </a:lnTo>
                  <a:lnTo>
                    <a:pt x="114" y="11"/>
                  </a:lnTo>
                  <a:lnTo>
                    <a:pt x="112" y="11"/>
                  </a:lnTo>
                  <a:lnTo>
                    <a:pt x="110" y="13"/>
                  </a:lnTo>
                  <a:lnTo>
                    <a:pt x="110" y="15"/>
                  </a:lnTo>
                  <a:lnTo>
                    <a:pt x="110" y="18"/>
                  </a:lnTo>
                  <a:lnTo>
                    <a:pt x="110" y="20"/>
                  </a:lnTo>
                  <a:lnTo>
                    <a:pt x="110" y="24"/>
                  </a:lnTo>
                  <a:lnTo>
                    <a:pt x="112" y="24"/>
                  </a:lnTo>
                  <a:lnTo>
                    <a:pt x="114" y="26"/>
                  </a:lnTo>
                  <a:lnTo>
                    <a:pt x="116" y="24"/>
                  </a:lnTo>
                  <a:lnTo>
                    <a:pt x="118" y="24"/>
                  </a:lnTo>
                  <a:lnTo>
                    <a:pt x="120" y="22"/>
                  </a:lnTo>
                  <a:lnTo>
                    <a:pt x="120" y="20"/>
                  </a:lnTo>
                  <a:lnTo>
                    <a:pt x="123" y="20"/>
                  </a:lnTo>
                  <a:lnTo>
                    <a:pt x="121" y="24"/>
                  </a:lnTo>
                  <a:lnTo>
                    <a:pt x="120" y="26"/>
                  </a:lnTo>
                  <a:lnTo>
                    <a:pt x="118" y="28"/>
                  </a:lnTo>
                  <a:lnTo>
                    <a:pt x="114" y="28"/>
                  </a:lnTo>
                  <a:lnTo>
                    <a:pt x="112" y="28"/>
                  </a:lnTo>
                  <a:lnTo>
                    <a:pt x="110" y="28"/>
                  </a:lnTo>
                  <a:lnTo>
                    <a:pt x="109" y="26"/>
                  </a:lnTo>
                  <a:lnTo>
                    <a:pt x="107" y="24"/>
                  </a:lnTo>
                  <a:lnTo>
                    <a:pt x="107" y="20"/>
                  </a:lnTo>
                  <a:lnTo>
                    <a:pt x="107" y="18"/>
                  </a:lnTo>
                  <a:lnTo>
                    <a:pt x="107" y="15"/>
                  </a:lnTo>
                  <a:lnTo>
                    <a:pt x="107" y="13"/>
                  </a:lnTo>
                  <a:lnTo>
                    <a:pt x="109" y="11"/>
                  </a:lnTo>
                  <a:lnTo>
                    <a:pt x="110" y="9"/>
                  </a:lnTo>
                  <a:lnTo>
                    <a:pt x="112" y="7"/>
                  </a:lnTo>
                  <a:lnTo>
                    <a:pt x="116" y="7"/>
                  </a:lnTo>
                  <a:lnTo>
                    <a:pt x="118" y="7"/>
                  </a:lnTo>
                  <a:lnTo>
                    <a:pt x="120" y="9"/>
                  </a:lnTo>
                  <a:lnTo>
                    <a:pt x="121" y="9"/>
                  </a:lnTo>
                  <a:lnTo>
                    <a:pt x="121" y="11"/>
                  </a:lnTo>
                  <a:lnTo>
                    <a:pt x="123" y="13"/>
                  </a:lnTo>
                  <a:lnTo>
                    <a:pt x="123" y="15"/>
                  </a:lnTo>
                  <a:lnTo>
                    <a:pt x="120" y="15"/>
                  </a:lnTo>
                  <a:close/>
                  <a:moveTo>
                    <a:pt x="125" y="15"/>
                  </a:moveTo>
                  <a:lnTo>
                    <a:pt x="127" y="11"/>
                  </a:lnTo>
                  <a:lnTo>
                    <a:pt x="129" y="9"/>
                  </a:lnTo>
                  <a:lnTo>
                    <a:pt x="131" y="7"/>
                  </a:lnTo>
                  <a:lnTo>
                    <a:pt x="134" y="7"/>
                  </a:lnTo>
                  <a:lnTo>
                    <a:pt x="136" y="7"/>
                  </a:lnTo>
                  <a:lnTo>
                    <a:pt x="138" y="9"/>
                  </a:lnTo>
                  <a:lnTo>
                    <a:pt x="140" y="9"/>
                  </a:lnTo>
                  <a:lnTo>
                    <a:pt x="142" y="11"/>
                  </a:lnTo>
                  <a:lnTo>
                    <a:pt x="142" y="13"/>
                  </a:lnTo>
                  <a:lnTo>
                    <a:pt x="142" y="24"/>
                  </a:lnTo>
                  <a:lnTo>
                    <a:pt x="142" y="26"/>
                  </a:lnTo>
                  <a:lnTo>
                    <a:pt x="144" y="26"/>
                  </a:lnTo>
                  <a:lnTo>
                    <a:pt x="144" y="28"/>
                  </a:lnTo>
                  <a:lnTo>
                    <a:pt x="142" y="28"/>
                  </a:lnTo>
                  <a:lnTo>
                    <a:pt x="140" y="28"/>
                  </a:lnTo>
                  <a:lnTo>
                    <a:pt x="138" y="28"/>
                  </a:lnTo>
                  <a:lnTo>
                    <a:pt x="138" y="26"/>
                  </a:lnTo>
                  <a:lnTo>
                    <a:pt x="138" y="24"/>
                  </a:lnTo>
                  <a:lnTo>
                    <a:pt x="136" y="26"/>
                  </a:lnTo>
                  <a:lnTo>
                    <a:pt x="134" y="28"/>
                  </a:lnTo>
                  <a:lnTo>
                    <a:pt x="133" y="28"/>
                  </a:lnTo>
                  <a:lnTo>
                    <a:pt x="131" y="28"/>
                  </a:lnTo>
                  <a:lnTo>
                    <a:pt x="129" y="28"/>
                  </a:lnTo>
                  <a:lnTo>
                    <a:pt x="127" y="28"/>
                  </a:lnTo>
                  <a:lnTo>
                    <a:pt x="127" y="26"/>
                  </a:lnTo>
                  <a:lnTo>
                    <a:pt x="125" y="26"/>
                  </a:lnTo>
                  <a:lnTo>
                    <a:pt x="125" y="24"/>
                  </a:lnTo>
                  <a:lnTo>
                    <a:pt x="125" y="22"/>
                  </a:lnTo>
                  <a:lnTo>
                    <a:pt x="125" y="20"/>
                  </a:lnTo>
                  <a:lnTo>
                    <a:pt x="127" y="18"/>
                  </a:lnTo>
                  <a:lnTo>
                    <a:pt x="127" y="17"/>
                  </a:lnTo>
                  <a:lnTo>
                    <a:pt x="131" y="17"/>
                  </a:lnTo>
                  <a:lnTo>
                    <a:pt x="136" y="15"/>
                  </a:lnTo>
                  <a:lnTo>
                    <a:pt x="138" y="15"/>
                  </a:lnTo>
                  <a:lnTo>
                    <a:pt x="138" y="13"/>
                  </a:lnTo>
                  <a:lnTo>
                    <a:pt x="136" y="11"/>
                  </a:lnTo>
                  <a:lnTo>
                    <a:pt x="133" y="9"/>
                  </a:lnTo>
                  <a:lnTo>
                    <a:pt x="131" y="11"/>
                  </a:lnTo>
                  <a:lnTo>
                    <a:pt x="129" y="13"/>
                  </a:lnTo>
                  <a:lnTo>
                    <a:pt x="129" y="15"/>
                  </a:lnTo>
                  <a:lnTo>
                    <a:pt x="125" y="15"/>
                  </a:lnTo>
                  <a:close/>
                  <a:moveTo>
                    <a:pt x="138" y="17"/>
                  </a:moveTo>
                  <a:lnTo>
                    <a:pt x="138" y="18"/>
                  </a:lnTo>
                  <a:lnTo>
                    <a:pt x="136" y="18"/>
                  </a:lnTo>
                  <a:lnTo>
                    <a:pt x="134" y="18"/>
                  </a:lnTo>
                  <a:lnTo>
                    <a:pt x="133" y="18"/>
                  </a:lnTo>
                  <a:lnTo>
                    <a:pt x="131" y="18"/>
                  </a:lnTo>
                  <a:lnTo>
                    <a:pt x="129" y="20"/>
                  </a:lnTo>
                  <a:lnTo>
                    <a:pt x="129" y="22"/>
                  </a:lnTo>
                  <a:lnTo>
                    <a:pt x="129" y="24"/>
                  </a:lnTo>
                  <a:lnTo>
                    <a:pt x="133" y="26"/>
                  </a:lnTo>
                  <a:lnTo>
                    <a:pt x="134" y="24"/>
                  </a:lnTo>
                  <a:lnTo>
                    <a:pt x="136" y="24"/>
                  </a:lnTo>
                  <a:lnTo>
                    <a:pt x="136" y="22"/>
                  </a:lnTo>
                  <a:lnTo>
                    <a:pt x="138" y="22"/>
                  </a:lnTo>
                  <a:lnTo>
                    <a:pt x="138" y="20"/>
                  </a:lnTo>
                  <a:lnTo>
                    <a:pt x="138" y="17"/>
                  </a:lnTo>
                  <a:close/>
                  <a:moveTo>
                    <a:pt x="147" y="7"/>
                  </a:moveTo>
                  <a:lnTo>
                    <a:pt x="149" y="7"/>
                  </a:lnTo>
                  <a:lnTo>
                    <a:pt x="149" y="11"/>
                  </a:lnTo>
                  <a:lnTo>
                    <a:pt x="151" y="9"/>
                  </a:lnTo>
                  <a:lnTo>
                    <a:pt x="153" y="7"/>
                  </a:lnTo>
                  <a:lnTo>
                    <a:pt x="155" y="7"/>
                  </a:lnTo>
                  <a:lnTo>
                    <a:pt x="157" y="7"/>
                  </a:lnTo>
                  <a:lnTo>
                    <a:pt x="158" y="7"/>
                  </a:lnTo>
                  <a:lnTo>
                    <a:pt x="160" y="9"/>
                  </a:lnTo>
                  <a:lnTo>
                    <a:pt x="162" y="9"/>
                  </a:lnTo>
                  <a:lnTo>
                    <a:pt x="164" y="13"/>
                  </a:lnTo>
                  <a:lnTo>
                    <a:pt x="164" y="15"/>
                  </a:lnTo>
                  <a:lnTo>
                    <a:pt x="164" y="17"/>
                  </a:lnTo>
                  <a:lnTo>
                    <a:pt x="164" y="20"/>
                  </a:lnTo>
                  <a:lnTo>
                    <a:pt x="164" y="22"/>
                  </a:lnTo>
                  <a:lnTo>
                    <a:pt x="162" y="24"/>
                  </a:lnTo>
                  <a:lnTo>
                    <a:pt x="160" y="26"/>
                  </a:lnTo>
                  <a:lnTo>
                    <a:pt x="158" y="28"/>
                  </a:lnTo>
                  <a:lnTo>
                    <a:pt x="155" y="28"/>
                  </a:lnTo>
                  <a:lnTo>
                    <a:pt x="153" y="28"/>
                  </a:lnTo>
                  <a:lnTo>
                    <a:pt x="151" y="26"/>
                  </a:lnTo>
                  <a:lnTo>
                    <a:pt x="151" y="35"/>
                  </a:lnTo>
                  <a:lnTo>
                    <a:pt x="147" y="35"/>
                  </a:lnTo>
                  <a:lnTo>
                    <a:pt x="147" y="7"/>
                  </a:lnTo>
                  <a:close/>
                  <a:moveTo>
                    <a:pt x="155" y="26"/>
                  </a:moveTo>
                  <a:lnTo>
                    <a:pt x="157" y="26"/>
                  </a:lnTo>
                  <a:lnTo>
                    <a:pt x="158" y="24"/>
                  </a:lnTo>
                  <a:lnTo>
                    <a:pt x="158" y="22"/>
                  </a:lnTo>
                  <a:lnTo>
                    <a:pt x="160" y="22"/>
                  </a:lnTo>
                  <a:lnTo>
                    <a:pt x="160" y="20"/>
                  </a:lnTo>
                  <a:lnTo>
                    <a:pt x="160" y="18"/>
                  </a:lnTo>
                  <a:lnTo>
                    <a:pt x="160" y="17"/>
                  </a:lnTo>
                  <a:lnTo>
                    <a:pt x="160" y="15"/>
                  </a:lnTo>
                  <a:lnTo>
                    <a:pt x="160" y="13"/>
                  </a:lnTo>
                  <a:lnTo>
                    <a:pt x="158" y="11"/>
                  </a:lnTo>
                  <a:lnTo>
                    <a:pt x="157" y="11"/>
                  </a:lnTo>
                  <a:lnTo>
                    <a:pt x="155" y="11"/>
                  </a:lnTo>
                  <a:lnTo>
                    <a:pt x="153" y="11"/>
                  </a:lnTo>
                  <a:lnTo>
                    <a:pt x="151" y="13"/>
                  </a:lnTo>
                  <a:lnTo>
                    <a:pt x="151" y="15"/>
                  </a:lnTo>
                  <a:lnTo>
                    <a:pt x="149" y="18"/>
                  </a:lnTo>
                  <a:lnTo>
                    <a:pt x="151" y="22"/>
                  </a:lnTo>
                  <a:lnTo>
                    <a:pt x="151" y="24"/>
                  </a:lnTo>
                  <a:lnTo>
                    <a:pt x="153" y="24"/>
                  </a:lnTo>
                  <a:lnTo>
                    <a:pt x="155" y="26"/>
                  </a:lnTo>
                  <a:close/>
                  <a:moveTo>
                    <a:pt x="190" y="28"/>
                  </a:moveTo>
                  <a:lnTo>
                    <a:pt x="186" y="28"/>
                  </a:lnTo>
                  <a:lnTo>
                    <a:pt x="186" y="7"/>
                  </a:lnTo>
                  <a:lnTo>
                    <a:pt x="190" y="7"/>
                  </a:lnTo>
                  <a:lnTo>
                    <a:pt x="190" y="28"/>
                  </a:lnTo>
                  <a:close/>
                  <a:moveTo>
                    <a:pt x="182" y="22"/>
                  </a:moveTo>
                  <a:lnTo>
                    <a:pt x="182" y="24"/>
                  </a:lnTo>
                  <a:lnTo>
                    <a:pt x="181" y="26"/>
                  </a:lnTo>
                  <a:lnTo>
                    <a:pt x="179" y="26"/>
                  </a:lnTo>
                  <a:lnTo>
                    <a:pt x="177" y="28"/>
                  </a:lnTo>
                  <a:lnTo>
                    <a:pt x="175" y="28"/>
                  </a:lnTo>
                  <a:lnTo>
                    <a:pt x="168" y="28"/>
                  </a:lnTo>
                  <a:lnTo>
                    <a:pt x="168" y="7"/>
                  </a:lnTo>
                  <a:lnTo>
                    <a:pt x="171" y="7"/>
                  </a:lnTo>
                  <a:lnTo>
                    <a:pt x="171" y="17"/>
                  </a:lnTo>
                  <a:lnTo>
                    <a:pt x="175" y="17"/>
                  </a:lnTo>
                  <a:lnTo>
                    <a:pt x="179" y="17"/>
                  </a:lnTo>
                  <a:lnTo>
                    <a:pt x="181" y="17"/>
                  </a:lnTo>
                  <a:lnTo>
                    <a:pt x="182" y="18"/>
                  </a:lnTo>
                  <a:lnTo>
                    <a:pt x="182" y="22"/>
                  </a:lnTo>
                  <a:close/>
                  <a:moveTo>
                    <a:pt x="171" y="24"/>
                  </a:moveTo>
                  <a:lnTo>
                    <a:pt x="175" y="24"/>
                  </a:lnTo>
                  <a:lnTo>
                    <a:pt x="177" y="24"/>
                  </a:lnTo>
                  <a:lnTo>
                    <a:pt x="179" y="24"/>
                  </a:lnTo>
                  <a:lnTo>
                    <a:pt x="179" y="22"/>
                  </a:lnTo>
                  <a:lnTo>
                    <a:pt x="179" y="20"/>
                  </a:lnTo>
                  <a:lnTo>
                    <a:pt x="177" y="18"/>
                  </a:lnTo>
                  <a:lnTo>
                    <a:pt x="175" y="18"/>
                  </a:lnTo>
                  <a:lnTo>
                    <a:pt x="171" y="18"/>
                  </a:lnTo>
                  <a:lnTo>
                    <a:pt x="171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90" name="Freeform 181">
              <a:extLst>
                <a:ext uri="{FF2B5EF4-FFF2-40B4-BE49-F238E27FC236}">
                  <a16:creationId xmlns:a16="http://schemas.microsoft.com/office/drawing/2014/main" id="{AFB06396-E161-994C-8E5B-31760D6FA6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44235" y="3765237"/>
              <a:ext cx="461962" cy="55563"/>
            </a:xfrm>
            <a:custGeom>
              <a:avLst/>
              <a:gdLst>
                <a:gd name="T0" fmla="*/ 5848 w 316"/>
                <a:gd name="T1" fmla="*/ 42863 h 35"/>
                <a:gd name="T2" fmla="*/ 43857 w 316"/>
                <a:gd name="T3" fmla="*/ 34925 h 35"/>
                <a:gd name="T4" fmla="*/ 57014 w 316"/>
                <a:gd name="T5" fmla="*/ 20638 h 35"/>
                <a:gd name="T6" fmla="*/ 86252 w 316"/>
                <a:gd name="T7" fmla="*/ 25400 h 35"/>
                <a:gd name="T8" fmla="*/ 86252 w 316"/>
                <a:gd name="T9" fmla="*/ 31750 h 35"/>
                <a:gd name="T10" fmla="*/ 78943 w 316"/>
                <a:gd name="T11" fmla="*/ 25400 h 35"/>
                <a:gd name="T12" fmla="*/ 133033 w 316"/>
                <a:gd name="T13" fmla="*/ 11113 h 35"/>
                <a:gd name="T14" fmla="*/ 108181 w 316"/>
                <a:gd name="T15" fmla="*/ 11113 h 35"/>
                <a:gd name="T16" fmla="*/ 156424 w 316"/>
                <a:gd name="T17" fmla="*/ 11113 h 35"/>
                <a:gd name="T18" fmla="*/ 140343 w 316"/>
                <a:gd name="T19" fmla="*/ 42863 h 35"/>
                <a:gd name="T20" fmla="*/ 191510 w 316"/>
                <a:gd name="T21" fmla="*/ 11113 h 35"/>
                <a:gd name="T22" fmla="*/ 171043 w 316"/>
                <a:gd name="T23" fmla="*/ 11113 h 35"/>
                <a:gd name="T24" fmla="*/ 172505 w 316"/>
                <a:gd name="T25" fmla="*/ 0 h 35"/>
                <a:gd name="T26" fmla="*/ 187124 w 316"/>
                <a:gd name="T27" fmla="*/ 3175 h 35"/>
                <a:gd name="T28" fmla="*/ 254371 w 316"/>
                <a:gd name="T29" fmla="*/ 42863 h 35"/>
                <a:gd name="T30" fmla="*/ 232443 w 316"/>
                <a:gd name="T31" fmla="*/ 17463 h 35"/>
                <a:gd name="T32" fmla="*/ 292381 w 316"/>
                <a:gd name="T33" fmla="*/ 20638 h 35"/>
                <a:gd name="T34" fmla="*/ 283610 w 316"/>
                <a:gd name="T35" fmla="*/ 42863 h 35"/>
                <a:gd name="T36" fmla="*/ 264605 w 316"/>
                <a:gd name="T37" fmla="*/ 28575 h 35"/>
                <a:gd name="T38" fmla="*/ 277762 w 316"/>
                <a:gd name="T39" fmla="*/ 41275 h 35"/>
                <a:gd name="T40" fmla="*/ 286533 w 316"/>
                <a:gd name="T41" fmla="*/ 25400 h 35"/>
                <a:gd name="T42" fmla="*/ 273376 w 316"/>
                <a:gd name="T43" fmla="*/ 17463 h 35"/>
                <a:gd name="T44" fmla="*/ 273376 w 316"/>
                <a:gd name="T45" fmla="*/ 34925 h 35"/>
                <a:gd name="T46" fmla="*/ 318695 w 316"/>
                <a:gd name="T47" fmla="*/ 14288 h 35"/>
                <a:gd name="T48" fmla="*/ 318695 w 316"/>
                <a:gd name="T49" fmla="*/ 28575 h 35"/>
                <a:gd name="T50" fmla="*/ 315771 w 316"/>
                <a:gd name="T51" fmla="*/ 42863 h 35"/>
                <a:gd name="T52" fmla="*/ 311386 w 316"/>
                <a:gd name="T53" fmla="*/ 25400 h 35"/>
                <a:gd name="T54" fmla="*/ 312848 w 316"/>
                <a:gd name="T55" fmla="*/ 17463 h 35"/>
                <a:gd name="T56" fmla="*/ 312848 w 316"/>
                <a:gd name="T57" fmla="*/ 38100 h 35"/>
                <a:gd name="T58" fmla="*/ 311386 w 316"/>
                <a:gd name="T59" fmla="*/ 28575 h 35"/>
                <a:gd name="T60" fmla="*/ 346471 w 316"/>
                <a:gd name="T61" fmla="*/ 11113 h 35"/>
                <a:gd name="T62" fmla="*/ 369862 w 316"/>
                <a:gd name="T63" fmla="*/ 20638 h 35"/>
                <a:gd name="T64" fmla="*/ 365476 w 316"/>
                <a:gd name="T65" fmla="*/ 42863 h 35"/>
                <a:gd name="T66" fmla="*/ 346471 w 316"/>
                <a:gd name="T67" fmla="*/ 28575 h 35"/>
                <a:gd name="T68" fmla="*/ 359629 w 316"/>
                <a:gd name="T69" fmla="*/ 41275 h 35"/>
                <a:gd name="T70" fmla="*/ 366938 w 316"/>
                <a:gd name="T71" fmla="*/ 25400 h 35"/>
                <a:gd name="T72" fmla="*/ 353781 w 316"/>
                <a:gd name="T73" fmla="*/ 17463 h 35"/>
                <a:gd name="T74" fmla="*/ 353781 w 316"/>
                <a:gd name="T75" fmla="*/ 34925 h 35"/>
                <a:gd name="T76" fmla="*/ 383019 w 316"/>
                <a:gd name="T77" fmla="*/ 17463 h 35"/>
                <a:gd name="T78" fmla="*/ 400562 w 316"/>
                <a:gd name="T79" fmla="*/ 17463 h 35"/>
                <a:gd name="T80" fmla="*/ 397638 w 316"/>
                <a:gd name="T81" fmla="*/ 41275 h 35"/>
                <a:gd name="T82" fmla="*/ 383019 w 316"/>
                <a:gd name="T83" fmla="*/ 41275 h 35"/>
                <a:gd name="T84" fmla="*/ 397638 w 316"/>
                <a:gd name="T85" fmla="*/ 38100 h 35"/>
                <a:gd name="T86" fmla="*/ 397638 w 316"/>
                <a:gd name="T87" fmla="*/ 17463 h 35"/>
                <a:gd name="T88" fmla="*/ 383019 w 316"/>
                <a:gd name="T89" fmla="*/ 34925 h 35"/>
                <a:gd name="T90" fmla="*/ 429800 w 316"/>
                <a:gd name="T91" fmla="*/ 17463 h 35"/>
                <a:gd name="T92" fmla="*/ 426876 w 316"/>
                <a:gd name="T93" fmla="*/ 41275 h 35"/>
                <a:gd name="T94" fmla="*/ 407872 w 316"/>
                <a:gd name="T95" fmla="*/ 31750 h 35"/>
                <a:gd name="T96" fmla="*/ 421029 w 316"/>
                <a:gd name="T97" fmla="*/ 11113 h 35"/>
                <a:gd name="T98" fmla="*/ 429800 w 316"/>
                <a:gd name="T99" fmla="*/ 28575 h 35"/>
                <a:gd name="T100" fmla="*/ 418105 w 316"/>
                <a:gd name="T101" fmla="*/ 17463 h 35"/>
                <a:gd name="T102" fmla="*/ 413719 w 316"/>
                <a:gd name="T103" fmla="*/ 31750 h 35"/>
                <a:gd name="T104" fmla="*/ 435648 w 316"/>
                <a:gd name="T105" fmla="*/ 52388 h 35"/>
                <a:gd name="T106" fmla="*/ 440033 w 316"/>
                <a:gd name="T107" fmla="*/ 11113 h 35"/>
                <a:gd name="T108" fmla="*/ 440033 w 316"/>
                <a:gd name="T109" fmla="*/ 42863 h 35"/>
                <a:gd name="T110" fmla="*/ 456114 w 316"/>
                <a:gd name="T111" fmla="*/ 38100 h 3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16"/>
                <a:gd name="T169" fmla="*/ 0 h 35"/>
                <a:gd name="T170" fmla="*/ 316 w 316"/>
                <a:gd name="T171" fmla="*/ 35 h 35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16" h="35">
                  <a:moveTo>
                    <a:pt x="17" y="0"/>
                  </a:moveTo>
                  <a:lnTo>
                    <a:pt x="20" y="0"/>
                  </a:lnTo>
                  <a:lnTo>
                    <a:pt x="20" y="27"/>
                  </a:lnTo>
                  <a:lnTo>
                    <a:pt x="17" y="27"/>
                  </a:lnTo>
                  <a:lnTo>
                    <a:pt x="17" y="14"/>
                  </a:lnTo>
                  <a:lnTo>
                    <a:pt x="4" y="14"/>
                  </a:lnTo>
                  <a:lnTo>
                    <a:pt x="4" y="27"/>
                  </a:lnTo>
                  <a:lnTo>
                    <a:pt x="0" y="27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1"/>
                  </a:lnTo>
                  <a:lnTo>
                    <a:pt x="17" y="11"/>
                  </a:lnTo>
                  <a:lnTo>
                    <a:pt x="17" y="0"/>
                  </a:lnTo>
                  <a:close/>
                  <a:moveTo>
                    <a:pt x="30" y="22"/>
                  </a:moveTo>
                  <a:lnTo>
                    <a:pt x="30" y="22"/>
                  </a:lnTo>
                  <a:lnTo>
                    <a:pt x="39" y="7"/>
                  </a:lnTo>
                  <a:lnTo>
                    <a:pt x="43" y="7"/>
                  </a:lnTo>
                  <a:lnTo>
                    <a:pt x="43" y="27"/>
                  </a:lnTo>
                  <a:lnTo>
                    <a:pt x="39" y="27"/>
                  </a:lnTo>
                  <a:lnTo>
                    <a:pt x="39" y="13"/>
                  </a:lnTo>
                  <a:lnTo>
                    <a:pt x="30" y="27"/>
                  </a:lnTo>
                  <a:lnTo>
                    <a:pt x="26" y="27"/>
                  </a:lnTo>
                  <a:lnTo>
                    <a:pt x="26" y="7"/>
                  </a:lnTo>
                  <a:lnTo>
                    <a:pt x="30" y="7"/>
                  </a:lnTo>
                  <a:lnTo>
                    <a:pt x="30" y="22"/>
                  </a:lnTo>
                  <a:close/>
                  <a:moveTo>
                    <a:pt x="59" y="7"/>
                  </a:moveTo>
                  <a:lnTo>
                    <a:pt x="59" y="16"/>
                  </a:lnTo>
                  <a:lnTo>
                    <a:pt x="67" y="7"/>
                  </a:lnTo>
                  <a:lnTo>
                    <a:pt x="72" y="7"/>
                  </a:lnTo>
                  <a:lnTo>
                    <a:pt x="63" y="16"/>
                  </a:lnTo>
                  <a:lnTo>
                    <a:pt x="72" y="27"/>
                  </a:lnTo>
                  <a:lnTo>
                    <a:pt x="69" y="27"/>
                  </a:lnTo>
                  <a:lnTo>
                    <a:pt x="61" y="18"/>
                  </a:lnTo>
                  <a:lnTo>
                    <a:pt x="59" y="20"/>
                  </a:lnTo>
                  <a:lnTo>
                    <a:pt x="59" y="27"/>
                  </a:lnTo>
                  <a:lnTo>
                    <a:pt x="57" y="27"/>
                  </a:lnTo>
                  <a:lnTo>
                    <a:pt x="57" y="20"/>
                  </a:lnTo>
                  <a:lnTo>
                    <a:pt x="56" y="18"/>
                  </a:lnTo>
                  <a:lnTo>
                    <a:pt x="50" y="27"/>
                  </a:lnTo>
                  <a:lnTo>
                    <a:pt x="44" y="27"/>
                  </a:lnTo>
                  <a:lnTo>
                    <a:pt x="54" y="16"/>
                  </a:lnTo>
                  <a:lnTo>
                    <a:pt x="44" y="7"/>
                  </a:lnTo>
                  <a:lnTo>
                    <a:pt x="50" y="7"/>
                  </a:lnTo>
                  <a:lnTo>
                    <a:pt x="57" y="16"/>
                  </a:lnTo>
                  <a:lnTo>
                    <a:pt x="57" y="7"/>
                  </a:lnTo>
                  <a:lnTo>
                    <a:pt x="59" y="7"/>
                  </a:lnTo>
                  <a:close/>
                  <a:moveTo>
                    <a:pt x="87" y="7"/>
                  </a:moveTo>
                  <a:lnTo>
                    <a:pt x="91" y="7"/>
                  </a:lnTo>
                  <a:lnTo>
                    <a:pt x="91" y="27"/>
                  </a:lnTo>
                  <a:lnTo>
                    <a:pt x="87" y="27"/>
                  </a:lnTo>
                  <a:lnTo>
                    <a:pt x="87" y="18"/>
                  </a:lnTo>
                  <a:lnTo>
                    <a:pt x="78" y="18"/>
                  </a:lnTo>
                  <a:lnTo>
                    <a:pt x="78" y="27"/>
                  </a:lnTo>
                  <a:lnTo>
                    <a:pt x="74" y="27"/>
                  </a:lnTo>
                  <a:lnTo>
                    <a:pt x="74" y="7"/>
                  </a:lnTo>
                  <a:lnTo>
                    <a:pt x="78" y="7"/>
                  </a:lnTo>
                  <a:lnTo>
                    <a:pt x="78" y="16"/>
                  </a:lnTo>
                  <a:lnTo>
                    <a:pt x="87" y="16"/>
                  </a:lnTo>
                  <a:lnTo>
                    <a:pt x="87" y="7"/>
                  </a:lnTo>
                  <a:close/>
                  <a:moveTo>
                    <a:pt x="98" y="22"/>
                  </a:moveTo>
                  <a:lnTo>
                    <a:pt x="98" y="22"/>
                  </a:lnTo>
                  <a:lnTo>
                    <a:pt x="107" y="7"/>
                  </a:lnTo>
                  <a:lnTo>
                    <a:pt x="111" y="7"/>
                  </a:lnTo>
                  <a:lnTo>
                    <a:pt x="111" y="27"/>
                  </a:lnTo>
                  <a:lnTo>
                    <a:pt x="107" y="27"/>
                  </a:lnTo>
                  <a:lnTo>
                    <a:pt x="107" y="13"/>
                  </a:lnTo>
                  <a:lnTo>
                    <a:pt x="100" y="27"/>
                  </a:lnTo>
                  <a:lnTo>
                    <a:pt x="96" y="27"/>
                  </a:lnTo>
                  <a:lnTo>
                    <a:pt x="96" y="7"/>
                  </a:lnTo>
                  <a:lnTo>
                    <a:pt x="98" y="7"/>
                  </a:lnTo>
                  <a:lnTo>
                    <a:pt x="98" y="22"/>
                  </a:lnTo>
                  <a:close/>
                  <a:moveTo>
                    <a:pt x="120" y="22"/>
                  </a:moveTo>
                  <a:lnTo>
                    <a:pt x="120" y="22"/>
                  </a:lnTo>
                  <a:lnTo>
                    <a:pt x="128" y="7"/>
                  </a:lnTo>
                  <a:lnTo>
                    <a:pt x="131" y="7"/>
                  </a:lnTo>
                  <a:lnTo>
                    <a:pt x="131" y="27"/>
                  </a:lnTo>
                  <a:lnTo>
                    <a:pt x="129" y="27"/>
                  </a:lnTo>
                  <a:lnTo>
                    <a:pt x="129" y="13"/>
                  </a:lnTo>
                  <a:lnTo>
                    <a:pt x="120" y="27"/>
                  </a:lnTo>
                  <a:lnTo>
                    <a:pt x="117" y="27"/>
                  </a:lnTo>
                  <a:lnTo>
                    <a:pt x="117" y="7"/>
                  </a:lnTo>
                  <a:lnTo>
                    <a:pt x="120" y="7"/>
                  </a:lnTo>
                  <a:lnTo>
                    <a:pt x="120" y="22"/>
                  </a:lnTo>
                  <a:close/>
                  <a:moveTo>
                    <a:pt x="129" y="0"/>
                  </a:moveTo>
                  <a:lnTo>
                    <a:pt x="128" y="3"/>
                  </a:lnTo>
                  <a:lnTo>
                    <a:pt x="124" y="5"/>
                  </a:lnTo>
                  <a:lnTo>
                    <a:pt x="120" y="3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0" y="2"/>
                  </a:lnTo>
                  <a:lnTo>
                    <a:pt x="122" y="3"/>
                  </a:lnTo>
                  <a:lnTo>
                    <a:pt x="124" y="3"/>
                  </a:lnTo>
                  <a:lnTo>
                    <a:pt x="126" y="3"/>
                  </a:lnTo>
                  <a:lnTo>
                    <a:pt x="128" y="2"/>
                  </a:lnTo>
                  <a:lnTo>
                    <a:pt x="128" y="0"/>
                  </a:lnTo>
                  <a:lnTo>
                    <a:pt x="129" y="0"/>
                  </a:lnTo>
                  <a:close/>
                  <a:moveTo>
                    <a:pt x="174" y="0"/>
                  </a:moveTo>
                  <a:lnTo>
                    <a:pt x="177" y="0"/>
                  </a:lnTo>
                  <a:lnTo>
                    <a:pt x="177" y="27"/>
                  </a:lnTo>
                  <a:lnTo>
                    <a:pt x="174" y="27"/>
                  </a:lnTo>
                  <a:lnTo>
                    <a:pt x="174" y="14"/>
                  </a:lnTo>
                  <a:lnTo>
                    <a:pt x="159" y="14"/>
                  </a:lnTo>
                  <a:lnTo>
                    <a:pt x="159" y="27"/>
                  </a:lnTo>
                  <a:lnTo>
                    <a:pt x="155" y="27"/>
                  </a:lnTo>
                  <a:lnTo>
                    <a:pt x="155" y="0"/>
                  </a:lnTo>
                  <a:lnTo>
                    <a:pt x="159" y="0"/>
                  </a:lnTo>
                  <a:lnTo>
                    <a:pt x="159" y="11"/>
                  </a:lnTo>
                  <a:lnTo>
                    <a:pt x="174" y="11"/>
                  </a:lnTo>
                  <a:lnTo>
                    <a:pt x="174" y="0"/>
                  </a:lnTo>
                  <a:close/>
                  <a:moveTo>
                    <a:pt x="190" y="7"/>
                  </a:moveTo>
                  <a:lnTo>
                    <a:pt x="194" y="7"/>
                  </a:lnTo>
                  <a:lnTo>
                    <a:pt x="196" y="9"/>
                  </a:lnTo>
                  <a:lnTo>
                    <a:pt x="198" y="11"/>
                  </a:lnTo>
                  <a:lnTo>
                    <a:pt x="200" y="13"/>
                  </a:lnTo>
                  <a:lnTo>
                    <a:pt x="200" y="14"/>
                  </a:lnTo>
                  <a:lnTo>
                    <a:pt x="200" y="18"/>
                  </a:lnTo>
                  <a:lnTo>
                    <a:pt x="200" y="20"/>
                  </a:lnTo>
                  <a:lnTo>
                    <a:pt x="200" y="22"/>
                  </a:lnTo>
                  <a:lnTo>
                    <a:pt x="198" y="24"/>
                  </a:lnTo>
                  <a:lnTo>
                    <a:pt x="196" y="26"/>
                  </a:lnTo>
                  <a:lnTo>
                    <a:pt x="194" y="27"/>
                  </a:lnTo>
                  <a:lnTo>
                    <a:pt x="190" y="27"/>
                  </a:lnTo>
                  <a:lnTo>
                    <a:pt x="189" y="27"/>
                  </a:lnTo>
                  <a:lnTo>
                    <a:pt x="185" y="26"/>
                  </a:lnTo>
                  <a:lnTo>
                    <a:pt x="183" y="24"/>
                  </a:lnTo>
                  <a:lnTo>
                    <a:pt x="183" y="22"/>
                  </a:lnTo>
                  <a:lnTo>
                    <a:pt x="181" y="20"/>
                  </a:lnTo>
                  <a:lnTo>
                    <a:pt x="181" y="18"/>
                  </a:lnTo>
                  <a:lnTo>
                    <a:pt x="181" y="14"/>
                  </a:lnTo>
                  <a:lnTo>
                    <a:pt x="183" y="13"/>
                  </a:lnTo>
                  <a:lnTo>
                    <a:pt x="183" y="11"/>
                  </a:lnTo>
                  <a:lnTo>
                    <a:pt x="185" y="9"/>
                  </a:lnTo>
                  <a:lnTo>
                    <a:pt x="189" y="7"/>
                  </a:lnTo>
                  <a:lnTo>
                    <a:pt x="190" y="7"/>
                  </a:lnTo>
                  <a:close/>
                  <a:moveTo>
                    <a:pt x="190" y="26"/>
                  </a:moveTo>
                  <a:lnTo>
                    <a:pt x="192" y="26"/>
                  </a:lnTo>
                  <a:lnTo>
                    <a:pt x="194" y="24"/>
                  </a:lnTo>
                  <a:lnTo>
                    <a:pt x="196" y="22"/>
                  </a:lnTo>
                  <a:lnTo>
                    <a:pt x="196" y="20"/>
                  </a:lnTo>
                  <a:lnTo>
                    <a:pt x="196" y="18"/>
                  </a:lnTo>
                  <a:lnTo>
                    <a:pt x="196" y="16"/>
                  </a:lnTo>
                  <a:lnTo>
                    <a:pt x="196" y="14"/>
                  </a:lnTo>
                  <a:lnTo>
                    <a:pt x="196" y="13"/>
                  </a:lnTo>
                  <a:lnTo>
                    <a:pt x="194" y="11"/>
                  </a:lnTo>
                  <a:lnTo>
                    <a:pt x="192" y="11"/>
                  </a:lnTo>
                  <a:lnTo>
                    <a:pt x="190" y="11"/>
                  </a:lnTo>
                  <a:lnTo>
                    <a:pt x="189" y="11"/>
                  </a:lnTo>
                  <a:lnTo>
                    <a:pt x="187" y="11"/>
                  </a:lnTo>
                  <a:lnTo>
                    <a:pt x="187" y="13"/>
                  </a:lnTo>
                  <a:lnTo>
                    <a:pt x="185" y="14"/>
                  </a:lnTo>
                  <a:lnTo>
                    <a:pt x="185" y="16"/>
                  </a:lnTo>
                  <a:lnTo>
                    <a:pt x="185" y="18"/>
                  </a:lnTo>
                  <a:lnTo>
                    <a:pt x="185" y="20"/>
                  </a:lnTo>
                  <a:lnTo>
                    <a:pt x="187" y="22"/>
                  </a:lnTo>
                  <a:lnTo>
                    <a:pt x="187" y="24"/>
                  </a:lnTo>
                  <a:lnTo>
                    <a:pt x="189" y="24"/>
                  </a:lnTo>
                  <a:lnTo>
                    <a:pt x="190" y="26"/>
                  </a:lnTo>
                  <a:close/>
                  <a:moveTo>
                    <a:pt x="203" y="7"/>
                  </a:moveTo>
                  <a:lnTo>
                    <a:pt x="213" y="7"/>
                  </a:lnTo>
                  <a:lnTo>
                    <a:pt x="216" y="9"/>
                  </a:lnTo>
                  <a:lnTo>
                    <a:pt x="218" y="9"/>
                  </a:lnTo>
                  <a:lnTo>
                    <a:pt x="218" y="11"/>
                  </a:lnTo>
                  <a:lnTo>
                    <a:pt x="218" y="13"/>
                  </a:lnTo>
                  <a:lnTo>
                    <a:pt x="218" y="14"/>
                  </a:lnTo>
                  <a:lnTo>
                    <a:pt x="218" y="16"/>
                  </a:lnTo>
                  <a:lnTo>
                    <a:pt x="216" y="16"/>
                  </a:lnTo>
                  <a:lnTo>
                    <a:pt x="218" y="18"/>
                  </a:lnTo>
                  <a:lnTo>
                    <a:pt x="220" y="20"/>
                  </a:lnTo>
                  <a:lnTo>
                    <a:pt x="220" y="22"/>
                  </a:lnTo>
                  <a:lnTo>
                    <a:pt x="220" y="24"/>
                  </a:lnTo>
                  <a:lnTo>
                    <a:pt x="218" y="26"/>
                  </a:lnTo>
                  <a:lnTo>
                    <a:pt x="216" y="27"/>
                  </a:lnTo>
                  <a:lnTo>
                    <a:pt x="214" y="27"/>
                  </a:lnTo>
                  <a:lnTo>
                    <a:pt x="213" y="27"/>
                  </a:lnTo>
                  <a:lnTo>
                    <a:pt x="203" y="27"/>
                  </a:lnTo>
                  <a:lnTo>
                    <a:pt x="203" y="7"/>
                  </a:lnTo>
                  <a:close/>
                  <a:moveTo>
                    <a:pt x="207" y="16"/>
                  </a:moveTo>
                  <a:lnTo>
                    <a:pt x="213" y="16"/>
                  </a:lnTo>
                  <a:lnTo>
                    <a:pt x="214" y="16"/>
                  </a:lnTo>
                  <a:lnTo>
                    <a:pt x="214" y="14"/>
                  </a:lnTo>
                  <a:lnTo>
                    <a:pt x="216" y="14"/>
                  </a:lnTo>
                  <a:lnTo>
                    <a:pt x="216" y="13"/>
                  </a:lnTo>
                  <a:lnTo>
                    <a:pt x="216" y="11"/>
                  </a:lnTo>
                  <a:lnTo>
                    <a:pt x="214" y="11"/>
                  </a:lnTo>
                  <a:lnTo>
                    <a:pt x="213" y="11"/>
                  </a:lnTo>
                  <a:lnTo>
                    <a:pt x="207" y="11"/>
                  </a:lnTo>
                  <a:lnTo>
                    <a:pt x="207" y="16"/>
                  </a:lnTo>
                  <a:close/>
                  <a:moveTo>
                    <a:pt x="207" y="24"/>
                  </a:moveTo>
                  <a:lnTo>
                    <a:pt x="213" y="24"/>
                  </a:lnTo>
                  <a:lnTo>
                    <a:pt x="214" y="24"/>
                  </a:lnTo>
                  <a:lnTo>
                    <a:pt x="216" y="24"/>
                  </a:lnTo>
                  <a:lnTo>
                    <a:pt x="216" y="22"/>
                  </a:lnTo>
                  <a:lnTo>
                    <a:pt x="216" y="20"/>
                  </a:lnTo>
                  <a:lnTo>
                    <a:pt x="214" y="18"/>
                  </a:lnTo>
                  <a:lnTo>
                    <a:pt x="213" y="18"/>
                  </a:lnTo>
                  <a:lnTo>
                    <a:pt x="207" y="18"/>
                  </a:lnTo>
                  <a:lnTo>
                    <a:pt x="207" y="24"/>
                  </a:lnTo>
                  <a:close/>
                  <a:moveTo>
                    <a:pt x="227" y="11"/>
                  </a:moveTo>
                  <a:lnTo>
                    <a:pt x="227" y="27"/>
                  </a:lnTo>
                  <a:lnTo>
                    <a:pt x="224" y="27"/>
                  </a:lnTo>
                  <a:lnTo>
                    <a:pt x="224" y="7"/>
                  </a:lnTo>
                  <a:lnTo>
                    <a:pt x="237" y="7"/>
                  </a:lnTo>
                  <a:lnTo>
                    <a:pt x="237" y="11"/>
                  </a:lnTo>
                  <a:lnTo>
                    <a:pt x="227" y="11"/>
                  </a:lnTo>
                  <a:close/>
                  <a:moveTo>
                    <a:pt x="246" y="7"/>
                  </a:moveTo>
                  <a:lnTo>
                    <a:pt x="250" y="7"/>
                  </a:lnTo>
                  <a:lnTo>
                    <a:pt x="251" y="9"/>
                  </a:lnTo>
                  <a:lnTo>
                    <a:pt x="253" y="11"/>
                  </a:lnTo>
                  <a:lnTo>
                    <a:pt x="253" y="13"/>
                  </a:lnTo>
                  <a:lnTo>
                    <a:pt x="255" y="14"/>
                  </a:lnTo>
                  <a:lnTo>
                    <a:pt x="255" y="18"/>
                  </a:lnTo>
                  <a:lnTo>
                    <a:pt x="255" y="20"/>
                  </a:lnTo>
                  <a:lnTo>
                    <a:pt x="253" y="22"/>
                  </a:lnTo>
                  <a:lnTo>
                    <a:pt x="253" y="24"/>
                  </a:lnTo>
                  <a:lnTo>
                    <a:pt x="251" y="26"/>
                  </a:lnTo>
                  <a:lnTo>
                    <a:pt x="250" y="27"/>
                  </a:lnTo>
                  <a:lnTo>
                    <a:pt x="246" y="27"/>
                  </a:lnTo>
                  <a:lnTo>
                    <a:pt x="244" y="27"/>
                  </a:lnTo>
                  <a:lnTo>
                    <a:pt x="240" y="26"/>
                  </a:lnTo>
                  <a:lnTo>
                    <a:pt x="238" y="24"/>
                  </a:lnTo>
                  <a:lnTo>
                    <a:pt x="238" y="22"/>
                  </a:lnTo>
                  <a:lnTo>
                    <a:pt x="237" y="20"/>
                  </a:lnTo>
                  <a:lnTo>
                    <a:pt x="237" y="18"/>
                  </a:lnTo>
                  <a:lnTo>
                    <a:pt x="237" y="14"/>
                  </a:lnTo>
                  <a:lnTo>
                    <a:pt x="238" y="13"/>
                  </a:lnTo>
                  <a:lnTo>
                    <a:pt x="238" y="11"/>
                  </a:lnTo>
                  <a:lnTo>
                    <a:pt x="240" y="9"/>
                  </a:lnTo>
                  <a:lnTo>
                    <a:pt x="244" y="7"/>
                  </a:lnTo>
                  <a:lnTo>
                    <a:pt x="246" y="7"/>
                  </a:lnTo>
                  <a:close/>
                  <a:moveTo>
                    <a:pt x="246" y="26"/>
                  </a:moveTo>
                  <a:lnTo>
                    <a:pt x="248" y="26"/>
                  </a:lnTo>
                  <a:lnTo>
                    <a:pt x="250" y="24"/>
                  </a:lnTo>
                  <a:lnTo>
                    <a:pt x="251" y="22"/>
                  </a:lnTo>
                  <a:lnTo>
                    <a:pt x="251" y="20"/>
                  </a:lnTo>
                  <a:lnTo>
                    <a:pt x="251" y="18"/>
                  </a:lnTo>
                  <a:lnTo>
                    <a:pt x="251" y="16"/>
                  </a:lnTo>
                  <a:lnTo>
                    <a:pt x="251" y="14"/>
                  </a:lnTo>
                  <a:lnTo>
                    <a:pt x="251" y="13"/>
                  </a:lnTo>
                  <a:lnTo>
                    <a:pt x="250" y="11"/>
                  </a:lnTo>
                  <a:lnTo>
                    <a:pt x="248" y="11"/>
                  </a:lnTo>
                  <a:lnTo>
                    <a:pt x="246" y="11"/>
                  </a:lnTo>
                  <a:lnTo>
                    <a:pt x="244" y="11"/>
                  </a:lnTo>
                  <a:lnTo>
                    <a:pt x="242" y="11"/>
                  </a:lnTo>
                  <a:lnTo>
                    <a:pt x="242" y="13"/>
                  </a:lnTo>
                  <a:lnTo>
                    <a:pt x="240" y="14"/>
                  </a:lnTo>
                  <a:lnTo>
                    <a:pt x="240" y="16"/>
                  </a:lnTo>
                  <a:lnTo>
                    <a:pt x="240" y="18"/>
                  </a:lnTo>
                  <a:lnTo>
                    <a:pt x="240" y="20"/>
                  </a:lnTo>
                  <a:lnTo>
                    <a:pt x="242" y="22"/>
                  </a:lnTo>
                  <a:lnTo>
                    <a:pt x="242" y="24"/>
                  </a:lnTo>
                  <a:lnTo>
                    <a:pt x="244" y="24"/>
                  </a:lnTo>
                  <a:lnTo>
                    <a:pt x="246" y="26"/>
                  </a:lnTo>
                  <a:close/>
                  <a:moveTo>
                    <a:pt x="259" y="7"/>
                  </a:moveTo>
                  <a:lnTo>
                    <a:pt x="262" y="7"/>
                  </a:lnTo>
                  <a:lnTo>
                    <a:pt x="262" y="11"/>
                  </a:lnTo>
                  <a:lnTo>
                    <a:pt x="262" y="9"/>
                  </a:lnTo>
                  <a:lnTo>
                    <a:pt x="264" y="9"/>
                  </a:lnTo>
                  <a:lnTo>
                    <a:pt x="266" y="7"/>
                  </a:lnTo>
                  <a:lnTo>
                    <a:pt x="268" y="7"/>
                  </a:lnTo>
                  <a:lnTo>
                    <a:pt x="270" y="7"/>
                  </a:lnTo>
                  <a:lnTo>
                    <a:pt x="272" y="9"/>
                  </a:lnTo>
                  <a:lnTo>
                    <a:pt x="274" y="11"/>
                  </a:lnTo>
                  <a:lnTo>
                    <a:pt x="275" y="13"/>
                  </a:lnTo>
                  <a:lnTo>
                    <a:pt x="275" y="14"/>
                  </a:lnTo>
                  <a:lnTo>
                    <a:pt x="275" y="16"/>
                  </a:lnTo>
                  <a:lnTo>
                    <a:pt x="275" y="20"/>
                  </a:lnTo>
                  <a:lnTo>
                    <a:pt x="275" y="22"/>
                  </a:lnTo>
                  <a:lnTo>
                    <a:pt x="274" y="24"/>
                  </a:lnTo>
                  <a:lnTo>
                    <a:pt x="272" y="26"/>
                  </a:lnTo>
                  <a:lnTo>
                    <a:pt x="270" y="27"/>
                  </a:lnTo>
                  <a:lnTo>
                    <a:pt x="268" y="27"/>
                  </a:lnTo>
                  <a:lnTo>
                    <a:pt x="266" y="27"/>
                  </a:lnTo>
                  <a:lnTo>
                    <a:pt x="264" y="27"/>
                  </a:lnTo>
                  <a:lnTo>
                    <a:pt x="262" y="26"/>
                  </a:lnTo>
                  <a:lnTo>
                    <a:pt x="262" y="35"/>
                  </a:lnTo>
                  <a:lnTo>
                    <a:pt x="259" y="35"/>
                  </a:lnTo>
                  <a:lnTo>
                    <a:pt x="259" y="7"/>
                  </a:lnTo>
                  <a:close/>
                  <a:moveTo>
                    <a:pt x="268" y="26"/>
                  </a:moveTo>
                  <a:lnTo>
                    <a:pt x="270" y="26"/>
                  </a:lnTo>
                  <a:lnTo>
                    <a:pt x="270" y="24"/>
                  </a:lnTo>
                  <a:lnTo>
                    <a:pt x="272" y="24"/>
                  </a:lnTo>
                  <a:lnTo>
                    <a:pt x="272" y="22"/>
                  </a:lnTo>
                  <a:lnTo>
                    <a:pt x="272" y="20"/>
                  </a:lnTo>
                  <a:lnTo>
                    <a:pt x="274" y="18"/>
                  </a:lnTo>
                  <a:lnTo>
                    <a:pt x="272" y="16"/>
                  </a:lnTo>
                  <a:lnTo>
                    <a:pt x="272" y="14"/>
                  </a:lnTo>
                  <a:lnTo>
                    <a:pt x="272" y="13"/>
                  </a:lnTo>
                  <a:lnTo>
                    <a:pt x="272" y="11"/>
                  </a:lnTo>
                  <a:lnTo>
                    <a:pt x="270" y="11"/>
                  </a:lnTo>
                  <a:lnTo>
                    <a:pt x="268" y="11"/>
                  </a:lnTo>
                  <a:lnTo>
                    <a:pt x="264" y="11"/>
                  </a:lnTo>
                  <a:lnTo>
                    <a:pt x="262" y="13"/>
                  </a:lnTo>
                  <a:lnTo>
                    <a:pt x="262" y="14"/>
                  </a:lnTo>
                  <a:lnTo>
                    <a:pt x="262" y="18"/>
                  </a:lnTo>
                  <a:lnTo>
                    <a:pt x="262" y="22"/>
                  </a:lnTo>
                  <a:lnTo>
                    <a:pt x="264" y="24"/>
                  </a:lnTo>
                  <a:lnTo>
                    <a:pt x="266" y="24"/>
                  </a:lnTo>
                  <a:lnTo>
                    <a:pt x="268" y="26"/>
                  </a:lnTo>
                  <a:close/>
                  <a:moveTo>
                    <a:pt x="288" y="7"/>
                  </a:moveTo>
                  <a:lnTo>
                    <a:pt x="290" y="7"/>
                  </a:lnTo>
                  <a:lnTo>
                    <a:pt x="292" y="9"/>
                  </a:lnTo>
                  <a:lnTo>
                    <a:pt x="294" y="11"/>
                  </a:lnTo>
                  <a:lnTo>
                    <a:pt x="296" y="13"/>
                  </a:lnTo>
                  <a:lnTo>
                    <a:pt x="296" y="14"/>
                  </a:lnTo>
                  <a:lnTo>
                    <a:pt x="298" y="18"/>
                  </a:lnTo>
                  <a:lnTo>
                    <a:pt x="296" y="20"/>
                  </a:lnTo>
                  <a:lnTo>
                    <a:pt x="296" y="22"/>
                  </a:lnTo>
                  <a:lnTo>
                    <a:pt x="294" y="24"/>
                  </a:lnTo>
                  <a:lnTo>
                    <a:pt x="292" y="26"/>
                  </a:lnTo>
                  <a:lnTo>
                    <a:pt x="290" y="27"/>
                  </a:lnTo>
                  <a:lnTo>
                    <a:pt x="288" y="27"/>
                  </a:lnTo>
                  <a:lnTo>
                    <a:pt x="285" y="27"/>
                  </a:lnTo>
                  <a:lnTo>
                    <a:pt x="283" y="26"/>
                  </a:lnTo>
                  <a:lnTo>
                    <a:pt x="281" y="24"/>
                  </a:lnTo>
                  <a:lnTo>
                    <a:pt x="279" y="22"/>
                  </a:lnTo>
                  <a:lnTo>
                    <a:pt x="279" y="20"/>
                  </a:lnTo>
                  <a:lnTo>
                    <a:pt x="279" y="18"/>
                  </a:lnTo>
                  <a:lnTo>
                    <a:pt x="279" y="14"/>
                  </a:lnTo>
                  <a:lnTo>
                    <a:pt x="279" y="13"/>
                  </a:lnTo>
                  <a:lnTo>
                    <a:pt x="281" y="11"/>
                  </a:lnTo>
                  <a:lnTo>
                    <a:pt x="283" y="9"/>
                  </a:lnTo>
                  <a:lnTo>
                    <a:pt x="285" y="7"/>
                  </a:lnTo>
                  <a:lnTo>
                    <a:pt x="288" y="7"/>
                  </a:lnTo>
                  <a:close/>
                  <a:moveTo>
                    <a:pt x="288" y="26"/>
                  </a:moveTo>
                  <a:lnTo>
                    <a:pt x="290" y="26"/>
                  </a:lnTo>
                  <a:lnTo>
                    <a:pt x="290" y="24"/>
                  </a:lnTo>
                  <a:lnTo>
                    <a:pt x="292" y="22"/>
                  </a:lnTo>
                  <a:lnTo>
                    <a:pt x="292" y="20"/>
                  </a:lnTo>
                  <a:lnTo>
                    <a:pt x="294" y="18"/>
                  </a:lnTo>
                  <a:lnTo>
                    <a:pt x="294" y="16"/>
                  </a:lnTo>
                  <a:lnTo>
                    <a:pt x="292" y="14"/>
                  </a:lnTo>
                  <a:lnTo>
                    <a:pt x="292" y="13"/>
                  </a:lnTo>
                  <a:lnTo>
                    <a:pt x="290" y="11"/>
                  </a:lnTo>
                  <a:lnTo>
                    <a:pt x="288" y="11"/>
                  </a:lnTo>
                  <a:lnTo>
                    <a:pt x="286" y="11"/>
                  </a:lnTo>
                  <a:lnTo>
                    <a:pt x="285" y="11"/>
                  </a:lnTo>
                  <a:lnTo>
                    <a:pt x="283" y="13"/>
                  </a:lnTo>
                  <a:lnTo>
                    <a:pt x="283" y="14"/>
                  </a:lnTo>
                  <a:lnTo>
                    <a:pt x="283" y="16"/>
                  </a:lnTo>
                  <a:lnTo>
                    <a:pt x="283" y="18"/>
                  </a:lnTo>
                  <a:lnTo>
                    <a:pt x="283" y="20"/>
                  </a:lnTo>
                  <a:lnTo>
                    <a:pt x="283" y="22"/>
                  </a:lnTo>
                  <a:lnTo>
                    <a:pt x="285" y="24"/>
                  </a:lnTo>
                  <a:lnTo>
                    <a:pt x="286" y="24"/>
                  </a:lnTo>
                  <a:lnTo>
                    <a:pt x="288" y="26"/>
                  </a:lnTo>
                  <a:close/>
                  <a:moveTo>
                    <a:pt x="301" y="27"/>
                  </a:moveTo>
                  <a:lnTo>
                    <a:pt x="301" y="33"/>
                  </a:lnTo>
                  <a:lnTo>
                    <a:pt x="298" y="33"/>
                  </a:lnTo>
                  <a:lnTo>
                    <a:pt x="298" y="24"/>
                  </a:lnTo>
                  <a:lnTo>
                    <a:pt x="299" y="24"/>
                  </a:lnTo>
                  <a:lnTo>
                    <a:pt x="301" y="22"/>
                  </a:lnTo>
                  <a:lnTo>
                    <a:pt x="301" y="20"/>
                  </a:lnTo>
                  <a:lnTo>
                    <a:pt x="301" y="7"/>
                  </a:lnTo>
                  <a:lnTo>
                    <a:pt x="314" y="7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6" y="33"/>
                  </a:lnTo>
                  <a:lnTo>
                    <a:pt x="314" y="33"/>
                  </a:lnTo>
                  <a:lnTo>
                    <a:pt x="314" y="27"/>
                  </a:lnTo>
                  <a:lnTo>
                    <a:pt x="301" y="27"/>
                  </a:lnTo>
                  <a:close/>
                  <a:moveTo>
                    <a:pt x="312" y="24"/>
                  </a:moveTo>
                  <a:lnTo>
                    <a:pt x="312" y="11"/>
                  </a:lnTo>
                  <a:lnTo>
                    <a:pt x="303" y="11"/>
                  </a:lnTo>
                  <a:lnTo>
                    <a:pt x="303" y="20"/>
                  </a:lnTo>
                  <a:lnTo>
                    <a:pt x="303" y="24"/>
                  </a:lnTo>
                  <a:lnTo>
                    <a:pt x="312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91" name="Freeform 182">
              <a:extLst>
                <a:ext uri="{FF2B5EF4-FFF2-40B4-BE49-F238E27FC236}">
                  <a16:creationId xmlns:a16="http://schemas.microsoft.com/office/drawing/2014/main" id="{11A2C486-1FFE-3E44-A262-3496DD8AD6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71185" y="3769999"/>
              <a:ext cx="176212" cy="44450"/>
            </a:xfrm>
            <a:custGeom>
              <a:avLst/>
              <a:gdLst>
                <a:gd name="T0" fmla="*/ 16153 w 120"/>
                <a:gd name="T1" fmla="*/ 0 h 28"/>
                <a:gd name="T2" fmla="*/ 26432 w 120"/>
                <a:gd name="T3" fmla="*/ 6350 h 28"/>
                <a:gd name="T4" fmla="*/ 26432 w 120"/>
                <a:gd name="T5" fmla="*/ 20638 h 28"/>
                <a:gd name="T6" fmla="*/ 4405 w 120"/>
                <a:gd name="T7" fmla="*/ 44450 h 28"/>
                <a:gd name="T8" fmla="*/ 23495 w 120"/>
                <a:gd name="T9" fmla="*/ 12700 h 28"/>
                <a:gd name="T10" fmla="*/ 4405 w 120"/>
                <a:gd name="T11" fmla="*/ 20638 h 28"/>
                <a:gd name="T12" fmla="*/ 39648 w 120"/>
                <a:gd name="T13" fmla="*/ 30163 h 28"/>
                <a:gd name="T14" fmla="*/ 35242 w 120"/>
                <a:gd name="T15" fmla="*/ 20638 h 28"/>
                <a:gd name="T16" fmla="*/ 45521 w 120"/>
                <a:gd name="T17" fmla="*/ 12700 h 28"/>
                <a:gd name="T18" fmla="*/ 54332 w 120"/>
                <a:gd name="T19" fmla="*/ 30163 h 28"/>
                <a:gd name="T20" fmla="*/ 54332 w 120"/>
                <a:gd name="T21" fmla="*/ 17463 h 28"/>
                <a:gd name="T22" fmla="*/ 39648 w 120"/>
                <a:gd name="T23" fmla="*/ 26988 h 28"/>
                <a:gd name="T24" fmla="*/ 74890 w 120"/>
                <a:gd name="T25" fmla="*/ 26988 h 28"/>
                <a:gd name="T26" fmla="*/ 80764 w 120"/>
                <a:gd name="T27" fmla="*/ 20638 h 28"/>
                <a:gd name="T28" fmla="*/ 67548 w 120"/>
                <a:gd name="T29" fmla="*/ 20638 h 28"/>
                <a:gd name="T30" fmla="*/ 67548 w 120"/>
                <a:gd name="T31" fmla="*/ 15875 h 28"/>
                <a:gd name="T32" fmla="*/ 77827 w 120"/>
                <a:gd name="T33" fmla="*/ 12700 h 28"/>
                <a:gd name="T34" fmla="*/ 86638 w 120"/>
                <a:gd name="T35" fmla="*/ 17463 h 28"/>
                <a:gd name="T36" fmla="*/ 83701 w 120"/>
                <a:gd name="T37" fmla="*/ 26988 h 28"/>
                <a:gd name="T38" fmla="*/ 86638 w 120"/>
                <a:gd name="T39" fmla="*/ 38100 h 28"/>
                <a:gd name="T40" fmla="*/ 77827 w 120"/>
                <a:gd name="T41" fmla="*/ 44450 h 28"/>
                <a:gd name="T42" fmla="*/ 64611 w 120"/>
                <a:gd name="T43" fmla="*/ 41275 h 28"/>
                <a:gd name="T44" fmla="*/ 67548 w 120"/>
                <a:gd name="T45" fmla="*/ 33338 h 28"/>
                <a:gd name="T46" fmla="*/ 70485 w 120"/>
                <a:gd name="T47" fmla="*/ 38100 h 28"/>
                <a:gd name="T48" fmla="*/ 83701 w 120"/>
                <a:gd name="T49" fmla="*/ 36513 h 28"/>
                <a:gd name="T50" fmla="*/ 74890 w 120"/>
                <a:gd name="T51" fmla="*/ 30163 h 28"/>
                <a:gd name="T52" fmla="*/ 70485 w 120"/>
                <a:gd name="T53" fmla="*/ 30163 h 28"/>
                <a:gd name="T54" fmla="*/ 74890 w 120"/>
                <a:gd name="T55" fmla="*/ 26988 h 28"/>
                <a:gd name="T56" fmla="*/ 93980 w 120"/>
                <a:gd name="T57" fmla="*/ 15875 h 28"/>
                <a:gd name="T58" fmla="*/ 107196 w 120"/>
                <a:gd name="T59" fmla="*/ 12700 h 28"/>
                <a:gd name="T60" fmla="*/ 116006 w 120"/>
                <a:gd name="T61" fmla="*/ 20638 h 28"/>
                <a:gd name="T62" fmla="*/ 116006 w 120"/>
                <a:gd name="T63" fmla="*/ 41275 h 28"/>
                <a:gd name="T64" fmla="*/ 116006 w 120"/>
                <a:gd name="T65" fmla="*/ 44450 h 28"/>
                <a:gd name="T66" fmla="*/ 116006 w 120"/>
                <a:gd name="T67" fmla="*/ 44450 h 28"/>
                <a:gd name="T68" fmla="*/ 110133 w 120"/>
                <a:gd name="T69" fmla="*/ 38100 h 28"/>
                <a:gd name="T70" fmla="*/ 99853 w 120"/>
                <a:gd name="T71" fmla="*/ 44450 h 28"/>
                <a:gd name="T72" fmla="*/ 91043 w 120"/>
                <a:gd name="T73" fmla="*/ 41275 h 28"/>
                <a:gd name="T74" fmla="*/ 91043 w 120"/>
                <a:gd name="T75" fmla="*/ 30163 h 28"/>
                <a:gd name="T76" fmla="*/ 110133 w 120"/>
                <a:gd name="T77" fmla="*/ 23812 h 28"/>
                <a:gd name="T78" fmla="*/ 99853 w 120"/>
                <a:gd name="T79" fmla="*/ 17463 h 28"/>
                <a:gd name="T80" fmla="*/ 91043 w 120"/>
                <a:gd name="T81" fmla="*/ 20638 h 28"/>
                <a:gd name="T82" fmla="*/ 105727 w 120"/>
                <a:gd name="T83" fmla="*/ 30163 h 28"/>
                <a:gd name="T84" fmla="*/ 96917 w 120"/>
                <a:gd name="T85" fmla="*/ 33338 h 28"/>
                <a:gd name="T86" fmla="*/ 96917 w 120"/>
                <a:gd name="T87" fmla="*/ 38100 h 28"/>
                <a:gd name="T88" fmla="*/ 107196 w 120"/>
                <a:gd name="T89" fmla="*/ 38100 h 28"/>
                <a:gd name="T90" fmla="*/ 110133 w 120"/>
                <a:gd name="T91" fmla="*/ 26988 h 28"/>
                <a:gd name="T92" fmla="*/ 140970 w 120"/>
                <a:gd name="T93" fmla="*/ 44450 h 28"/>
                <a:gd name="T94" fmla="*/ 124817 w 120"/>
                <a:gd name="T95" fmla="*/ 44450 h 28"/>
                <a:gd name="T96" fmla="*/ 140970 w 120"/>
                <a:gd name="T97" fmla="*/ 26988 h 28"/>
                <a:gd name="T98" fmla="*/ 176212 w 120"/>
                <a:gd name="T99" fmla="*/ 38100 h 28"/>
                <a:gd name="T100" fmla="*/ 164465 w 120"/>
                <a:gd name="T101" fmla="*/ 44450 h 28"/>
                <a:gd name="T102" fmla="*/ 160059 w 120"/>
                <a:gd name="T103" fmla="*/ 26988 h 28"/>
                <a:gd name="T104" fmla="*/ 176212 w 120"/>
                <a:gd name="T105" fmla="*/ 30163 h 28"/>
                <a:gd name="T106" fmla="*/ 167401 w 120"/>
                <a:gd name="T107" fmla="*/ 38100 h 28"/>
                <a:gd name="T108" fmla="*/ 170338 w 120"/>
                <a:gd name="T109" fmla="*/ 33338 h 28"/>
                <a:gd name="T110" fmla="*/ 160059 w 120"/>
                <a:gd name="T111" fmla="*/ 30163 h 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0"/>
                <a:gd name="T169" fmla="*/ 0 h 28"/>
                <a:gd name="T170" fmla="*/ 120 w 120"/>
                <a:gd name="T171" fmla="*/ 28 h 2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0" h="28">
                  <a:moveTo>
                    <a:pt x="3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20" y="6"/>
                  </a:lnTo>
                  <a:lnTo>
                    <a:pt x="20" y="8"/>
                  </a:lnTo>
                  <a:lnTo>
                    <a:pt x="18" y="11"/>
                  </a:lnTo>
                  <a:lnTo>
                    <a:pt x="18" y="13"/>
                  </a:lnTo>
                  <a:lnTo>
                    <a:pt x="14" y="15"/>
                  </a:lnTo>
                  <a:lnTo>
                    <a:pt x="11" y="17"/>
                  </a:lnTo>
                  <a:lnTo>
                    <a:pt x="3" y="17"/>
                  </a:lnTo>
                  <a:lnTo>
                    <a:pt x="3" y="28"/>
                  </a:lnTo>
                  <a:close/>
                  <a:moveTo>
                    <a:pt x="3" y="13"/>
                  </a:moveTo>
                  <a:lnTo>
                    <a:pt x="11" y="13"/>
                  </a:lnTo>
                  <a:lnTo>
                    <a:pt x="14" y="11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1" y="4"/>
                  </a:lnTo>
                  <a:lnTo>
                    <a:pt x="3" y="4"/>
                  </a:lnTo>
                  <a:lnTo>
                    <a:pt x="3" y="13"/>
                  </a:lnTo>
                  <a:close/>
                  <a:moveTo>
                    <a:pt x="22" y="28"/>
                  </a:moveTo>
                  <a:lnTo>
                    <a:pt x="29" y="19"/>
                  </a:lnTo>
                  <a:lnTo>
                    <a:pt x="27" y="19"/>
                  </a:lnTo>
                  <a:lnTo>
                    <a:pt x="25" y="19"/>
                  </a:lnTo>
                  <a:lnTo>
                    <a:pt x="24" y="17"/>
                  </a:lnTo>
                  <a:lnTo>
                    <a:pt x="24" y="15"/>
                  </a:lnTo>
                  <a:lnTo>
                    <a:pt x="24" y="13"/>
                  </a:lnTo>
                  <a:lnTo>
                    <a:pt x="24" y="11"/>
                  </a:lnTo>
                  <a:lnTo>
                    <a:pt x="25" y="10"/>
                  </a:lnTo>
                  <a:lnTo>
                    <a:pt x="27" y="8"/>
                  </a:lnTo>
                  <a:lnTo>
                    <a:pt x="31" y="8"/>
                  </a:lnTo>
                  <a:lnTo>
                    <a:pt x="38" y="8"/>
                  </a:lnTo>
                  <a:lnTo>
                    <a:pt x="38" y="28"/>
                  </a:lnTo>
                  <a:lnTo>
                    <a:pt x="37" y="28"/>
                  </a:lnTo>
                  <a:lnTo>
                    <a:pt x="37" y="19"/>
                  </a:lnTo>
                  <a:lnTo>
                    <a:pt x="33" y="19"/>
                  </a:lnTo>
                  <a:lnTo>
                    <a:pt x="27" y="28"/>
                  </a:lnTo>
                  <a:lnTo>
                    <a:pt x="22" y="28"/>
                  </a:lnTo>
                  <a:close/>
                  <a:moveTo>
                    <a:pt x="37" y="11"/>
                  </a:moveTo>
                  <a:lnTo>
                    <a:pt x="31" y="11"/>
                  </a:lnTo>
                  <a:lnTo>
                    <a:pt x="27" y="11"/>
                  </a:lnTo>
                  <a:lnTo>
                    <a:pt x="27" y="13"/>
                  </a:lnTo>
                  <a:lnTo>
                    <a:pt x="27" y="17"/>
                  </a:lnTo>
                  <a:lnTo>
                    <a:pt x="31" y="17"/>
                  </a:lnTo>
                  <a:lnTo>
                    <a:pt x="37" y="17"/>
                  </a:lnTo>
                  <a:lnTo>
                    <a:pt x="37" y="11"/>
                  </a:lnTo>
                  <a:close/>
                  <a:moveTo>
                    <a:pt x="51" y="17"/>
                  </a:moveTo>
                  <a:lnTo>
                    <a:pt x="53" y="17"/>
                  </a:lnTo>
                  <a:lnTo>
                    <a:pt x="53" y="15"/>
                  </a:lnTo>
                  <a:lnTo>
                    <a:pt x="55" y="15"/>
                  </a:lnTo>
                  <a:lnTo>
                    <a:pt x="55" y="13"/>
                  </a:lnTo>
                  <a:lnTo>
                    <a:pt x="55" y="11"/>
                  </a:lnTo>
                  <a:lnTo>
                    <a:pt x="51" y="10"/>
                  </a:lnTo>
                  <a:lnTo>
                    <a:pt x="48" y="11"/>
                  </a:lnTo>
                  <a:lnTo>
                    <a:pt x="46" y="13"/>
                  </a:lnTo>
                  <a:lnTo>
                    <a:pt x="44" y="13"/>
                  </a:lnTo>
                  <a:lnTo>
                    <a:pt x="44" y="11"/>
                  </a:lnTo>
                  <a:lnTo>
                    <a:pt x="46" y="10"/>
                  </a:lnTo>
                  <a:lnTo>
                    <a:pt x="49" y="8"/>
                  </a:lnTo>
                  <a:lnTo>
                    <a:pt x="51" y="8"/>
                  </a:lnTo>
                  <a:lnTo>
                    <a:pt x="53" y="8"/>
                  </a:lnTo>
                  <a:lnTo>
                    <a:pt x="55" y="8"/>
                  </a:lnTo>
                  <a:lnTo>
                    <a:pt x="57" y="10"/>
                  </a:lnTo>
                  <a:lnTo>
                    <a:pt x="59" y="11"/>
                  </a:lnTo>
                  <a:lnTo>
                    <a:pt x="59" y="13"/>
                  </a:lnTo>
                  <a:lnTo>
                    <a:pt x="59" y="15"/>
                  </a:lnTo>
                  <a:lnTo>
                    <a:pt x="57" y="17"/>
                  </a:lnTo>
                  <a:lnTo>
                    <a:pt x="55" y="17"/>
                  </a:lnTo>
                  <a:lnTo>
                    <a:pt x="59" y="19"/>
                  </a:lnTo>
                  <a:lnTo>
                    <a:pt x="59" y="23"/>
                  </a:lnTo>
                  <a:lnTo>
                    <a:pt x="59" y="24"/>
                  </a:lnTo>
                  <a:lnTo>
                    <a:pt x="59" y="26"/>
                  </a:lnTo>
                  <a:lnTo>
                    <a:pt x="57" y="26"/>
                  </a:lnTo>
                  <a:lnTo>
                    <a:pt x="55" y="28"/>
                  </a:lnTo>
                  <a:lnTo>
                    <a:pt x="53" y="28"/>
                  </a:lnTo>
                  <a:lnTo>
                    <a:pt x="51" y="28"/>
                  </a:lnTo>
                  <a:lnTo>
                    <a:pt x="48" y="28"/>
                  </a:lnTo>
                  <a:lnTo>
                    <a:pt x="46" y="26"/>
                  </a:lnTo>
                  <a:lnTo>
                    <a:pt x="44" y="26"/>
                  </a:lnTo>
                  <a:lnTo>
                    <a:pt x="44" y="24"/>
                  </a:lnTo>
                  <a:lnTo>
                    <a:pt x="44" y="23"/>
                  </a:lnTo>
                  <a:lnTo>
                    <a:pt x="44" y="21"/>
                  </a:lnTo>
                  <a:lnTo>
                    <a:pt x="46" y="21"/>
                  </a:lnTo>
                  <a:lnTo>
                    <a:pt x="46" y="23"/>
                  </a:lnTo>
                  <a:lnTo>
                    <a:pt x="48" y="24"/>
                  </a:lnTo>
                  <a:lnTo>
                    <a:pt x="49" y="26"/>
                  </a:lnTo>
                  <a:lnTo>
                    <a:pt x="51" y="26"/>
                  </a:lnTo>
                  <a:lnTo>
                    <a:pt x="55" y="24"/>
                  </a:lnTo>
                  <a:lnTo>
                    <a:pt x="57" y="23"/>
                  </a:lnTo>
                  <a:lnTo>
                    <a:pt x="55" y="21"/>
                  </a:lnTo>
                  <a:lnTo>
                    <a:pt x="55" y="19"/>
                  </a:lnTo>
                  <a:lnTo>
                    <a:pt x="53" y="19"/>
                  </a:lnTo>
                  <a:lnTo>
                    <a:pt x="51" y="19"/>
                  </a:lnTo>
                  <a:lnTo>
                    <a:pt x="49" y="19"/>
                  </a:lnTo>
                  <a:lnTo>
                    <a:pt x="48" y="19"/>
                  </a:lnTo>
                  <a:lnTo>
                    <a:pt x="48" y="17"/>
                  </a:lnTo>
                  <a:lnTo>
                    <a:pt x="49" y="17"/>
                  </a:lnTo>
                  <a:lnTo>
                    <a:pt x="51" y="17"/>
                  </a:lnTo>
                  <a:close/>
                  <a:moveTo>
                    <a:pt x="62" y="13"/>
                  </a:moveTo>
                  <a:lnTo>
                    <a:pt x="64" y="11"/>
                  </a:lnTo>
                  <a:lnTo>
                    <a:pt x="64" y="10"/>
                  </a:lnTo>
                  <a:lnTo>
                    <a:pt x="68" y="8"/>
                  </a:lnTo>
                  <a:lnTo>
                    <a:pt x="72" y="8"/>
                  </a:lnTo>
                  <a:lnTo>
                    <a:pt x="73" y="8"/>
                  </a:lnTo>
                  <a:lnTo>
                    <a:pt x="75" y="8"/>
                  </a:lnTo>
                  <a:lnTo>
                    <a:pt x="77" y="10"/>
                  </a:lnTo>
                  <a:lnTo>
                    <a:pt x="77" y="11"/>
                  </a:lnTo>
                  <a:lnTo>
                    <a:pt x="79" y="13"/>
                  </a:lnTo>
                  <a:lnTo>
                    <a:pt x="79" y="24"/>
                  </a:lnTo>
                  <a:lnTo>
                    <a:pt x="79" y="26"/>
                  </a:lnTo>
                  <a:lnTo>
                    <a:pt x="81" y="26"/>
                  </a:lnTo>
                  <a:lnTo>
                    <a:pt x="81" y="28"/>
                  </a:lnTo>
                  <a:lnTo>
                    <a:pt x="79" y="28"/>
                  </a:lnTo>
                  <a:lnTo>
                    <a:pt x="77" y="28"/>
                  </a:lnTo>
                  <a:lnTo>
                    <a:pt x="75" y="28"/>
                  </a:lnTo>
                  <a:lnTo>
                    <a:pt x="75" y="26"/>
                  </a:lnTo>
                  <a:lnTo>
                    <a:pt x="75" y="24"/>
                  </a:lnTo>
                  <a:lnTo>
                    <a:pt x="73" y="26"/>
                  </a:lnTo>
                  <a:lnTo>
                    <a:pt x="72" y="28"/>
                  </a:lnTo>
                  <a:lnTo>
                    <a:pt x="70" y="28"/>
                  </a:lnTo>
                  <a:lnTo>
                    <a:pt x="68" y="28"/>
                  </a:lnTo>
                  <a:lnTo>
                    <a:pt x="66" y="28"/>
                  </a:lnTo>
                  <a:lnTo>
                    <a:pt x="64" y="28"/>
                  </a:lnTo>
                  <a:lnTo>
                    <a:pt x="64" y="26"/>
                  </a:lnTo>
                  <a:lnTo>
                    <a:pt x="62" y="26"/>
                  </a:lnTo>
                  <a:lnTo>
                    <a:pt x="62" y="24"/>
                  </a:lnTo>
                  <a:lnTo>
                    <a:pt x="62" y="23"/>
                  </a:lnTo>
                  <a:lnTo>
                    <a:pt x="62" y="21"/>
                  </a:lnTo>
                  <a:lnTo>
                    <a:pt x="62" y="19"/>
                  </a:lnTo>
                  <a:lnTo>
                    <a:pt x="64" y="17"/>
                  </a:lnTo>
                  <a:lnTo>
                    <a:pt x="68" y="17"/>
                  </a:lnTo>
                  <a:lnTo>
                    <a:pt x="73" y="15"/>
                  </a:lnTo>
                  <a:lnTo>
                    <a:pt x="75" y="15"/>
                  </a:lnTo>
                  <a:lnTo>
                    <a:pt x="75" y="13"/>
                  </a:lnTo>
                  <a:lnTo>
                    <a:pt x="73" y="11"/>
                  </a:lnTo>
                  <a:lnTo>
                    <a:pt x="70" y="10"/>
                  </a:lnTo>
                  <a:lnTo>
                    <a:pt x="68" y="11"/>
                  </a:lnTo>
                  <a:lnTo>
                    <a:pt x="66" y="13"/>
                  </a:lnTo>
                  <a:lnTo>
                    <a:pt x="62" y="13"/>
                  </a:lnTo>
                  <a:close/>
                  <a:moveTo>
                    <a:pt x="75" y="17"/>
                  </a:moveTo>
                  <a:lnTo>
                    <a:pt x="73" y="19"/>
                  </a:lnTo>
                  <a:lnTo>
                    <a:pt x="72" y="19"/>
                  </a:lnTo>
                  <a:lnTo>
                    <a:pt x="70" y="19"/>
                  </a:lnTo>
                  <a:lnTo>
                    <a:pt x="68" y="19"/>
                  </a:lnTo>
                  <a:lnTo>
                    <a:pt x="66" y="21"/>
                  </a:lnTo>
                  <a:lnTo>
                    <a:pt x="66" y="23"/>
                  </a:lnTo>
                  <a:lnTo>
                    <a:pt x="66" y="24"/>
                  </a:lnTo>
                  <a:lnTo>
                    <a:pt x="70" y="26"/>
                  </a:lnTo>
                  <a:lnTo>
                    <a:pt x="72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5" y="23"/>
                  </a:lnTo>
                  <a:lnTo>
                    <a:pt x="75" y="21"/>
                  </a:lnTo>
                  <a:lnTo>
                    <a:pt x="75" y="17"/>
                  </a:lnTo>
                  <a:close/>
                  <a:moveTo>
                    <a:pt x="96" y="8"/>
                  </a:moveTo>
                  <a:lnTo>
                    <a:pt x="99" y="8"/>
                  </a:lnTo>
                  <a:lnTo>
                    <a:pt x="99" y="28"/>
                  </a:lnTo>
                  <a:lnTo>
                    <a:pt x="96" y="28"/>
                  </a:lnTo>
                  <a:lnTo>
                    <a:pt x="96" y="19"/>
                  </a:lnTo>
                  <a:lnTo>
                    <a:pt x="86" y="19"/>
                  </a:lnTo>
                  <a:lnTo>
                    <a:pt x="86" y="28"/>
                  </a:lnTo>
                  <a:lnTo>
                    <a:pt x="85" y="28"/>
                  </a:lnTo>
                  <a:lnTo>
                    <a:pt x="85" y="8"/>
                  </a:lnTo>
                  <a:lnTo>
                    <a:pt x="86" y="8"/>
                  </a:lnTo>
                  <a:lnTo>
                    <a:pt x="86" y="17"/>
                  </a:lnTo>
                  <a:lnTo>
                    <a:pt x="96" y="17"/>
                  </a:lnTo>
                  <a:lnTo>
                    <a:pt x="96" y="8"/>
                  </a:lnTo>
                  <a:close/>
                  <a:moveTo>
                    <a:pt x="120" y="23"/>
                  </a:moveTo>
                  <a:lnTo>
                    <a:pt x="120" y="24"/>
                  </a:lnTo>
                  <a:lnTo>
                    <a:pt x="118" y="26"/>
                  </a:lnTo>
                  <a:lnTo>
                    <a:pt x="116" y="26"/>
                  </a:lnTo>
                  <a:lnTo>
                    <a:pt x="114" y="28"/>
                  </a:lnTo>
                  <a:lnTo>
                    <a:pt x="112" y="28"/>
                  </a:lnTo>
                  <a:lnTo>
                    <a:pt x="105" y="28"/>
                  </a:lnTo>
                  <a:lnTo>
                    <a:pt x="105" y="8"/>
                  </a:lnTo>
                  <a:lnTo>
                    <a:pt x="109" y="8"/>
                  </a:lnTo>
                  <a:lnTo>
                    <a:pt x="109" y="17"/>
                  </a:lnTo>
                  <a:lnTo>
                    <a:pt x="112" y="17"/>
                  </a:lnTo>
                  <a:lnTo>
                    <a:pt x="116" y="17"/>
                  </a:lnTo>
                  <a:lnTo>
                    <a:pt x="118" y="17"/>
                  </a:lnTo>
                  <a:lnTo>
                    <a:pt x="120" y="19"/>
                  </a:lnTo>
                  <a:lnTo>
                    <a:pt x="120" y="23"/>
                  </a:lnTo>
                  <a:close/>
                  <a:moveTo>
                    <a:pt x="109" y="24"/>
                  </a:moveTo>
                  <a:lnTo>
                    <a:pt x="112" y="24"/>
                  </a:lnTo>
                  <a:lnTo>
                    <a:pt x="114" y="24"/>
                  </a:lnTo>
                  <a:lnTo>
                    <a:pt x="116" y="24"/>
                  </a:lnTo>
                  <a:lnTo>
                    <a:pt x="116" y="23"/>
                  </a:lnTo>
                  <a:lnTo>
                    <a:pt x="116" y="21"/>
                  </a:lnTo>
                  <a:lnTo>
                    <a:pt x="116" y="19"/>
                  </a:lnTo>
                  <a:lnTo>
                    <a:pt x="114" y="19"/>
                  </a:lnTo>
                  <a:lnTo>
                    <a:pt x="112" y="19"/>
                  </a:lnTo>
                  <a:lnTo>
                    <a:pt x="109" y="19"/>
                  </a:lnTo>
                  <a:lnTo>
                    <a:pt x="109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92" name="Freeform 183">
              <a:extLst>
                <a:ext uri="{FF2B5EF4-FFF2-40B4-BE49-F238E27FC236}">
                  <a16:creationId xmlns:a16="http://schemas.microsoft.com/office/drawing/2014/main" id="{A98B746F-9EF3-8045-81A3-71DFD5510A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44236" y="3423924"/>
              <a:ext cx="268287" cy="55562"/>
            </a:xfrm>
            <a:custGeom>
              <a:avLst/>
              <a:gdLst>
                <a:gd name="T0" fmla="*/ 11728 w 183"/>
                <a:gd name="T1" fmla="*/ 23812 h 35"/>
                <a:gd name="T2" fmla="*/ 2932 w 183"/>
                <a:gd name="T3" fmla="*/ 9525 h 35"/>
                <a:gd name="T4" fmla="*/ 32253 w 183"/>
                <a:gd name="T5" fmla="*/ 0 h 35"/>
                <a:gd name="T6" fmla="*/ 8796 w 183"/>
                <a:gd name="T7" fmla="*/ 6350 h 35"/>
                <a:gd name="T8" fmla="*/ 13194 w 183"/>
                <a:gd name="T9" fmla="*/ 20637 h 35"/>
                <a:gd name="T10" fmla="*/ 46914 w 183"/>
                <a:gd name="T11" fmla="*/ 17462 h 35"/>
                <a:gd name="T12" fmla="*/ 57176 w 183"/>
                <a:gd name="T13" fmla="*/ 12700 h 35"/>
                <a:gd name="T14" fmla="*/ 64506 w 183"/>
                <a:gd name="T15" fmla="*/ 33337 h 35"/>
                <a:gd name="T16" fmla="*/ 51312 w 183"/>
                <a:gd name="T17" fmla="*/ 44450 h 35"/>
                <a:gd name="T18" fmla="*/ 41049 w 183"/>
                <a:gd name="T19" fmla="*/ 55562 h 35"/>
                <a:gd name="T20" fmla="*/ 60108 w 183"/>
                <a:gd name="T21" fmla="*/ 36512 h 35"/>
                <a:gd name="T22" fmla="*/ 60108 w 183"/>
                <a:gd name="T23" fmla="*/ 17462 h 35"/>
                <a:gd name="T24" fmla="*/ 46914 w 183"/>
                <a:gd name="T25" fmla="*/ 30162 h 35"/>
                <a:gd name="T26" fmla="*/ 86497 w 183"/>
                <a:gd name="T27" fmla="*/ 12700 h 35"/>
                <a:gd name="T28" fmla="*/ 98225 w 183"/>
                <a:gd name="T29" fmla="*/ 33337 h 35"/>
                <a:gd name="T30" fmla="*/ 79167 w 183"/>
                <a:gd name="T31" fmla="*/ 44450 h 35"/>
                <a:gd name="T32" fmla="*/ 70370 w 183"/>
                <a:gd name="T33" fmla="*/ 23812 h 35"/>
                <a:gd name="T34" fmla="*/ 83565 w 183"/>
                <a:gd name="T35" fmla="*/ 41275 h 35"/>
                <a:gd name="T36" fmla="*/ 92361 w 183"/>
                <a:gd name="T37" fmla="*/ 26987 h 35"/>
                <a:gd name="T38" fmla="*/ 83565 w 183"/>
                <a:gd name="T39" fmla="*/ 15875 h 35"/>
                <a:gd name="T40" fmla="*/ 76235 w 183"/>
                <a:gd name="T41" fmla="*/ 26987 h 35"/>
                <a:gd name="T42" fmla="*/ 83565 w 183"/>
                <a:gd name="T43" fmla="*/ 41275 h 35"/>
                <a:gd name="T44" fmla="*/ 105556 w 183"/>
                <a:gd name="T45" fmla="*/ 23812 h 35"/>
                <a:gd name="T46" fmla="*/ 117284 w 183"/>
                <a:gd name="T47" fmla="*/ 38100 h 35"/>
                <a:gd name="T48" fmla="*/ 121682 w 183"/>
                <a:gd name="T49" fmla="*/ 41275 h 35"/>
                <a:gd name="T50" fmla="*/ 102623 w 183"/>
                <a:gd name="T51" fmla="*/ 36512 h 35"/>
                <a:gd name="T52" fmla="*/ 105556 w 183"/>
                <a:gd name="T53" fmla="*/ 15875 h 35"/>
                <a:gd name="T54" fmla="*/ 124614 w 183"/>
                <a:gd name="T55" fmla="*/ 17462 h 35"/>
                <a:gd name="T56" fmla="*/ 136343 w 183"/>
                <a:gd name="T57" fmla="*/ 38100 h 35"/>
                <a:gd name="T58" fmla="*/ 130478 w 183"/>
                <a:gd name="T59" fmla="*/ 38100 h 35"/>
                <a:gd name="T60" fmla="*/ 146605 w 183"/>
                <a:gd name="T61" fmla="*/ 44450 h 35"/>
                <a:gd name="T62" fmla="*/ 165664 w 183"/>
                <a:gd name="T63" fmla="*/ 12700 h 35"/>
                <a:gd name="T64" fmla="*/ 178858 w 183"/>
                <a:gd name="T65" fmla="*/ 17462 h 35"/>
                <a:gd name="T66" fmla="*/ 184722 w 183"/>
                <a:gd name="T67" fmla="*/ 38100 h 35"/>
                <a:gd name="T68" fmla="*/ 181790 w 183"/>
                <a:gd name="T69" fmla="*/ 44450 h 35"/>
                <a:gd name="T70" fmla="*/ 172994 w 183"/>
                <a:gd name="T71" fmla="*/ 41275 h 35"/>
                <a:gd name="T72" fmla="*/ 159799 w 183"/>
                <a:gd name="T73" fmla="*/ 41275 h 35"/>
                <a:gd name="T74" fmla="*/ 159799 w 183"/>
                <a:gd name="T75" fmla="*/ 26987 h 35"/>
                <a:gd name="T76" fmla="*/ 168596 w 183"/>
                <a:gd name="T77" fmla="*/ 15875 h 35"/>
                <a:gd name="T78" fmla="*/ 175926 w 183"/>
                <a:gd name="T79" fmla="*/ 26987 h 35"/>
                <a:gd name="T80" fmla="*/ 165664 w 183"/>
                <a:gd name="T81" fmla="*/ 30162 h 35"/>
                <a:gd name="T82" fmla="*/ 168596 w 183"/>
                <a:gd name="T83" fmla="*/ 41275 h 35"/>
                <a:gd name="T84" fmla="*/ 175926 w 183"/>
                <a:gd name="T85" fmla="*/ 33337 h 35"/>
                <a:gd name="T86" fmla="*/ 211111 w 183"/>
                <a:gd name="T87" fmla="*/ 17462 h 35"/>
                <a:gd name="T88" fmla="*/ 208179 w 183"/>
                <a:gd name="T89" fmla="*/ 26987 h 35"/>
                <a:gd name="T90" fmla="*/ 211111 w 183"/>
                <a:gd name="T91" fmla="*/ 41275 h 35"/>
                <a:gd name="T92" fmla="*/ 192052 w 183"/>
                <a:gd name="T93" fmla="*/ 26987 h 35"/>
                <a:gd name="T94" fmla="*/ 206713 w 183"/>
                <a:gd name="T95" fmla="*/ 23812 h 35"/>
                <a:gd name="T96" fmla="*/ 192052 w 183"/>
                <a:gd name="T97" fmla="*/ 17462 h 35"/>
                <a:gd name="T98" fmla="*/ 208179 w 183"/>
                <a:gd name="T99" fmla="*/ 36512 h 35"/>
                <a:gd name="T100" fmla="*/ 192052 w 183"/>
                <a:gd name="T101" fmla="*/ 30162 h 35"/>
                <a:gd name="T102" fmla="*/ 219907 w 183"/>
                <a:gd name="T103" fmla="*/ 44450 h 35"/>
                <a:gd name="T104" fmla="*/ 219907 w 183"/>
                <a:gd name="T105" fmla="*/ 36512 h 35"/>
                <a:gd name="T106" fmla="*/ 224306 w 183"/>
                <a:gd name="T107" fmla="*/ 17462 h 35"/>
                <a:gd name="T108" fmla="*/ 262423 w 183"/>
                <a:gd name="T109" fmla="*/ 44450 h 35"/>
                <a:gd name="T110" fmla="*/ 258025 w 183"/>
                <a:gd name="T111" fmla="*/ 26987 h 35"/>
                <a:gd name="T112" fmla="*/ 258025 w 183"/>
                <a:gd name="T113" fmla="*/ 38100 h 35"/>
                <a:gd name="T114" fmla="*/ 262423 w 183"/>
                <a:gd name="T115" fmla="*/ 30162 h 3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83"/>
                <a:gd name="T175" fmla="*/ 0 h 35"/>
                <a:gd name="T176" fmla="*/ 183 w 183"/>
                <a:gd name="T177" fmla="*/ 35 h 3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83" h="35">
                  <a:moveTo>
                    <a:pt x="19" y="17"/>
                  </a:moveTo>
                  <a:lnTo>
                    <a:pt x="13" y="17"/>
                  </a:lnTo>
                  <a:lnTo>
                    <a:pt x="6" y="28"/>
                  </a:lnTo>
                  <a:lnTo>
                    <a:pt x="0" y="28"/>
                  </a:lnTo>
                  <a:lnTo>
                    <a:pt x="9" y="15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lnTo>
                    <a:pt x="9" y="0"/>
                  </a:lnTo>
                  <a:lnTo>
                    <a:pt x="22" y="0"/>
                  </a:lnTo>
                  <a:lnTo>
                    <a:pt x="22" y="28"/>
                  </a:lnTo>
                  <a:lnTo>
                    <a:pt x="19" y="28"/>
                  </a:lnTo>
                  <a:lnTo>
                    <a:pt x="19" y="17"/>
                  </a:lnTo>
                  <a:close/>
                  <a:moveTo>
                    <a:pt x="19" y="4"/>
                  </a:moveTo>
                  <a:lnTo>
                    <a:pt x="9" y="4"/>
                  </a:lnTo>
                  <a:lnTo>
                    <a:pt x="6" y="4"/>
                  </a:lnTo>
                  <a:lnTo>
                    <a:pt x="6" y="8"/>
                  </a:lnTo>
                  <a:lnTo>
                    <a:pt x="6" y="10"/>
                  </a:lnTo>
                  <a:lnTo>
                    <a:pt x="6" y="11"/>
                  </a:lnTo>
                  <a:lnTo>
                    <a:pt x="8" y="11"/>
                  </a:lnTo>
                  <a:lnTo>
                    <a:pt x="8" y="13"/>
                  </a:lnTo>
                  <a:lnTo>
                    <a:pt x="9" y="13"/>
                  </a:lnTo>
                  <a:lnTo>
                    <a:pt x="11" y="13"/>
                  </a:lnTo>
                  <a:lnTo>
                    <a:pt x="19" y="13"/>
                  </a:lnTo>
                  <a:lnTo>
                    <a:pt x="19" y="4"/>
                  </a:lnTo>
                  <a:close/>
                  <a:moveTo>
                    <a:pt x="28" y="8"/>
                  </a:moveTo>
                  <a:lnTo>
                    <a:pt x="32" y="8"/>
                  </a:lnTo>
                  <a:lnTo>
                    <a:pt x="32" y="11"/>
                  </a:lnTo>
                  <a:lnTo>
                    <a:pt x="33" y="10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7" y="8"/>
                  </a:lnTo>
                  <a:lnTo>
                    <a:pt x="39" y="8"/>
                  </a:lnTo>
                  <a:lnTo>
                    <a:pt x="43" y="10"/>
                  </a:lnTo>
                  <a:lnTo>
                    <a:pt x="44" y="11"/>
                  </a:lnTo>
                  <a:lnTo>
                    <a:pt x="44" y="15"/>
                  </a:lnTo>
                  <a:lnTo>
                    <a:pt x="46" y="17"/>
                  </a:lnTo>
                  <a:lnTo>
                    <a:pt x="44" y="21"/>
                  </a:lnTo>
                  <a:lnTo>
                    <a:pt x="44" y="23"/>
                  </a:lnTo>
                  <a:lnTo>
                    <a:pt x="44" y="24"/>
                  </a:lnTo>
                  <a:lnTo>
                    <a:pt x="43" y="26"/>
                  </a:lnTo>
                  <a:lnTo>
                    <a:pt x="39" y="28"/>
                  </a:lnTo>
                  <a:lnTo>
                    <a:pt x="37" y="28"/>
                  </a:lnTo>
                  <a:lnTo>
                    <a:pt x="35" y="28"/>
                  </a:lnTo>
                  <a:lnTo>
                    <a:pt x="33" y="28"/>
                  </a:lnTo>
                  <a:lnTo>
                    <a:pt x="33" y="26"/>
                  </a:lnTo>
                  <a:lnTo>
                    <a:pt x="32" y="26"/>
                  </a:lnTo>
                  <a:lnTo>
                    <a:pt x="32" y="35"/>
                  </a:lnTo>
                  <a:lnTo>
                    <a:pt x="28" y="35"/>
                  </a:lnTo>
                  <a:lnTo>
                    <a:pt x="28" y="8"/>
                  </a:lnTo>
                  <a:close/>
                  <a:moveTo>
                    <a:pt x="37" y="26"/>
                  </a:moveTo>
                  <a:lnTo>
                    <a:pt x="39" y="24"/>
                  </a:lnTo>
                  <a:lnTo>
                    <a:pt x="41" y="23"/>
                  </a:lnTo>
                  <a:lnTo>
                    <a:pt x="43" y="21"/>
                  </a:lnTo>
                  <a:lnTo>
                    <a:pt x="43" y="17"/>
                  </a:lnTo>
                  <a:lnTo>
                    <a:pt x="43" y="15"/>
                  </a:lnTo>
                  <a:lnTo>
                    <a:pt x="41" y="13"/>
                  </a:lnTo>
                  <a:lnTo>
                    <a:pt x="41" y="11"/>
                  </a:lnTo>
                  <a:lnTo>
                    <a:pt x="39" y="11"/>
                  </a:lnTo>
                  <a:lnTo>
                    <a:pt x="37" y="10"/>
                  </a:lnTo>
                  <a:lnTo>
                    <a:pt x="35" y="11"/>
                  </a:lnTo>
                  <a:lnTo>
                    <a:pt x="33" y="13"/>
                  </a:lnTo>
                  <a:lnTo>
                    <a:pt x="32" y="15"/>
                  </a:lnTo>
                  <a:lnTo>
                    <a:pt x="32" y="19"/>
                  </a:lnTo>
                  <a:lnTo>
                    <a:pt x="32" y="23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7" y="26"/>
                  </a:lnTo>
                  <a:close/>
                  <a:moveTo>
                    <a:pt x="57" y="8"/>
                  </a:moveTo>
                  <a:lnTo>
                    <a:pt x="59" y="8"/>
                  </a:lnTo>
                  <a:lnTo>
                    <a:pt x="63" y="10"/>
                  </a:lnTo>
                  <a:lnTo>
                    <a:pt x="65" y="11"/>
                  </a:lnTo>
                  <a:lnTo>
                    <a:pt x="65" y="13"/>
                  </a:lnTo>
                  <a:lnTo>
                    <a:pt x="67" y="15"/>
                  </a:lnTo>
                  <a:lnTo>
                    <a:pt x="67" y="17"/>
                  </a:lnTo>
                  <a:lnTo>
                    <a:pt x="67" y="21"/>
                  </a:lnTo>
                  <a:lnTo>
                    <a:pt x="65" y="23"/>
                  </a:lnTo>
                  <a:lnTo>
                    <a:pt x="65" y="24"/>
                  </a:lnTo>
                  <a:lnTo>
                    <a:pt x="63" y="26"/>
                  </a:lnTo>
                  <a:lnTo>
                    <a:pt x="59" y="28"/>
                  </a:lnTo>
                  <a:lnTo>
                    <a:pt x="57" y="28"/>
                  </a:lnTo>
                  <a:lnTo>
                    <a:pt x="54" y="28"/>
                  </a:lnTo>
                  <a:lnTo>
                    <a:pt x="52" y="26"/>
                  </a:lnTo>
                  <a:lnTo>
                    <a:pt x="50" y="24"/>
                  </a:lnTo>
                  <a:lnTo>
                    <a:pt x="48" y="23"/>
                  </a:lnTo>
                  <a:lnTo>
                    <a:pt x="48" y="21"/>
                  </a:lnTo>
                  <a:lnTo>
                    <a:pt x="48" y="17"/>
                  </a:lnTo>
                  <a:lnTo>
                    <a:pt x="48" y="15"/>
                  </a:lnTo>
                  <a:lnTo>
                    <a:pt x="48" y="13"/>
                  </a:lnTo>
                  <a:lnTo>
                    <a:pt x="50" y="11"/>
                  </a:lnTo>
                  <a:lnTo>
                    <a:pt x="52" y="10"/>
                  </a:lnTo>
                  <a:lnTo>
                    <a:pt x="54" y="8"/>
                  </a:lnTo>
                  <a:lnTo>
                    <a:pt x="57" y="8"/>
                  </a:lnTo>
                  <a:close/>
                  <a:moveTo>
                    <a:pt x="57" y="26"/>
                  </a:moveTo>
                  <a:lnTo>
                    <a:pt x="59" y="24"/>
                  </a:lnTo>
                  <a:lnTo>
                    <a:pt x="61" y="24"/>
                  </a:lnTo>
                  <a:lnTo>
                    <a:pt x="61" y="23"/>
                  </a:lnTo>
                  <a:lnTo>
                    <a:pt x="63" y="21"/>
                  </a:lnTo>
                  <a:lnTo>
                    <a:pt x="63" y="19"/>
                  </a:lnTo>
                  <a:lnTo>
                    <a:pt x="63" y="17"/>
                  </a:lnTo>
                  <a:lnTo>
                    <a:pt x="63" y="15"/>
                  </a:lnTo>
                  <a:lnTo>
                    <a:pt x="61" y="13"/>
                  </a:lnTo>
                  <a:lnTo>
                    <a:pt x="61" y="11"/>
                  </a:lnTo>
                  <a:lnTo>
                    <a:pt x="59" y="11"/>
                  </a:lnTo>
                  <a:lnTo>
                    <a:pt x="57" y="10"/>
                  </a:lnTo>
                  <a:lnTo>
                    <a:pt x="56" y="11"/>
                  </a:lnTo>
                  <a:lnTo>
                    <a:pt x="54" y="11"/>
                  </a:lnTo>
                  <a:lnTo>
                    <a:pt x="52" y="13"/>
                  </a:lnTo>
                  <a:lnTo>
                    <a:pt x="52" y="15"/>
                  </a:lnTo>
                  <a:lnTo>
                    <a:pt x="52" y="17"/>
                  </a:lnTo>
                  <a:lnTo>
                    <a:pt x="52" y="19"/>
                  </a:lnTo>
                  <a:lnTo>
                    <a:pt x="52" y="21"/>
                  </a:lnTo>
                  <a:lnTo>
                    <a:pt x="52" y="23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7" y="26"/>
                  </a:lnTo>
                  <a:close/>
                  <a:moveTo>
                    <a:pt x="81" y="15"/>
                  </a:moveTo>
                  <a:lnTo>
                    <a:pt x="81" y="11"/>
                  </a:lnTo>
                  <a:lnTo>
                    <a:pt x="78" y="10"/>
                  </a:lnTo>
                  <a:lnTo>
                    <a:pt x="76" y="11"/>
                  </a:lnTo>
                  <a:lnTo>
                    <a:pt x="74" y="13"/>
                  </a:lnTo>
                  <a:lnTo>
                    <a:pt x="72" y="15"/>
                  </a:lnTo>
                  <a:lnTo>
                    <a:pt x="72" y="17"/>
                  </a:lnTo>
                  <a:lnTo>
                    <a:pt x="72" y="21"/>
                  </a:lnTo>
                  <a:lnTo>
                    <a:pt x="74" y="24"/>
                  </a:lnTo>
                  <a:lnTo>
                    <a:pt x="76" y="24"/>
                  </a:lnTo>
                  <a:lnTo>
                    <a:pt x="78" y="26"/>
                  </a:lnTo>
                  <a:lnTo>
                    <a:pt x="80" y="24"/>
                  </a:lnTo>
                  <a:lnTo>
                    <a:pt x="81" y="24"/>
                  </a:lnTo>
                  <a:lnTo>
                    <a:pt x="81" y="23"/>
                  </a:lnTo>
                  <a:lnTo>
                    <a:pt x="81" y="21"/>
                  </a:lnTo>
                  <a:lnTo>
                    <a:pt x="85" y="21"/>
                  </a:lnTo>
                  <a:lnTo>
                    <a:pt x="85" y="24"/>
                  </a:lnTo>
                  <a:lnTo>
                    <a:pt x="83" y="26"/>
                  </a:lnTo>
                  <a:lnTo>
                    <a:pt x="81" y="28"/>
                  </a:lnTo>
                  <a:lnTo>
                    <a:pt x="78" y="28"/>
                  </a:lnTo>
                  <a:lnTo>
                    <a:pt x="74" y="28"/>
                  </a:lnTo>
                  <a:lnTo>
                    <a:pt x="72" y="26"/>
                  </a:lnTo>
                  <a:lnTo>
                    <a:pt x="70" y="26"/>
                  </a:lnTo>
                  <a:lnTo>
                    <a:pt x="70" y="23"/>
                  </a:lnTo>
                  <a:lnTo>
                    <a:pt x="69" y="21"/>
                  </a:lnTo>
                  <a:lnTo>
                    <a:pt x="69" y="19"/>
                  </a:lnTo>
                  <a:lnTo>
                    <a:pt x="69" y="15"/>
                  </a:lnTo>
                  <a:lnTo>
                    <a:pt x="70" y="13"/>
                  </a:lnTo>
                  <a:lnTo>
                    <a:pt x="70" y="11"/>
                  </a:lnTo>
                  <a:lnTo>
                    <a:pt x="72" y="10"/>
                  </a:lnTo>
                  <a:lnTo>
                    <a:pt x="76" y="8"/>
                  </a:lnTo>
                  <a:lnTo>
                    <a:pt x="78" y="8"/>
                  </a:lnTo>
                  <a:lnTo>
                    <a:pt x="80" y="8"/>
                  </a:lnTo>
                  <a:lnTo>
                    <a:pt x="81" y="8"/>
                  </a:lnTo>
                  <a:lnTo>
                    <a:pt x="83" y="10"/>
                  </a:lnTo>
                  <a:lnTo>
                    <a:pt x="85" y="11"/>
                  </a:lnTo>
                  <a:lnTo>
                    <a:pt x="85" y="13"/>
                  </a:lnTo>
                  <a:lnTo>
                    <a:pt x="85" y="15"/>
                  </a:lnTo>
                  <a:lnTo>
                    <a:pt x="81" y="15"/>
                  </a:lnTo>
                  <a:close/>
                  <a:moveTo>
                    <a:pt x="93" y="11"/>
                  </a:moveTo>
                  <a:lnTo>
                    <a:pt x="93" y="23"/>
                  </a:lnTo>
                  <a:lnTo>
                    <a:pt x="93" y="24"/>
                  </a:lnTo>
                  <a:lnTo>
                    <a:pt x="91" y="26"/>
                  </a:lnTo>
                  <a:lnTo>
                    <a:pt x="89" y="28"/>
                  </a:lnTo>
                  <a:lnTo>
                    <a:pt x="87" y="28"/>
                  </a:lnTo>
                  <a:lnTo>
                    <a:pt x="87" y="24"/>
                  </a:lnTo>
                  <a:lnTo>
                    <a:pt x="89" y="24"/>
                  </a:lnTo>
                  <a:lnTo>
                    <a:pt x="89" y="23"/>
                  </a:lnTo>
                  <a:lnTo>
                    <a:pt x="89" y="8"/>
                  </a:lnTo>
                  <a:lnTo>
                    <a:pt x="104" y="8"/>
                  </a:lnTo>
                  <a:lnTo>
                    <a:pt x="104" y="28"/>
                  </a:lnTo>
                  <a:lnTo>
                    <a:pt x="100" y="28"/>
                  </a:lnTo>
                  <a:lnTo>
                    <a:pt x="100" y="11"/>
                  </a:lnTo>
                  <a:lnTo>
                    <a:pt x="93" y="11"/>
                  </a:lnTo>
                  <a:close/>
                  <a:moveTo>
                    <a:pt x="107" y="13"/>
                  </a:moveTo>
                  <a:lnTo>
                    <a:pt x="109" y="11"/>
                  </a:lnTo>
                  <a:lnTo>
                    <a:pt x="111" y="10"/>
                  </a:lnTo>
                  <a:lnTo>
                    <a:pt x="113" y="8"/>
                  </a:lnTo>
                  <a:lnTo>
                    <a:pt x="117" y="8"/>
                  </a:lnTo>
                  <a:lnTo>
                    <a:pt x="118" y="8"/>
                  </a:lnTo>
                  <a:lnTo>
                    <a:pt x="120" y="8"/>
                  </a:lnTo>
                  <a:lnTo>
                    <a:pt x="122" y="10"/>
                  </a:lnTo>
                  <a:lnTo>
                    <a:pt x="122" y="11"/>
                  </a:lnTo>
                  <a:lnTo>
                    <a:pt x="124" y="13"/>
                  </a:lnTo>
                  <a:lnTo>
                    <a:pt x="124" y="24"/>
                  </a:lnTo>
                  <a:lnTo>
                    <a:pt x="124" y="26"/>
                  </a:lnTo>
                  <a:lnTo>
                    <a:pt x="126" y="24"/>
                  </a:lnTo>
                  <a:lnTo>
                    <a:pt x="126" y="28"/>
                  </a:lnTo>
                  <a:lnTo>
                    <a:pt x="124" y="28"/>
                  </a:lnTo>
                  <a:lnTo>
                    <a:pt x="122" y="28"/>
                  </a:lnTo>
                  <a:lnTo>
                    <a:pt x="120" y="28"/>
                  </a:lnTo>
                  <a:lnTo>
                    <a:pt x="120" y="26"/>
                  </a:lnTo>
                  <a:lnTo>
                    <a:pt x="120" y="24"/>
                  </a:lnTo>
                  <a:lnTo>
                    <a:pt x="118" y="26"/>
                  </a:lnTo>
                  <a:lnTo>
                    <a:pt x="117" y="28"/>
                  </a:lnTo>
                  <a:lnTo>
                    <a:pt x="115" y="28"/>
                  </a:lnTo>
                  <a:lnTo>
                    <a:pt x="113" y="28"/>
                  </a:lnTo>
                  <a:lnTo>
                    <a:pt x="111" y="28"/>
                  </a:lnTo>
                  <a:lnTo>
                    <a:pt x="109" y="28"/>
                  </a:lnTo>
                  <a:lnTo>
                    <a:pt x="109" y="26"/>
                  </a:lnTo>
                  <a:lnTo>
                    <a:pt x="107" y="26"/>
                  </a:lnTo>
                  <a:lnTo>
                    <a:pt x="107" y="24"/>
                  </a:lnTo>
                  <a:lnTo>
                    <a:pt x="107" y="23"/>
                  </a:lnTo>
                  <a:lnTo>
                    <a:pt x="107" y="21"/>
                  </a:lnTo>
                  <a:lnTo>
                    <a:pt x="107" y="19"/>
                  </a:lnTo>
                  <a:lnTo>
                    <a:pt x="109" y="17"/>
                  </a:lnTo>
                  <a:lnTo>
                    <a:pt x="113" y="17"/>
                  </a:lnTo>
                  <a:lnTo>
                    <a:pt x="118" y="15"/>
                  </a:lnTo>
                  <a:lnTo>
                    <a:pt x="120" y="15"/>
                  </a:lnTo>
                  <a:lnTo>
                    <a:pt x="120" y="13"/>
                  </a:lnTo>
                  <a:lnTo>
                    <a:pt x="118" y="11"/>
                  </a:lnTo>
                  <a:lnTo>
                    <a:pt x="115" y="10"/>
                  </a:lnTo>
                  <a:lnTo>
                    <a:pt x="113" y="10"/>
                  </a:lnTo>
                  <a:lnTo>
                    <a:pt x="113" y="11"/>
                  </a:lnTo>
                  <a:lnTo>
                    <a:pt x="111" y="13"/>
                  </a:lnTo>
                  <a:lnTo>
                    <a:pt x="107" y="13"/>
                  </a:lnTo>
                  <a:close/>
                  <a:moveTo>
                    <a:pt x="120" y="17"/>
                  </a:moveTo>
                  <a:lnTo>
                    <a:pt x="120" y="19"/>
                  </a:lnTo>
                  <a:lnTo>
                    <a:pt x="118" y="19"/>
                  </a:lnTo>
                  <a:lnTo>
                    <a:pt x="117" y="19"/>
                  </a:lnTo>
                  <a:lnTo>
                    <a:pt x="115" y="19"/>
                  </a:lnTo>
                  <a:lnTo>
                    <a:pt x="113" y="19"/>
                  </a:lnTo>
                  <a:lnTo>
                    <a:pt x="111" y="19"/>
                  </a:lnTo>
                  <a:lnTo>
                    <a:pt x="111" y="21"/>
                  </a:lnTo>
                  <a:lnTo>
                    <a:pt x="111" y="23"/>
                  </a:lnTo>
                  <a:lnTo>
                    <a:pt x="111" y="24"/>
                  </a:lnTo>
                  <a:lnTo>
                    <a:pt x="115" y="26"/>
                  </a:lnTo>
                  <a:lnTo>
                    <a:pt x="117" y="24"/>
                  </a:lnTo>
                  <a:lnTo>
                    <a:pt x="118" y="24"/>
                  </a:lnTo>
                  <a:lnTo>
                    <a:pt x="118" y="23"/>
                  </a:lnTo>
                  <a:lnTo>
                    <a:pt x="120" y="23"/>
                  </a:lnTo>
                  <a:lnTo>
                    <a:pt x="120" y="21"/>
                  </a:lnTo>
                  <a:lnTo>
                    <a:pt x="120" y="17"/>
                  </a:lnTo>
                  <a:close/>
                  <a:moveTo>
                    <a:pt x="129" y="8"/>
                  </a:moveTo>
                  <a:lnTo>
                    <a:pt x="139" y="8"/>
                  </a:lnTo>
                  <a:lnTo>
                    <a:pt x="141" y="8"/>
                  </a:lnTo>
                  <a:lnTo>
                    <a:pt x="142" y="10"/>
                  </a:lnTo>
                  <a:lnTo>
                    <a:pt x="144" y="11"/>
                  </a:lnTo>
                  <a:lnTo>
                    <a:pt x="144" y="13"/>
                  </a:lnTo>
                  <a:lnTo>
                    <a:pt x="144" y="15"/>
                  </a:lnTo>
                  <a:lnTo>
                    <a:pt x="142" y="17"/>
                  </a:lnTo>
                  <a:lnTo>
                    <a:pt x="141" y="17"/>
                  </a:lnTo>
                  <a:lnTo>
                    <a:pt x="142" y="17"/>
                  </a:lnTo>
                  <a:lnTo>
                    <a:pt x="144" y="19"/>
                  </a:lnTo>
                  <a:lnTo>
                    <a:pt x="146" y="21"/>
                  </a:lnTo>
                  <a:lnTo>
                    <a:pt x="146" y="23"/>
                  </a:lnTo>
                  <a:lnTo>
                    <a:pt x="144" y="24"/>
                  </a:lnTo>
                  <a:lnTo>
                    <a:pt x="144" y="26"/>
                  </a:lnTo>
                  <a:lnTo>
                    <a:pt x="142" y="26"/>
                  </a:lnTo>
                  <a:lnTo>
                    <a:pt x="141" y="28"/>
                  </a:lnTo>
                  <a:lnTo>
                    <a:pt x="139" y="28"/>
                  </a:lnTo>
                  <a:lnTo>
                    <a:pt x="129" y="28"/>
                  </a:lnTo>
                  <a:lnTo>
                    <a:pt x="129" y="8"/>
                  </a:lnTo>
                  <a:close/>
                  <a:moveTo>
                    <a:pt x="131" y="17"/>
                  </a:moveTo>
                  <a:lnTo>
                    <a:pt x="137" y="17"/>
                  </a:lnTo>
                  <a:lnTo>
                    <a:pt x="139" y="17"/>
                  </a:lnTo>
                  <a:lnTo>
                    <a:pt x="139" y="15"/>
                  </a:lnTo>
                  <a:lnTo>
                    <a:pt x="141" y="15"/>
                  </a:lnTo>
                  <a:lnTo>
                    <a:pt x="141" y="13"/>
                  </a:lnTo>
                  <a:lnTo>
                    <a:pt x="141" y="11"/>
                  </a:lnTo>
                  <a:lnTo>
                    <a:pt x="139" y="11"/>
                  </a:lnTo>
                  <a:lnTo>
                    <a:pt x="137" y="11"/>
                  </a:lnTo>
                  <a:lnTo>
                    <a:pt x="131" y="11"/>
                  </a:lnTo>
                  <a:lnTo>
                    <a:pt x="131" y="17"/>
                  </a:lnTo>
                  <a:close/>
                  <a:moveTo>
                    <a:pt x="131" y="24"/>
                  </a:moveTo>
                  <a:lnTo>
                    <a:pt x="139" y="24"/>
                  </a:lnTo>
                  <a:lnTo>
                    <a:pt x="141" y="24"/>
                  </a:lnTo>
                  <a:lnTo>
                    <a:pt x="142" y="23"/>
                  </a:lnTo>
                  <a:lnTo>
                    <a:pt x="142" y="21"/>
                  </a:lnTo>
                  <a:lnTo>
                    <a:pt x="141" y="19"/>
                  </a:lnTo>
                  <a:lnTo>
                    <a:pt x="137" y="19"/>
                  </a:lnTo>
                  <a:lnTo>
                    <a:pt x="131" y="19"/>
                  </a:lnTo>
                  <a:lnTo>
                    <a:pt x="131" y="24"/>
                  </a:lnTo>
                  <a:close/>
                  <a:moveTo>
                    <a:pt x="153" y="11"/>
                  </a:moveTo>
                  <a:lnTo>
                    <a:pt x="153" y="23"/>
                  </a:lnTo>
                  <a:lnTo>
                    <a:pt x="153" y="24"/>
                  </a:lnTo>
                  <a:lnTo>
                    <a:pt x="152" y="26"/>
                  </a:lnTo>
                  <a:lnTo>
                    <a:pt x="150" y="28"/>
                  </a:lnTo>
                  <a:lnTo>
                    <a:pt x="148" y="28"/>
                  </a:lnTo>
                  <a:lnTo>
                    <a:pt x="148" y="24"/>
                  </a:lnTo>
                  <a:lnTo>
                    <a:pt x="150" y="24"/>
                  </a:lnTo>
                  <a:lnTo>
                    <a:pt x="150" y="23"/>
                  </a:lnTo>
                  <a:lnTo>
                    <a:pt x="150" y="8"/>
                  </a:lnTo>
                  <a:lnTo>
                    <a:pt x="165" y="8"/>
                  </a:lnTo>
                  <a:lnTo>
                    <a:pt x="165" y="28"/>
                  </a:lnTo>
                  <a:lnTo>
                    <a:pt x="161" y="28"/>
                  </a:lnTo>
                  <a:lnTo>
                    <a:pt x="161" y="11"/>
                  </a:lnTo>
                  <a:lnTo>
                    <a:pt x="153" y="11"/>
                  </a:lnTo>
                  <a:close/>
                  <a:moveTo>
                    <a:pt x="183" y="23"/>
                  </a:moveTo>
                  <a:lnTo>
                    <a:pt x="183" y="23"/>
                  </a:lnTo>
                  <a:lnTo>
                    <a:pt x="183" y="24"/>
                  </a:lnTo>
                  <a:lnTo>
                    <a:pt x="181" y="26"/>
                  </a:lnTo>
                  <a:lnTo>
                    <a:pt x="179" y="28"/>
                  </a:lnTo>
                  <a:lnTo>
                    <a:pt x="176" y="28"/>
                  </a:lnTo>
                  <a:lnTo>
                    <a:pt x="168" y="28"/>
                  </a:lnTo>
                  <a:lnTo>
                    <a:pt x="168" y="8"/>
                  </a:lnTo>
                  <a:lnTo>
                    <a:pt x="172" y="8"/>
                  </a:lnTo>
                  <a:lnTo>
                    <a:pt x="172" y="17"/>
                  </a:lnTo>
                  <a:lnTo>
                    <a:pt x="176" y="17"/>
                  </a:lnTo>
                  <a:lnTo>
                    <a:pt x="179" y="17"/>
                  </a:lnTo>
                  <a:lnTo>
                    <a:pt x="181" y="17"/>
                  </a:lnTo>
                  <a:lnTo>
                    <a:pt x="183" y="19"/>
                  </a:lnTo>
                  <a:lnTo>
                    <a:pt x="183" y="23"/>
                  </a:lnTo>
                  <a:close/>
                  <a:moveTo>
                    <a:pt x="172" y="24"/>
                  </a:moveTo>
                  <a:lnTo>
                    <a:pt x="176" y="24"/>
                  </a:lnTo>
                  <a:lnTo>
                    <a:pt x="177" y="24"/>
                  </a:lnTo>
                  <a:lnTo>
                    <a:pt x="179" y="24"/>
                  </a:lnTo>
                  <a:lnTo>
                    <a:pt x="179" y="23"/>
                  </a:lnTo>
                  <a:lnTo>
                    <a:pt x="181" y="23"/>
                  </a:lnTo>
                  <a:lnTo>
                    <a:pt x="179" y="21"/>
                  </a:lnTo>
                  <a:lnTo>
                    <a:pt x="179" y="19"/>
                  </a:lnTo>
                  <a:lnTo>
                    <a:pt x="177" y="19"/>
                  </a:lnTo>
                  <a:lnTo>
                    <a:pt x="176" y="19"/>
                  </a:lnTo>
                  <a:lnTo>
                    <a:pt x="172" y="19"/>
                  </a:lnTo>
                  <a:lnTo>
                    <a:pt x="172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93" name="Freeform 184">
              <a:extLst>
                <a:ext uri="{FF2B5EF4-FFF2-40B4-BE49-F238E27FC236}">
                  <a16:creationId xmlns:a16="http://schemas.microsoft.com/office/drawing/2014/main" id="{7F02FF4C-1627-5640-90BB-45B427C02F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0711" y="3447736"/>
              <a:ext cx="185737" cy="44450"/>
            </a:xfrm>
            <a:custGeom>
              <a:avLst/>
              <a:gdLst>
                <a:gd name="T0" fmla="*/ 32430 w 126"/>
                <a:gd name="T1" fmla="*/ 9525 h 28"/>
                <a:gd name="T2" fmla="*/ 19163 w 126"/>
                <a:gd name="T3" fmla="*/ 41275 h 28"/>
                <a:gd name="T4" fmla="*/ 2948 w 126"/>
                <a:gd name="T5" fmla="*/ 9525 h 28"/>
                <a:gd name="T6" fmla="*/ 0 w 126"/>
                <a:gd name="T7" fmla="*/ 0 h 28"/>
                <a:gd name="T8" fmla="*/ 29482 w 126"/>
                <a:gd name="T9" fmla="*/ 0 h 28"/>
                <a:gd name="T10" fmla="*/ 54542 w 126"/>
                <a:gd name="T11" fmla="*/ 9525 h 28"/>
                <a:gd name="T12" fmla="*/ 67809 w 126"/>
                <a:gd name="T13" fmla="*/ 17463 h 28"/>
                <a:gd name="T14" fmla="*/ 67809 w 126"/>
                <a:gd name="T15" fmla="*/ 34925 h 28"/>
                <a:gd name="T16" fmla="*/ 54542 w 126"/>
                <a:gd name="T17" fmla="*/ 44450 h 28"/>
                <a:gd name="T18" fmla="*/ 44223 w 126"/>
                <a:gd name="T19" fmla="*/ 34925 h 28"/>
                <a:gd name="T20" fmla="*/ 44223 w 126"/>
                <a:gd name="T21" fmla="*/ 17463 h 28"/>
                <a:gd name="T22" fmla="*/ 54542 w 126"/>
                <a:gd name="T23" fmla="*/ 9525 h 28"/>
                <a:gd name="T24" fmla="*/ 61912 w 126"/>
                <a:gd name="T25" fmla="*/ 34925 h 28"/>
                <a:gd name="T26" fmla="*/ 64861 w 126"/>
                <a:gd name="T27" fmla="*/ 23812 h 28"/>
                <a:gd name="T28" fmla="*/ 60438 w 126"/>
                <a:gd name="T29" fmla="*/ 14288 h 28"/>
                <a:gd name="T30" fmla="*/ 48645 w 126"/>
                <a:gd name="T31" fmla="*/ 17463 h 28"/>
                <a:gd name="T32" fmla="*/ 45697 w 126"/>
                <a:gd name="T33" fmla="*/ 30163 h 28"/>
                <a:gd name="T34" fmla="*/ 51594 w 126"/>
                <a:gd name="T35" fmla="*/ 38100 h 28"/>
                <a:gd name="T36" fmla="*/ 86972 w 126"/>
                <a:gd name="T37" fmla="*/ 14288 h 28"/>
                <a:gd name="T38" fmla="*/ 79602 w 126"/>
                <a:gd name="T39" fmla="*/ 26988 h 28"/>
                <a:gd name="T40" fmla="*/ 86972 w 126"/>
                <a:gd name="T41" fmla="*/ 38100 h 28"/>
                <a:gd name="T42" fmla="*/ 92869 w 126"/>
                <a:gd name="T43" fmla="*/ 31750 h 28"/>
                <a:gd name="T44" fmla="*/ 89920 w 126"/>
                <a:gd name="T45" fmla="*/ 41275 h 28"/>
                <a:gd name="T46" fmla="*/ 76653 w 126"/>
                <a:gd name="T47" fmla="*/ 38100 h 28"/>
                <a:gd name="T48" fmla="*/ 73705 w 126"/>
                <a:gd name="T49" fmla="*/ 23812 h 28"/>
                <a:gd name="T50" fmla="*/ 81076 w 126"/>
                <a:gd name="T51" fmla="*/ 12700 h 28"/>
                <a:gd name="T52" fmla="*/ 95817 w 126"/>
                <a:gd name="T53" fmla="*/ 14288 h 28"/>
                <a:gd name="T54" fmla="*/ 92869 w 126"/>
                <a:gd name="T55" fmla="*/ 20638 h 28"/>
                <a:gd name="T56" fmla="*/ 106135 w 126"/>
                <a:gd name="T57" fmla="*/ 30163 h 28"/>
                <a:gd name="T58" fmla="*/ 106135 w 126"/>
                <a:gd name="T59" fmla="*/ 12700 h 28"/>
                <a:gd name="T60" fmla="*/ 114980 w 126"/>
                <a:gd name="T61" fmla="*/ 23812 h 28"/>
                <a:gd name="T62" fmla="*/ 147410 w 126"/>
                <a:gd name="T63" fmla="*/ 12700 h 28"/>
                <a:gd name="T64" fmla="*/ 151833 w 126"/>
                <a:gd name="T65" fmla="*/ 20638 h 28"/>
                <a:gd name="T66" fmla="*/ 150359 w 126"/>
                <a:gd name="T67" fmla="*/ 26988 h 28"/>
                <a:gd name="T68" fmla="*/ 154781 w 126"/>
                <a:gd name="T69" fmla="*/ 34925 h 28"/>
                <a:gd name="T70" fmla="*/ 147410 w 126"/>
                <a:gd name="T71" fmla="*/ 41275 h 28"/>
                <a:gd name="T72" fmla="*/ 135618 w 126"/>
                <a:gd name="T73" fmla="*/ 23812 h 28"/>
                <a:gd name="T74" fmla="*/ 147410 w 126"/>
                <a:gd name="T75" fmla="*/ 23812 h 28"/>
                <a:gd name="T76" fmla="*/ 147410 w 126"/>
                <a:gd name="T77" fmla="*/ 17463 h 28"/>
                <a:gd name="T78" fmla="*/ 135618 w 126"/>
                <a:gd name="T79" fmla="*/ 14288 h 28"/>
                <a:gd name="T80" fmla="*/ 147410 w 126"/>
                <a:gd name="T81" fmla="*/ 38100 h 28"/>
                <a:gd name="T82" fmla="*/ 150359 w 126"/>
                <a:gd name="T83" fmla="*/ 30163 h 28"/>
                <a:gd name="T84" fmla="*/ 135618 w 126"/>
                <a:gd name="T85" fmla="*/ 30163 h 28"/>
                <a:gd name="T86" fmla="*/ 163625 w 126"/>
                <a:gd name="T87" fmla="*/ 12700 h 28"/>
                <a:gd name="T88" fmla="*/ 176892 w 126"/>
                <a:gd name="T89" fmla="*/ 12700 h 28"/>
                <a:gd name="T90" fmla="*/ 182789 w 126"/>
                <a:gd name="T91" fmla="*/ 17463 h 28"/>
                <a:gd name="T92" fmla="*/ 185737 w 126"/>
                <a:gd name="T93" fmla="*/ 38100 h 28"/>
                <a:gd name="T94" fmla="*/ 185737 w 126"/>
                <a:gd name="T95" fmla="*/ 41275 h 28"/>
                <a:gd name="T96" fmla="*/ 182789 w 126"/>
                <a:gd name="T97" fmla="*/ 44450 h 28"/>
                <a:gd name="T98" fmla="*/ 176892 w 126"/>
                <a:gd name="T99" fmla="*/ 38100 h 28"/>
                <a:gd name="T100" fmla="*/ 169522 w 126"/>
                <a:gd name="T101" fmla="*/ 44450 h 28"/>
                <a:gd name="T102" fmla="*/ 160677 w 126"/>
                <a:gd name="T103" fmla="*/ 38100 h 28"/>
                <a:gd name="T104" fmla="*/ 160677 w 126"/>
                <a:gd name="T105" fmla="*/ 26988 h 28"/>
                <a:gd name="T106" fmla="*/ 176892 w 126"/>
                <a:gd name="T107" fmla="*/ 23812 h 28"/>
                <a:gd name="T108" fmla="*/ 169522 w 126"/>
                <a:gd name="T109" fmla="*/ 14288 h 28"/>
                <a:gd name="T110" fmla="*/ 160677 w 126"/>
                <a:gd name="T111" fmla="*/ 20638 h 28"/>
                <a:gd name="T112" fmla="*/ 173944 w 126"/>
                <a:gd name="T113" fmla="*/ 26988 h 28"/>
                <a:gd name="T114" fmla="*/ 166574 w 126"/>
                <a:gd name="T115" fmla="*/ 30163 h 28"/>
                <a:gd name="T116" fmla="*/ 166574 w 126"/>
                <a:gd name="T117" fmla="*/ 38100 h 28"/>
                <a:gd name="T118" fmla="*/ 173944 w 126"/>
                <a:gd name="T119" fmla="*/ 34925 h 28"/>
                <a:gd name="T120" fmla="*/ 176892 w 126"/>
                <a:gd name="T121" fmla="*/ 26988 h 2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6"/>
                <a:gd name="T184" fmla="*/ 0 h 28"/>
                <a:gd name="T185" fmla="*/ 126 w 126"/>
                <a:gd name="T186" fmla="*/ 28 h 2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6" h="28">
                  <a:moveTo>
                    <a:pt x="22" y="26"/>
                  </a:moveTo>
                  <a:lnTo>
                    <a:pt x="22" y="11"/>
                  </a:lnTo>
                  <a:lnTo>
                    <a:pt x="22" y="9"/>
                  </a:lnTo>
                  <a:lnTo>
                    <a:pt x="22" y="6"/>
                  </a:lnTo>
                  <a:lnTo>
                    <a:pt x="22" y="4"/>
                  </a:lnTo>
                  <a:lnTo>
                    <a:pt x="13" y="26"/>
                  </a:lnTo>
                  <a:lnTo>
                    <a:pt x="11" y="26"/>
                  </a:lnTo>
                  <a:lnTo>
                    <a:pt x="2" y="4"/>
                  </a:lnTo>
                  <a:lnTo>
                    <a:pt x="2" y="6"/>
                  </a:lnTo>
                  <a:lnTo>
                    <a:pt x="2" y="11"/>
                  </a:lnTo>
                  <a:lnTo>
                    <a:pt x="2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4" y="0"/>
                  </a:lnTo>
                  <a:lnTo>
                    <a:pt x="11" y="22"/>
                  </a:lnTo>
                  <a:lnTo>
                    <a:pt x="13" y="22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4" y="26"/>
                  </a:lnTo>
                  <a:lnTo>
                    <a:pt x="22" y="26"/>
                  </a:lnTo>
                  <a:close/>
                  <a:moveTo>
                    <a:pt x="37" y="6"/>
                  </a:moveTo>
                  <a:lnTo>
                    <a:pt x="41" y="8"/>
                  </a:lnTo>
                  <a:lnTo>
                    <a:pt x="42" y="8"/>
                  </a:lnTo>
                  <a:lnTo>
                    <a:pt x="44" y="9"/>
                  </a:lnTo>
                  <a:lnTo>
                    <a:pt x="46" y="11"/>
                  </a:lnTo>
                  <a:lnTo>
                    <a:pt x="46" y="15"/>
                  </a:lnTo>
                  <a:lnTo>
                    <a:pt x="46" y="17"/>
                  </a:lnTo>
                  <a:lnTo>
                    <a:pt x="46" y="19"/>
                  </a:lnTo>
                  <a:lnTo>
                    <a:pt x="46" y="22"/>
                  </a:lnTo>
                  <a:lnTo>
                    <a:pt x="44" y="24"/>
                  </a:lnTo>
                  <a:lnTo>
                    <a:pt x="42" y="26"/>
                  </a:lnTo>
                  <a:lnTo>
                    <a:pt x="41" y="26"/>
                  </a:lnTo>
                  <a:lnTo>
                    <a:pt x="37" y="28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31" y="24"/>
                  </a:lnTo>
                  <a:lnTo>
                    <a:pt x="30" y="22"/>
                  </a:lnTo>
                  <a:lnTo>
                    <a:pt x="30" y="19"/>
                  </a:lnTo>
                  <a:lnTo>
                    <a:pt x="30" y="17"/>
                  </a:lnTo>
                  <a:lnTo>
                    <a:pt x="30" y="15"/>
                  </a:lnTo>
                  <a:lnTo>
                    <a:pt x="30" y="11"/>
                  </a:lnTo>
                  <a:lnTo>
                    <a:pt x="31" y="9"/>
                  </a:lnTo>
                  <a:lnTo>
                    <a:pt x="33" y="8"/>
                  </a:lnTo>
                  <a:lnTo>
                    <a:pt x="35" y="8"/>
                  </a:lnTo>
                  <a:lnTo>
                    <a:pt x="37" y="6"/>
                  </a:lnTo>
                  <a:close/>
                  <a:moveTo>
                    <a:pt x="37" y="24"/>
                  </a:moveTo>
                  <a:lnTo>
                    <a:pt x="41" y="24"/>
                  </a:lnTo>
                  <a:lnTo>
                    <a:pt x="41" y="22"/>
                  </a:lnTo>
                  <a:lnTo>
                    <a:pt x="42" y="22"/>
                  </a:lnTo>
                  <a:lnTo>
                    <a:pt x="42" y="20"/>
                  </a:lnTo>
                  <a:lnTo>
                    <a:pt x="44" y="19"/>
                  </a:lnTo>
                  <a:lnTo>
                    <a:pt x="44" y="17"/>
                  </a:lnTo>
                  <a:lnTo>
                    <a:pt x="44" y="15"/>
                  </a:lnTo>
                  <a:lnTo>
                    <a:pt x="42" y="13"/>
                  </a:lnTo>
                  <a:lnTo>
                    <a:pt x="42" y="11"/>
                  </a:lnTo>
                  <a:lnTo>
                    <a:pt x="41" y="11"/>
                  </a:lnTo>
                  <a:lnTo>
                    <a:pt x="41" y="9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5" y="11"/>
                  </a:lnTo>
                  <a:lnTo>
                    <a:pt x="33" y="11"/>
                  </a:lnTo>
                  <a:lnTo>
                    <a:pt x="33" y="13"/>
                  </a:lnTo>
                  <a:lnTo>
                    <a:pt x="31" y="15"/>
                  </a:lnTo>
                  <a:lnTo>
                    <a:pt x="31" y="17"/>
                  </a:lnTo>
                  <a:lnTo>
                    <a:pt x="31" y="19"/>
                  </a:lnTo>
                  <a:lnTo>
                    <a:pt x="33" y="20"/>
                  </a:lnTo>
                  <a:lnTo>
                    <a:pt x="33" y="22"/>
                  </a:lnTo>
                  <a:lnTo>
                    <a:pt x="35" y="22"/>
                  </a:lnTo>
                  <a:lnTo>
                    <a:pt x="35" y="24"/>
                  </a:lnTo>
                  <a:lnTo>
                    <a:pt x="37" y="24"/>
                  </a:lnTo>
                  <a:close/>
                  <a:moveTo>
                    <a:pt x="63" y="13"/>
                  </a:moveTo>
                  <a:lnTo>
                    <a:pt x="61" y="11"/>
                  </a:lnTo>
                  <a:lnTo>
                    <a:pt x="59" y="9"/>
                  </a:lnTo>
                  <a:lnTo>
                    <a:pt x="55" y="9"/>
                  </a:lnTo>
                  <a:lnTo>
                    <a:pt x="54" y="11"/>
                  </a:lnTo>
                  <a:lnTo>
                    <a:pt x="54" y="13"/>
                  </a:lnTo>
                  <a:lnTo>
                    <a:pt x="54" y="17"/>
                  </a:lnTo>
                  <a:lnTo>
                    <a:pt x="54" y="20"/>
                  </a:lnTo>
                  <a:lnTo>
                    <a:pt x="54" y="22"/>
                  </a:lnTo>
                  <a:lnTo>
                    <a:pt x="55" y="24"/>
                  </a:lnTo>
                  <a:lnTo>
                    <a:pt x="59" y="24"/>
                  </a:lnTo>
                  <a:lnTo>
                    <a:pt x="61" y="22"/>
                  </a:lnTo>
                  <a:lnTo>
                    <a:pt x="63" y="22"/>
                  </a:lnTo>
                  <a:lnTo>
                    <a:pt x="63" y="20"/>
                  </a:lnTo>
                  <a:lnTo>
                    <a:pt x="66" y="20"/>
                  </a:lnTo>
                  <a:lnTo>
                    <a:pt x="65" y="22"/>
                  </a:lnTo>
                  <a:lnTo>
                    <a:pt x="65" y="24"/>
                  </a:lnTo>
                  <a:lnTo>
                    <a:pt x="61" y="26"/>
                  </a:lnTo>
                  <a:lnTo>
                    <a:pt x="57" y="28"/>
                  </a:lnTo>
                  <a:lnTo>
                    <a:pt x="55" y="26"/>
                  </a:lnTo>
                  <a:lnTo>
                    <a:pt x="54" y="26"/>
                  </a:lnTo>
                  <a:lnTo>
                    <a:pt x="52" y="24"/>
                  </a:lnTo>
                  <a:lnTo>
                    <a:pt x="50" y="22"/>
                  </a:lnTo>
                  <a:lnTo>
                    <a:pt x="50" y="20"/>
                  </a:lnTo>
                  <a:lnTo>
                    <a:pt x="50" y="17"/>
                  </a:lnTo>
                  <a:lnTo>
                    <a:pt x="50" y="15"/>
                  </a:lnTo>
                  <a:lnTo>
                    <a:pt x="50" y="11"/>
                  </a:lnTo>
                  <a:lnTo>
                    <a:pt x="52" y="9"/>
                  </a:lnTo>
                  <a:lnTo>
                    <a:pt x="54" y="8"/>
                  </a:lnTo>
                  <a:lnTo>
                    <a:pt x="55" y="8"/>
                  </a:lnTo>
                  <a:lnTo>
                    <a:pt x="59" y="6"/>
                  </a:lnTo>
                  <a:lnTo>
                    <a:pt x="61" y="8"/>
                  </a:lnTo>
                  <a:lnTo>
                    <a:pt x="63" y="8"/>
                  </a:lnTo>
                  <a:lnTo>
                    <a:pt x="65" y="9"/>
                  </a:lnTo>
                  <a:lnTo>
                    <a:pt x="66" y="11"/>
                  </a:lnTo>
                  <a:lnTo>
                    <a:pt x="66" y="13"/>
                  </a:lnTo>
                  <a:lnTo>
                    <a:pt x="63" y="13"/>
                  </a:lnTo>
                  <a:close/>
                  <a:moveTo>
                    <a:pt x="85" y="26"/>
                  </a:moveTo>
                  <a:lnTo>
                    <a:pt x="81" y="26"/>
                  </a:lnTo>
                  <a:lnTo>
                    <a:pt x="74" y="17"/>
                  </a:lnTo>
                  <a:lnTo>
                    <a:pt x="72" y="19"/>
                  </a:lnTo>
                  <a:lnTo>
                    <a:pt x="72" y="26"/>
                  </a:lnTo>
                  <a:lnTo>
                    <a:pt x="70" y="26"/>
                  </a:lnTo>
                  <a:lnTo>
                    <a:pt x="70" y="8"/>
                  </a:lnTo>
                  <a:lnTo>
                    <a:pt x="72" y="8"/>
                  </a:lnTo>
                  <a:lnTo>
                    <a:pt x="72" y="15"/>
                  </a:lnTo>
                  <a:lnTo>
                    <a:pt x="81" y="8"/>
                  </a:lnTo>
                  <a:lnTo>
                    <a:pt x="85" y="8"/>
                  </a:lnTo>
                  <a:lnTo>
                    <a:pt x="78" y="15"/>
                  </a:lnTo>
                  <a:lnTo>
                    <a:pt x="85" y="26"/>
                  </a:lnTo>
                  <a:close/>
                  <a:moveTo>
                    <a:pt x="89" y="8"/>
                  </a:moveTo>
                  <a:lnTo>
                    <a:pt x="98" y="8"/>
                  </a:lnTo>
                  <a:lnTo>
                    <a:pt x="100" y="8"/>
                  </a:lnTo>
                  <a:lnTo>
                    <a:pt x="102" y="8"/>
                  </a:lnTo>
                  <a:lnTo>
                    <a:pt x="103" y="9"/>
                  </a:lnTo>
                  <a:lnTo>
                    <a:pt x="103" y="11"/>
                  </a:lnTo>
                  <a:lnTo>
                    <a:pt x="103" y="13"/>
                  </a:lnTo>
                  <a:lnTo>
                    <a:pt x="103" y="15"/>
                  </a:lnTo>
                  <a:lnTo>
                    <a:pt x="102" y="15"/>
                  </a:lnTo>
                  <a:lnTo>
                    <a:pt x="100" y="17"/>
                  </a:lnTo>
                  <a:lnTo>
                    <a:pt x="102" y="17"/>
                  </a:lnTo>
                  <a:lnTo>
                    <a:pt x="103" y="17"/>
                  </a:lnTo>
                  <a:lnTo>
                    <a:pt x="105" y="19"/>
                  </a:lnTo>
                  <a:lnTo>
                    <a:pt x="105" y="20"/>
                  </a:lnTo>
                  <a:lnTo>
                    <a:pt x="105" y="22"/>
                  </a:lnTo>
                  <a:lnTo>
                    <a:pt x="103" y="24"/>
                  </a:lnTo>
                  <a:lnTo>
                    <a:pt x="102" y="26"/>
                  </a:lnTo>
                  <a:lnTo>
                    <a:pt x="100" y="26"/>
                  </a:lnTo>
                  <a:lnTo>
                    <a:pt x="98" y="26"/>
                  </a:lnTo>
                  <a:lnTo>
                    <a:pt x="89" y="26"/>
                  </a:lnTo>
                  <a:lnTo>
                    <a:pt x="89" y="8"/>
                  </a:lnTo>
                  <a:close/>
                  <a:moveTo>
                    <a:pt x="92" y="15"/>
                  </a:moveTo>
                  <a:lnTo>
                    <a:pt x="96" y="15"/>
                  </a:lnTo>
                  <a:lnTo>
                    <a:pt x="98" y="15"/>
                  </a:lnTo>
                  <a:lnTo>
                    <a:pt x="100" y="15"/>
                  </a:lnTo>
                  <a:lnTo>
                    <a:pt x="100" y="13"/>
                  </a:lnTo>
                  <a:lnTo>
                    <a:pt x="100" y="11"/>
                  </a:lnTo>
                  <a:lnTo>
                    <a:pt x="100" y="9"/>
                  </a:lnTo>
                  <a:lnTo>
                    <a:pt x="98" y="9"/>
                  </a:lnTo>
                  <a:lnTo>
                    <a:pt x="96" y="9"/>
                  </a:lnTo>
                  <a:lnTo>
                    <a:pt x="92" y="9"/>
                  </a:lnTo>
                  <a:lnTo>
                    <a:pt x="92" y="15"/>
                  </a:lnTo>
                  <a:close/>
                  <a:moveTo>
                    <a:pt x="92" y="24"/>
                  </a:moveTo>
                  <a:lnTo>
                    <a:pt x="98" y="24"/>
                  </a:lnTo>
                  <a:lnTo>
                    <a:pt x="100" y="24"/>
                  </a:lnTo>
                  <a:lnTo>
                    <a:pt x="100" y="22"/>
                  </a:lnTo>
                  <a:lnTo>
                    <a:pt x="102" y="22"/>
                  </a:lnTo>
                  <a:lnTo>
                    <a:pt x="102" y="20"/>
                  </a:lnTo>
                  <a:lnTo>
                    <a:pt x="102" y="19"/>
                  </a:lnTo>
                  <a:lnTo>
                    <a:pt x="100" y="19"/>
                  </a:lnTo>
                  <a:lnTo>
                    <a:pt x="96" y="19"/>
                  </a:lnTo>
                  <a:lnTo>
                    <a:pt x="92" y="19"/>
                  </a:lnTo>
                  <a:lnTo>
                    <a:pt x="92" y="24"/>
                  </a:lnTo>
                  <a:close/>
                  <a:moveTo>
                    <a:pt x="109" y="13"/>
                  </a:moveTo>
                  <a:lnTo>
                    <a:pt x="109" y="9"/>
                  </a:lnTo>
                  <a:lnTo>
                    <a:pt x="111" y="8"/>
                  </a:lnTo>
                  <a:lnTo>
                    <a:pt x="113" y="8"/>
                  </a:lnTo>
                  <a:lnTo>
                    <a:pt x="116" y="6"/>
                  </a:lnTo>
                  <a:lnTo>
                    <a:pt x="118" y="6"/>
                  </a:lnTo>
                  <a:lnTo>
                    <a:pt x="120" y="8"/>
                  </a:lnTo>
                  <a:lnTo>
                    <a:pt x="122" y="8"/>
                  </a:lnTo>
                  <a:lnTo>
                    <a:pt x="124" y="9"/>
                  </a:lnTo>
                  <a:lnTo>
                    <a:pt x="124" y="11"/>
                  </a:lnTo>
                  <a:lnTo>
                    <a:pt x="124" y="22"/>
                  </a:lnTo>
                  <a:lnTo>
                    <a:pt x="124" y="24"/>
                  </a:lnTo>
                  <a:lnTo>
                    <a:pt x="126" y="24"/>
                  </a:lnTo>
                  <a:lnTo>
                    <a:pt x="126" y="26"/>
                  </a:lnTo>
                  <a:lnTo>
                    <a:pt x="126" y="28"/>
                  </a:lnTo>
                  <a:lnTo>
                    <a:pt x="124" y="28"/>
                  </a:lnTo>
                  <a:lnTo>
                    <a:pt x="122" y="26"/>
                  </a:lnTo>
                  <a:lnTo>
                    <a:pt x="120" y="24"/>
                  </a:lnTo>
                  <a:lnTo>
                    <a:pt x="120" y="26"/>
                  </a:lnTo>
                  <a:lnTo>
                    <a:pt x="118" y="26"/>
                  </a:lnTo>
                  <a:lnTo>
                    <a:pt x="116" y="28"/>
                  </a:lnTo>
                  <a:lnTo>
                    <a:pt x="115" y="28"/>
                  </a:lnTo>
                  <a:lnTo>
                    <a:pt x="113" y="28"/>
                  </a:lnTo>
                  <a:lnTo>
                    <a:pt x="111" y="26"/>
                  </a:lnTo>
                  <a:lnTo>
                    <a:pt x="109" y="26"/>
                  </a:lnTo>
                  <a:lnTo>
                    <a:pt x="109" y="24"/>
                  </a:lnTo>
                  <a:lnTo>
                    <a:pt x="107" y="22"/>
                  </a:lnTo>
                  <a:lnTo>
                    <a:pt x="107" y="20"/>
                  </a:lnTo>
                  <a:lnTo>
                    <a:pt x="109" y="17"/>
                  </a:lnTo>
                  <a:lnTo>
                    <a:pt x="111" y="17"/>
                  </a:lnTo>
                  <a:lnTo>
                    <a:pt x="115" y="15"/>
                  </a:lnTo>
                  <a:lnTo>
                    <a:pt x="118" y="15"/>
                  </a:lnTo>
                  <a:lnTo>
                    <a:pt x="120" y="15"/>
                  </a:lnTo>
                  <a:lnTo>
                    <a:pt x="120" y="13"/>
                  </a:lnTo>
                  <a:lnTo>
                    <a:pt x="120" y="9"/>
                  </a:lnTo>
                  <a:lnTo>
                    <a:pt x="116" y="9"/>
                  </a:lnTo>
                  <a:lnTo>
                    <a:pt x="115" y="9"/>
                  </a:lnTo>
                  <a:lnTo>
                    <a:pt x="113" y="9"/>
                  </a:lnTo>
                  <a:lnTo>
                    <a:pt x="113" y="11"/>
                  </a:lnTo>
                  <a:lnTo>
                    <a:pt x="113" y="13"/>
                  </a:lnTo>
                  <a:lnTo>
                    <a:pt x="109" y="13"/>
                  </a:lnTo>
                  <a:close/>
                  <a:moveTo>
                    <a:pt x="120" y="17"/>
                  </a:moveTo>
                  <a:lnTo>
                    <a:pt x="120" y="17"/>
                  </a:lnTo>
                  <a:lnTo>
                    <a:pt x="118" y="17"/>
                  </a:lnTo>
                  <a:lnTo>
                    <a:pt x="115" y="19"/>
                  </a:lnTo>
                  <a:lnTo>
                    <a:pt x="113" y="19"/>
                  </a:lnTo>
                  <a:lnTo>
                    <a:pt x="111" y="20"/>
                  </a:lnTo>
                  <a:lnTo>
                    <a:pt x="113" y="24"/>
                  </a:lnTo>
                  <a:lnTo>
                    <a:pt x="115" y="24"/>
                  </a:lnTo>
                  <a:lnTo>
                    <a:pt x="116" y="24"/>
                  </a:lnTo>
                  <a:lnTo>
                    <a:pt x="118" y="24"/>
                  </a:lnTo>
                  <a:lnTo>
                    <a:pt x="118" y="22"/>
                  </a:lnTo>
                  <a:lnTo>
                    <a:pt x="120" y="22"/>
                  </a:lnTo>
                  <a:lnTo>
                    <a:pt x="120" y="20"/>
                  </a:lnTo>
                  <a:lnTo>
                    <a:pt x="120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94" name="Freeform 185">
              <a:extLst>
                <a:ext uri="{FF2B5EF4-FFF2-40B4-BE49-F238E27FC236}">
                  <a16:creationId xmlns:a16="http://schemas.microsoft.com/office/drawing/2014/main" id="{1080BCDA-F3D7-AF45-BEC9-E10BED06DB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53747" y="3676337"/>
              <a:ext cx="249238" cy="53975"/>
            </a:xfrm>
            <a:custGeom>
              <a:avLst/>
              <a:gdLst>
                <a:gd name="T0" fmla="*/ 24924 w 170"/>
                <a:gd name="T1" fmla="*/ 0 h 34"/>
                <a:gd name="T2" fmla="*/ 30788 w 170"/>
                <a:gd name="T3" fmla="*/ 9525 h 34"/>
                <a:gd name="T4" fmla="*/ 27856 w 170"/>
                <a:gd name="T5" fmla="*/ 20637 h 34"/>
                <a:gd name="T6" fmla="*/ 30788 w 170"/>
                <a:gd name="T7" fmla="*/ 34925 h 34"/>
                <a:gd name="T8" fmla="*/ 16127 w 170"/>
                <a:gd name="T9" fmla="*/ 41275 h 34"/>
                <a:gd name="T10" fmla="*/ 16127 w 170"/>
                <a:gd name="T11" fmla="*/ 17462 h 34"/>
                <a:gd name="T12" fmla="*/ 24924 w 170"/>
                <a:gd name="T13" fmla="*/ 9525 h 34"/>
                <a:gd name="T14" fmla="*/ 16127 w 170"/>
                <a:gd name="T15" fmla="*/ 3175 h 34"/>
                <a:gd name="T16" fmla="*/ 16127 w 170"/>
                <a:gd name="T17" fmla="*/ 34925 h 34"/>
                <a:gd name="T18" fmla="*/ 24924 w 170"/>
                <a:gd name="T19" fmla="*/ 30162 h 34"/>
                <a:gd name="T20" fmla="*/ 5864 w 170"/>
                <a:gd name="T21" fmla="*/ 34925 h 34"/>
                <a:gd name="T22" fmla="*/ 41051 w 170"/>
                <a:gd name="T23" fmla="*/ 38100 h 34"/>
                <a:gd name="T24" fmla="*/ 35187 w 170"/>
                <a:gd name="T25" fmla="*/ 38100 h 34"/>
                <a:gd name="T26" fmla="*/ 35187 w 170"/>
                <a:gd name="T27" fmla="*/ 12700 h 34"/>
                <a:gd name="T28" fmla="*/ 51314 w 170"/>
                <a:gd name="T29" fmla="*/ 14287 h 34"/>
                <a:gd name="T30" fmla="*/ 67441 w 170"/>
                <a:gd name="T31" fmla="*/ 12700 h 34"/>
                <a:gd name="T32" fmla="*/ 82102 w 170"/>
                <a:gd name="T33" fmla="*/ 9525 h 34"/>
                <a:gd name="T34" fmla="*/ 86500 w 170"/>
                <a:gd name="T35" fmla="*/ 17462 h 34"/>
                <a:gd name="T36" fmla="*/ 89432 w 170"/>
                <a:gd name="T37" fmla="*/ 38100 h 34"/>
                <a:gd name="T38" fmla="*/ 89432 w 170"/>
                <a:gd name="T39" fmla="*/ 41275 h 34"/>
                <a:gd name="T40" fmla="*/ 86500 w 170"/>
                <a:gd name="T41" fmla="*/ 41275 h 34"/>
                <a:gd name="T42" fmla="*/ 82102 w 170"/>
                <a:gd name="T43" fmla="*/ 38100 h 34"/>
                <a:gd name="T44" fmla="*/ 70373 w 170"/>
                <a:gd name="T45" fmla="*/ 41275 h 34"/>
                <a:gd name="T46" fmla="*/ 65975 w 170"/>
                <a:gd name="T47" fmla="*/ 38100 h 34"/>
                <a:gd name="T48" fmla="*/ 65975 w 170"/>
                <a:gd name="T49" fmla="*/ 26988 h 34"/>
                <a:gd name="T50" fmla="*/ 82102 w 170"/>
                <a:gd name="T51" fmla="*/ 20637 h 34"/>
                <a:gd name="T52" fmla="*/ 73305 w 170"/>
                <a:gd name="T53" fmla="*/ 14287 h 34"/>
                <a:gd name="T54" fmla="*/ 65975 w 170"/>
                <a:gd name="T55" fmla="*/ 20637 h 34"/>
                <a:gd name="T56" fmla="*/ 79170 w 170"/>
                <a:gd name="T57" fmla="*/ 26988 h 34"/>
                <a:gd name="T58" fmla="*/ 70373 w 170"/>
                <a:gd name="T59" fmla="*/ 30162 h 34"/>
                <a:gd name="T60" fmla="*/ 67441 w 170"/>
                <a:gd name="T61" fmla="*/ 34925 h 34"/>
                <a:gd name="T62" fmla="*/ 79170 w 170"/>
                <a:gd name="T63" fmla="*/ 34925 h 34"/>
                <a:gd name="T64" fmla="*/ 82102 w 170"/>
                <a:gd name="T65" fmla="*/ 26988 h 34"/>
                <a:gd name="T66" fmla="*/ 92365 w 170"/>
                <a:gd name="T67" fmla="*/ 38100 h 34"/>
                <a:gd name="T68" fmla="*/ 95297 w 170"/>
                <a:gd name="T69" fmla="*/ 33337 h 34"/>
                <a:gd name="T70" fmla="*/ 117288 w 170"/>
                <a:gd name="T71" fmla="*/ 38100 h 34"/>
                <a:gd name="T72" fmla="*/ 114356 w 170"/>
                <a:gd name="T73" fmla="*/ 41275 h 34"/>
                <a:gd name="T74" fmla="*/ 101161 w 170"/>
                <a:gd name="T75" fmla="*/ 14287 h 34"/>
                <a:gd name="T76" fmla="*/ 111424 w 170"/>
                <a:gd name="T77" fmla="*/ 38100 h 34"/>
                <a:gd name="T78" fmla="*/ 146611 w 170"/>
                <a:gd name="T79" fmla="*/ 12700 h 34"/>
                <a:gd name="T80" fmla="*/ 140746 w 170"/>
                <a:gd name="T81" fmla="*/ 17462 h 34"/>
                <a:gd name="T82" fmla="*/ 127551 w 170"/>
                <a:gd name="T83" fmla="*/ 12700 h 34"/>
                <a:gd name="T84" fmla="*/ 187662 w 170"/>
                <a:gd name="T85" fmla="*/ 12700 h 34"/>
                <a:gd name="T86" fmla="*/ 181797 w 170"/>
                <a:gd name="T87" fmla="*/ 20637 h 34"/>
                <a:gd name="T88" fmla="*/ 181797 w 170"/>
                <a:gd name="T89" fmla="*/ 17462 h 34"/>
                <a:gd name="T90" fmla="*/ 156873 w 170"/>
                <a:gd name="T91" fmla="*/ 17462 h 34"/>
                <a:gd name="T92" fmla="*/ 159806 w 170"/>
                <a:gd name="T93" fmla="*/ 23812 h 34"/>
                <a:gd name="T94" fmla="*/ 159806 w 170"/>
                <a:gd name="T95" fmla="*/ 12700 h 34"/>
                <a:gd name="T96" fmla="*/ 211119 w 170"/>
                <a:gd name="T97" fmla="*/ 12700 h 34"/>
                <a:gd name="T98" fmla="*/ 211119 w 170"/>
                <a:gd name="T99" fmla="*/ 17462 h 34"/>
                <a:gd name="T100" fmla="*/ 192060 w 170"/>
                <a:gd name="T101" fmla="*/ 12700 h 34"/>
                <a:gd name="T102" fmla="*/ 227246 w 170"/>
                <a:gd name="T103" fmla="*/ 12700 h 34"/>
                <a:gd name="T104" fmla="*/ 233111 w 170"/>
                <a:gd name="T105" fmla="*/ 12700 h 34"/>
                <a:gd name="T106" fmla="*/ 243374 w 170"/>
                <a:gd name="T107" fmla="*/ 12700 h 34"/>
                <a:gd name="T108" fmla="*/ 249238 w 170"/>
                <a:gd name="T109" fmla="*/ 26988 h 34"/>
                <a:gd name="T110" fmla="*/ 243374 w 170"/>
                <a:gd name="T111" fmla="*/ 41275 h 34"/>
                <a:gd name="T112" fmla="*/ 233111 w 170"/>
                <a:gd name="T113" fmla="*/ 41275 h 34"/>
                <a:gd name="T114" fmla="*/ 227246 w 170"/>
                <a:gd name="T115" fmla="*/ 53975 h 34"/>
                <a:gd name="T116" fmla="*/ 238975 w 170"/>
                <a:gd name="T117" fmla="*/ 38100 h 34"/>
                <a:gd name="T118" fmla="*/ 243374 w 170"/>
                <a:gd name="T119" fmla="*/ 30162 h 34"/>
                <a:gd name="T120" fmla="*/ 243374 w 170"/>
                <a:gd name="T121" fmla="*/ 17462 h 34"/>
                <a:gd name="T122" fmla="*/ 233111 w 170"/>
                <a:gd name="T123" fmla="*/ 14287 h 34"/>
                <a:gd name="T124" fmla="*/ 230179 w 170"/>
                <a:gd name="T125" fmla="*/ 33337 h 3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0"/>
                <a:gd name="T190" fmla="*/ 0 h 34"/>
                <a:gd name="T191" fmla="*/ 170 w 170"/>
                <a:gd name="T192" fmla="*/ 34 h 3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0" h="34">
                  <a:moveTo>
                    <a:pt x="0" y="0"/>
                  </a:move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7" y="2"/>
                  </a:lnTo>
                  <a:lnTo>
                    <a:pt x="19" y="2"/>
                  </a:lnTo>
                  <a:lnTo>
                    <a:pt x="19" y="4"/>
                  </a:lnTo>
                  <a:lnTo>
                    <a:pt x="21" y="6"/>
                  </a:lnTo>
                  <a:lnTo>
                    <a:pt x="19" y="9"/>
                  </a:lnTo>
                  <a:lnTo>
                    <a:pt x="17" y="11"/>
                  </a:lnTo>
                  <a:lnTo>
                    <a:pt x="19" y="13"/>
                  </a:lnTo>
                  <a:lnTo>
                    <a:pt x="21" y="15"/>
                  </a:lnTo>
                  <a:lnTo>
                    <a:pt x="21" y="19"/>
                  </a:lnTo>
                  <a:lnTo>
                    <a:pt x="21" y="21"/>
                  </a:lnTo>
                  <a:lnTo>
                    <a:pt x="21" y="22"/>
                  </a:lnTo>
                  <a:lnTo>
                    <a:pt x="19" y="24"/>
                  </a:lnTo>
                  <a:lnTo>
                    <a:pt x="17" y="26"/>
                  </a:lnTo>
                  <a:lnTo>
                    <a:pt x="15" y="26"/>
                  </a:lnTo>
                  <a:lnTo>
                    <a:pt x="11" y="26"/>
                  </a:lnTo>
                  <a:lnTo>
                    <a:pt x="0" y="26"/>
                  </a:lnTo>
                  <a:lnTo>
                    <a:pt x="0" y="0"/>
                  </a:lnTo>
                  <a:close/>
                  <a:moveTo>
                    <a:pt x="4" y="11"/>
                  </a:moveTo>
                  <a:lnTo>
                    <a:pt x="11" y="11"/>
                  </a:lnTo>
                  <a:lnTo>
                    <a:pt x="13" y="11"/>
                  </a:lnTo>
                  <a:lnTo>
                    <a:pt x="15" y="9"/>
                  </a:lnTo>
                  <a:lnTo>
                    <a:pt x="15" y="8"/>
                  </a:lnTo>
                  <a:lnTo>
                    <a:pt x="17" y="6"/>
                  </a:lnTo>
                  <a:lnTo>
                    <a:pt x="15" y="4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4" y="2"/>
                  </a:lnTo>
                  <a:lnTo>
                    <a:pt x="4" y="11"/>
                  </a:lnTo>
                  <a:close/>
                  <a:moveTo>
                    <a:pt x="4" y="22"/>
                  </a:moveTo>
                  <a:lnTo>
                    <a:pt x="11" y="22"/>
                  </a:lnTo>
                  <a:lnTo>
                    <a:pt x="13" y="22"/>
                  </a:lnTo>
                  <a:lnTo>
                    <a:pt x="15" y="22"/>
                  </a:lnTo>
                  <a:lnTo>
                    <a:pt x="17" y="21"/>
                  </a:lnTo>
                  <a:lnTo>
                    <a:pt x="17" y="19"/>
                  </a:lnTo>
                  <a:lnTo>
                    <a:pt x="15" y="15"/>
                  </a:lnTo>
                  <a:lnTo>
                    <a:pt x="11" y="13"/>
                  </a:lnTo>
                  <a:lnTo>
                    <a:pt x="4" y="13"/>
                  </a:lnTo>
                  <a:lnTo>
                    <a:pt x="4" y="22"/>
                  </a:lnTo>
                  <a:close/>
                  <a:moveTo>
                    <a:pt x="28" y="9"/>
                  </a:moveTo>
                  <a:lnTo>
                    <a:pt x="28" y="21"/>
                  </a:lnTo>
                  <a:lnTo>
                    <a:pt x="28" y="22"/>
                  </a:lnTo>
                  <a:lnTo>
                    <a:pt x="28" y="24"/>
                  </a:lnTo>
                  <a:lnTo>
                    <a:pt x="26" y="26"/>
                  </a:lnTo>
                  <a:lnTo>
                    <a:pt x="22" y="26"/>
                  </a:lnTo>
                  <a:lnTo>
                    <a:pt x="22" y="24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1"/>
                  </a:lnTo>
                  <a:lnTo>
                    <a:pt x="24" y="8"/>
                  </a:lnTo>
                  <a:lnTo>
                    <a:pt x="39" y="8"/>
                  </a:lnTo>
                  <a:lnTo>
                    <a:pt x="39" y="26"/>
                  </a:lnTo>
                  <a:lnTo>
                    <a:pt x="35" y="26"/>
                  </a:lnTo>
                  <a:lnTo>
                    <a:pt x="35" y="9"/>
                  </a:lnTo>
                  <a:lnTo>
                    <a:pt x="28" y="9"/>
                  </a:lnTo>
                  <a:close/>
                  <a:moveTo>
                    <a:pt x="45" y="13"/>
                  </a:moveTo>
                  <a:lnTo>
                    <a:pt x="45" y="9"/>
                  </a:lnTo>
                  <a:lnTo>
                    <a:pt x="46" y="8"/>
                  </a:lnTo>
                  <a:lnTo>
                    <a:pt x="48" y="6"/>
                  </a:lnTo>
                  <a:lnTo>
                    <a:pt x="52" y="6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57" y="8"/>
                  </a:lnTo>
                  <a:lnTo>
                    <a:pt x="59" y="9"/>
                  </a:lnTo>
                  <a:lnTo>
                    <a:pt x="59" y="11"/>
                  </a:lnTo>
                  <a:lnTo>
                    <a:pt x="59" y="22"/>
                  </a:lnTo>
                  <a:lnTo>
                    <a:pt x="59" y="24"/>
                  </a:lnTo>
                  <a:lnTo>
                    <a:pt x="61" y="24"/>
                  </a:lnTo>
                  <a:lnTo>
                    <a:pt x="61" y="26"/>
                  </a:lnTo>
                  <a:lnTo>
                    <a:pt x="59" y="26"/>
                  </a:lnTo>
                  <a:lnTo>
                    <a:pt x="57" y="26"/>
                  </a:lnTo>
                  <a:lnTo>
                    <a:pt x="56" y="24"/>
                  </a:lnTo>
                  <a:lnTo>
                    <a:pt x="54" y="26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6" y="26"/>
                  </a:lnTo>
                  <a:lnTo>
                    <a:pt x="45" y="26"/>
                  </a:lnTo>
                  <a:lnTo>
                    <a:pt x="45" y="24"/>
                  </a:lnTo>
                  <a:lnTo>
                    <a:pt x="43" y="22"/>
                  </a:lnTo>
                  <a:lnTo>
                    <a:pt x="43" y="21"/>
                  </a:lnTo>
                  <a:lnTo>
                    <a:pt x="43" y="19"/>
                  </a:lnTo>
                  <a:lnTo>
                    <a:pt x="45" y="17"/>
                  </a:lnTo>
                  <a:lnTo>
                    <a:pt x="46" y="15"/>
                  </a:lnTo>
                  <a:lnTo>
                    <a:pt x="48" y="15"/>
                  </a:lnTo>
                  <a:lnTo>
                    <a:pt x="54" y="15"/>
                  </a:lnTo>
                  <a:lnTo>
                    <a:pt x="56" y="13"/>
                  </a:lnTo>
                  <a:lnTo>
                    <a:pt x="56" y="11"/>
                  </a:lnTo>
                  <a:lnTo>
                    <a:pt x="56" y="9"/>
                  </a:lnTo>
                  <a:lnTo>
                    <a:pt x="52" y="9"/>
                  </a:lnTo>
                  <a:lnTo>
                    <a:pt x="50" y="9"/>
                  </a:lnTo>
                  <a:lnTo>
                    <a:pt x="48" y="9"/>
                  </a:lnTo>
                  <a:lnTo>
                    <a:pt x="48" y="11"/>
                  </a:lnTo>
                  <a:lnTo>
                    <a:pt x="46" y="13"/>
                  </a:lnTo>
                  <a:lnTo>
                    <a:pt x="45" y="13"/>
                  </a:lnTo>
                  <a:close/>
                  <a:moveTo>
                    <a:pt x="56" y="17"/>
                  </a:moveTo>
                  <a:lnTo>
                    <a:pt x="56" y="17"/>
                  </a:lnTo>
                  <a:lnTo>
                    <a:pt x="54" y="17"/>
                  </a:lnTo>
                  <a:lnTo>
                    <a:pt x="50" y="17"/>
                  </a:lnTo>
                  <a:lnTo>
                    <a:pt x="48" y="19"/>
                  </a:lnTo>
                  <a:lnTo>
                    <a:pt x="46" y="19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50" y="24"/>
                  </a:lnTo>
                  <a:lnTo>
                    <a:pt x="52" y="24"/>
                  </a:lnTo>
                  <a:lnTo>
                    <a:pt x="54" y="24"/>
                  </a:lnTo>
                  <a:lnTo>
                    <a:pt x="54" y="22"/>
                  </a:lnTo>
                  <a:lnTo>
                    <a:pt x="56" y="22"/>
                  </a:lnTo>
                  <a:lnTo>
                    <a:pt x="56" y="21"/>
                  </a:lnTo>
                  <a:lnTo>
                    <a:pt x="56" y="19"/>
                  </a:lnTo>
                  <a:lnTo>
                    <a:pt x="56" y="17"/>
                  </a:lnTo>
                  <a:close/>
                  <a:moveTo>
                    <a:pt x="65" y="26"/>
                  </a:moveTo>
                  <a:lnTo>
                    <a:pt x="65" y="32"/>
                  </a:lnTo>
                  <a:lnTo>
                    <a:pt x="63" y="32"/>
                  </a:lnTo>
                  <a:lnTo>
                    <a:pt x="63" y="24"/>
                  </a:lnTo>
                  <a:lnTo>
                    <a:pt x="65" y="22"/>
                  </a:lnTo>
                  <a:lnTo>
                    <a:pt x="65" y="21"/>
                  </a:lnTo>
                  <a:lnTo>
                    <a:pt x="65" y="8"/>
                  </a:lnTo>
                  <a:lnTo>
                    <a:pt x="80" y="8"/>
                  </a:lnTo>
                  <a:lnTo>
                    <a:pt x="80" y="24"/>
                  </a:lnTo>
                  <a:lnTo>
                    <a:pt x="81" y="24"/>
                  </a:lnTo>
                  <a:lnTo>
                    <a:pt x="81" y="32"/>
                  </a:lnTo>
                  <a:lnTo>
                    <a:pt x="78" y="32"/>
                  </a:lnTo>
                  <a:lnTo>
                    <a:pt x="78" y="26"/>
                  </a:lnTo>
                  <a:lnTo>
                    <a:pt x="65" y="26"/>
                  </a:lnTo>
                  <a:close/>
                  <a:moveTo>
                    <a:pt x="76" y="24"/>
                  </a:moveTo>
                  <a:lnTo>
                    <a:pt x="76" y="9"/>
                  </a:lnTo>
                  <a:lnTo>
                    <a:pt x="69" y="9"/>
                  </a:lnTo>
                  <a:lnTo>
                    <a:pt x="69" y="21"/>
                  </a:lnTo>
                  <a:lnTo>
                    <a:pt x="69" y="22"/>
                  </a:lnTo>
                  <a:lnTo>
                    <a:pt x="67" y="24"/>
                  </a:lnTo>
                  <a:lnTo>
                    <a:pt x="76" y="24"/>
                  </a:lnTo>
                  <a:close/>
                  <a:moveTo>
                    <a:pt x="87" y="21"/>
                  </a:moveTo>
                  <a:lnTo>
                    <a:pt x="87" y="21"/>
                  </a:lnTo>
                  <a:lnTo>
                    <a:pt x="96" y="8"/>
                  </a:lnTo>
                  <a:lnTo>
                    <a:pt x="100" y="8"/>
                  </a:lnTo>
                  <a:lnTo>
                    <a:pt x="100" y="26"/>
                  </a:lnTo>
                  <a:lnTo>
                    <a:pt x="96" y="26"/>
                  </a:lnTo>
                  <a:lnTo>
                    <a:pt x="96" y="11"/>
                  </a:lnTo>
                  <a:lnTo>
                    <a:pt x="89" y="26"/>
                  </a:lnTo>
                  <a:lnTo>
                    <a:pt x="85" y="26"/>
                  </a:lnTo>
                  <a:lnTo>
                    <a:pt x="85" y="8"/>
                  </a:lnTo>
                  <a:lnTo>
                    <a:pt x="87" y="8"/>
                  </a:lnTo>
                  <a:lnTo>
                    <a:pt x="87" y="21"/>
                  </a:lnTo>
                  <a:close/>
                  <a:moveTo>
                    <a:pt x="117" y="22"/>
                  </a:moveTo>
                  <a:lnTo>
                    <a:pt x="122" y="8"/>
                  </a:lnTo>
                  <a:lnTo>
                    <a:pt x="128" y="8"/>
                  </a:lnTo>
                  <a:lnTo>
                    <a:pt x="128" y="26"/>
                  </a:lnTo>
                  <a:lnTo>
                    <a:pt x="124" y="26"/>
                  </a:lnTo>
                  <a:lnTo>
                    <a:pt x="124" y="15"/>
                  </a:lnTo>
                  <a:lnTo>
                    <a:pt x="124" y="13"/>
                  </a:lnTo>
                  <a:lnTo>
                    <a:pt x="124" y="11"/>
                  </a:lnTo>
                  <a:lnTo>
                    <a:pt x="118" y="26"/>
                  </a:lnTo>
                  <a:lnTo>
                    <a:pt x="115" y="26"/>
                  </a:lnTo>
                  <a:lnTo>
                    <a:pt x="109" y="11"/>
                  </a:lnTo>
                  <a:lnTo>
                    <a:pt x="107" y="11"/>
                  </a:lnTo>
                  <a:lnTo>
                    <a:pt x="107" y="13"/>
                  </a:lnTo>
                  <a:lnTo>
                    <a:pt x="109" y="13"/>
                  </a:lnTo>
                  <a:lnTo>
                    <a:pt x="109" y="15"/>
                  </a:lnTo>
                  <a:lnTo>
                    <a:pt x="109" y="26"/>
                  </a:lnTo>
                  <a:lnTo>
                    <a:pt x="105" y="26"/>
                  </a:lnTo>
                  <a:lnTo>
                    <a:pt x="105" y="8"/>
                  </a:lnTo>
                  <a:lnTo>
                    <a:pt x="109" y="8"/>
                  </a:lnTo>
                  <a:lnTo>
                    <a:pt x="117" y="22"/>
                  </a:lnTo>
                  <a:close/>
                  <a:moveTo>
                    <a:pt x="135" y="21"/>
                  </a:moveTo>
                  <a:lnTo>
                    <a:pt x="135" y="21"/>
                  </a:lnTo>
                  <a:lnTo>
                    <a:pt x="144" y="8"/>
                  </a:lnTo>
                  <a:lnTo>
                    <a:pt x="148" y="8"/>
                  </a:lnTo>
                  <a:lnTo>
                    <a:pt x="148" y="26"/>
                  </a:lnTo>
                  <a:lnTo>
                    <a:pt x="144" y="26"/>
                  </a:lnTo>
                  <a:lnTo>
                    <a:pt x="144" y="11"/>
                  </a:lnTo>
                  <a:lnTo>
                    <a:pt x="137" y="26"/>
                  </a:lnTo>
                  <a:lnTo>
                    <a:pt x="131" y="26"/>
                  </a:lnTo>
                  <a:lnTo>
                    <a:pt x="131" y="8"/>
                  </a:lnTo>
                  <a:lnTo>
                    <a:pt x="135" y="8"/>
                  </a:lnTo>
                  <a:lnTo>
                    <a:pt x="135" y="21"/>
                  </a:lnTo>
                  <a:close/>
                  <a:moveTo>
                    <a:pt x="154" y="8"/>
                  </a:moveTo>
                  <a:lnTo>
                    <a:pt x="155" y="8"/>
                  </a:lnTo>
                  <a:lnTo>
                    <a:pt x="155" y="9"/>
                  </a:lnTo>
                  <a:lnTo>
                    <a:pt x="157" y="8"/>
                  </a:lnTo>
                  <a:lnTo>
                    <a:pt x="159" y="8"/>
                  </a:lnTo>
                  <a:lnTo>
                    <a:pt x="159" y="6"/>
                  </a:lnTo>
                  <a:lnTo>
                    <a:pt x="163" y="6"/>
                  </a:lnTo>
                  <a:lnTo>
                    <a:pt x="165" y="6"/>
                  </a:lnTo>
                  <a:lnTo>
                    <a:pt x="166" y="8"/>
                  </a:lnTo>
                  <a:lnTo>
                    <a:pt x="168" y="9"/>
                  </a:lnTo>
                  <a:lnTo>
                    <a:pt x="168" y="11"/>
                  </a:lnTo>
                  <a:lnTo>
                    <a:pt x="170" y="13"/>
                  </a:lnTo>
                  <a:lnTo>
                    <a:pt x="170" y="17"/>
                  </a:lnTo>
                  <a:lnTo>
                    <a:pt x="170" y="19"/>
                  </a:lnTo>
                  <a:lnTo>
                    <a:pt x="170" y="21"/>
                  </a:lnTo>
                  <a:lnTo>
                    <a:pt x="168" y="24"/>
                  </a:lnTo>
                  <a:lnTo>
                    <a:pt x="166" y="26"/>
                  </a:lnTo>
                  <a:lnTo>
                    <a:pt x="165" y="26"/>
                  </a:lnTo>
                  <a:lnTo>
                    <a:pt x="161" y="26"/>
                  </a:lnTo>
                  <a:lnTo>
                    <a:pt x="159" y="26"/>
                  </a:lnTo>
                  <a:lnTo>
                    <a:pt x="157" y="26"/>
                  </a:lnTo>
                  <a:lnTo>
                    <a:pt x="155" y="24"/>
                  </a:lnTo>
                  <a:lnTo>
                    <a:pt x="155" y="34"/>
                  </a:lnTo>
                  <a:lnTo>
                    <a:pt x="154" y="34"/>
                  </a:lnTo>
                  <a:lnTo>
                    <a:pt x="154" y="8"/>
                  </a:lnTo>
                  <a:close/>
                  <a:moveTo>
                    <a:pt x="161" y="24"/>
                  </a:moveTo>
                  <a:lnTo>
                    <a:pt x="163" y="24"/>
                  </a:lnTo>
                  <a:lnTo>
                    <a:pt x="165" y="22"/>
                  </a:lnTo>
                  <a:lnTo>
                    <a:pt x="166" y="21"/>
                  </a:lnTo>
                  <a:lnTo>
                    <a:pt x="166" y="19"/>
                  </a:lnTo>
                  <a:lnTo>
                    <a:pt x="166" y="17"/>
                  </a:lnTo>
                  <a:lnTo>
                    <a:pt x="166" y="15"/>
                  </a:lnTo>
                  <a:lnTo>
                    <a:pt x="166" y="13"/>
                  </a:lnTo>
                  <a:lnTo>
                    <a:pt x="166" y="11"/>
                  </a:lnTo>
                  <a:lnTo>
                    <a:pt x="165" y="9"/>
                  </a:lnTo>
                  <a:lnTo>
                    <a:pt x="163" y="9"/>
                  </a:lnTo>
                  <a:lnTo>
                    <a:pt x="161" y="9"/>
                  </a:lnTo>
                  <a:lnTo>
                    <a:pt x="159" y="9"/>
                  </a:lnTo>
                  <a:lnTo>
                    <a:pt x="157" y="11"/>
                  </a:lnTo>
                  <a:lnTo>
                    <a:pt x="157" y="13"/>
                  </a:lnTo>
                  <a:lnTo>
                    <a:pt x="155" y="17"/>
                  </a:lnTo>
                  <a:lnTo>
                    <a:pt x="157" y="21"/>
                  </a:lnTo>
                  <a:lnTo>
                    <a:pt x="157" y="22"/>
                  </a:lnTo>
                  <a:lnTo>
                    <a:pt x="159" y="24"/>
                  </a:lnTo>
                  <a:lnTo>
                    <a:pt x="161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95" name="Freeform 186">
              <a:extLst>
                <a:ext uri="{FF2B5EF4-FFF2-40B4-BE49-F238E27FC236}">
                  <a16:creationId xmlns:a16="http://schemas.microsoft.com/office/drawing/2014/main" id="{2B3F9D1A-E53A-844E-976F-B7B2A0D340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36310" y="3603311"/>
              <a:ext cx="215900" cy="44450"/>
            </a:xfrm>
            <a:custGeom>
              <a:avLst/>
              <a:gdLst>
                <a:gd name="T0" fmla="*/ 32093 w 148"/>
                <a:gd name="T1" fmla="*/ 41275 h 28"/>
                <a:gd name="T2" fmla="*/ 0 w 148"/>
                <a:gd name="T3" fmla="*/ 41275 h 28"/>
                <a:gd name="T4" fmla="*/ 53975 w 148"/>
                <a:gd name="T5" fmla="*/ 11113 h 28"/>
                <a:gd name="T6" fmla="*/ 61269 w 148"/>
                <a:gd name="T7" fmla="*/ 20638 h 28"/>
                <a:gd name="T8" fmla="*/ 61269 w 148"/>
                <a:gd name="T9" fmla="*/ 30163 h 28"/>
                <a:gd name="T10" fmla="*/ 61269 w 148"/>
                <a:gd name="T11" fmla="*/ 38100 h 28"/>
                <a:gd name="T12" fmla="*/ 40846 w 148"/>
                <a:gd name="T13" fmla="*/ 11113 h 28"/>
                <a:gd name="T14" fmla="*/ 56893 w 148"/>
                <a:gd name="T15" fmla="*/ 23812 h 28"/>
                <a:gd name="T16" fmla="*/ 56893 w 148"/>
                <a:gd name="T17" fmla="*/ 17463 h 28"/>
                <a:gd name="T18" fmla="*/ 43764 w 148"/>
                <a:gd name="T19" fmla="*/ 38100 h 28"/>
                <a:gd name="T20" fmla="*/ 59810 w 148"/>
                <a:gd name="T21" fmla="*/ 31750 h 28"/>
                <a:gd name="T22" fmla="*/ 43764 w 148"/>
                <a:gd name="T23" fmla="*/ 30163 h 28"/>
                <a:gd name="T24" fmla="*/ 75857 w 148"/>
                <a:gd name="T25" fmla="*/ 11113 h 28"/>
                <a:gd name="T26" fmla="*/ 88986 w 148"/>
                <a:gd name="T27" fmla="*/ 14288 h 28"/>
                <a:gd name="T28" fmla="*/ 94821 w 148"/>
                <a:gd name="T29" fmla="*/ 38100 h 28"/>
                <a:gd name="T30" fmla="*/ 94821 w 148"/>
                <a:gd name="T31" fmla="*/ 41275 h 28"/>
                <a:gd name="T32" fmla="*/ 88986 w 148"/>
                <a:gd name="T33" fmla="*/ 41275 h 28"/>
                <a:gd name="T34" fmla="*/ 83151 w 148"/>
                <a:gd name="T35" fmla="*/ 41275 h 28"/>
                <a:gd name="T36" fmla="*/ 70022 w 148"/>
                <a:gd name="T37" fmla="*/ 41275 h 28"/>
                <a:gd name="T38" fmla="*/ 70022 w 148"/>
                <a:gd name="T39" fmla="*/ 30163 h 28"/>
                <a:gd name="T40" fmla="*/ 86068 w 148"/>
                <a:gd name="T41" fmla="*/ 20638 h 28"/>
                <a:gd name="T42" fmla="*/ 75857 w 148"/>
                <a:gd name="T43" fmla="*/ 17463 h 28"/>
                <a:gd name="T44" fmla="*/ 83151 w 148"/>
                <a:gd name="T45" fmla="*/ 26988 h 28"/>
                <a:gd name="T46" fmla="*/ 75857 w 148"/>
                <a:gd name="T47" fmla="*/ 30163 h 28"/>
                <a:gd name="T48" fmla="*/ 78774 w 148"/>
                <a:gd name="T49" fmla="*/ 38100 h 28"/>
                <a:gd name="T50" fmla="*/ 86068 w 148"/>
                <a:gd name="T51" fmla="*/ 31750 h 28"/>
                <a:gd name="T52" fmla="*/ 123997 w 148"/>
                <a:gd name="T53" fmla="*/ 41275 h 28"/>
                <a:gd name="T54" fmla="*/ 99197 w 148"/>
                <a:gd name="T55" fmla="*/ 41275 h 28"/>
                <a:gd name="T56" fmla="*/ 118161 w 148"/>
                <a:gd name="T57" fmla="*/ 11113 h 28"/>
                <a:gd name="T58" fmla="*/ 153172 w 148"/>
                <a:gd name="T59" fmla="*/ 17463 h 28"/>
                <a:gd name="T60" fmla="*/ 150255 w 148"/>
                <a:gd name="T61" fmla="*/ 38100 h 28"/>
                <a:gd name="T62" fmla="*/ 134208 w 148"/>
                <a:gd name="T63" fmla="*/ 41275 h 28"/>
                <a:gd name="T64" fmla="*/ 129832 w 148"/>
                <a:gd name="T65" fmla="*/ 23812 h 28"/>
                <a:gd name="T66" fmla="*/ 142961 w 148"/>
                <a:gd name="T67" fmla="*/ 9525 h 28"/>
                <a:gd name="T68" fmla="*/ 148796 w 148"/>
                <a:gd name="T69" fmla="*/ 31750 h 28"/>
                <a:gd name="T70" fmla="*/ 148796 w 148"/>
                <a:gd name="T71" fmla="*/ 17463 h 28"/>
                <a:gd name="T72" fmla="*/ 137126 w 148"/>
                <a:gd name="T73" fmla="*/ 17463 h 28"/>
                <a:gd name="T74" fmla="*/ 134208 w 148"/>
                <a:gd name="T75" fmla="*/ 30163 h 28"/>
                <a:gd name="T76" fmla="*/ 142961 w 148"/>
                <a:gd name="T77" fmla="*/ 38100 h 28"/>
                <a:gd name="T78" fmla="*/ 183807 w 148"/>
                <a:gd name="T79" fmla="*/ 14288 h 28"/>
                <a:gd name="T80" fmla="*/ 177972 w 148"/>
                <a:gd name="T81" fmla="*/ 26988 h 28"/>
                <a:gd name="T82" fmla="*/ 185266 w 148"/>
                <a:gd name="T83" fmla="*/ 34925 h 28"/>
                <a:gd name="T84" fmla="*/ 175054 w 148"/>
                <a:gd name="T85" fmla="*/ 41275 h 28"/>
                <a:gd name="T86" fmla="*/ 175054 w 148"/>
                <a:gd name="T87" fmla="*/ 23812 h 28"/>
                <a:gd name="T88" fmla="*/ 177972 w 148"/>
                <a:gd name="T89" fmla="*/ 20638 h 28"/>
                <a:gd name="T90" fmla="*/ 164843 w 148"/>
                <a:gd name="T91" fmla="*/ 14288 h 28"/>
                <a:gd name="T92" fmla="*/ 177972 w 148"/>
                <a:gd name="T93" fmla="*/ 34925 h 28"/>
                <a:gd name="T94" fmla="*/ 177972 w 148"/>
                <a:gd name="T95" fmla="*/ 30163 h 28"/>
                <a:gd name="T96" fmla="*/ 207147 w 148"/>
                <a:gd name="T97" fmla="*/ 11113 h 28"/>
                <a:gd name="T98" fmla="*/ 215900 w 148"/>
                <a:gd name="T99" fmla="*/ 26988 h 28"/>
                <a:gd name="T100" fmla="*/ 207147 w 148"/>
                <a:gd name="T101" fmla="*/ 41275 h 28"/>
                <a:gd name="T102" fmla="*/ 191101 w 148"/>
                <a:gd name="T103" fmla="*/ 34925 h 28"/>
                <a:gd name="T104" fmla="*/ 191101 w 148"/>
                <a:gd name="T105" fmla="*/ 14288 h 28"/>
                <a:gd name="T106" fmla="*/ 204230 w 148"/>
                <a:gd name="T107" fmla="*/ 38100 h 28"/>
                <a:gd name="T108" fmla="*/ 210065 w 148"/>
                <a:gd name="T109" fmla="*/ 26988 h 28"/>
                <a:gd name="T110" fmla="*/ 204230 w 148"/>
                <a:gd name="T111" fmla="*/ 14288 h 28"/>
                <a:gd name="T112" fmla="*/ 194018 w 148"/>
                <a:gd name="T113" fmla="*/ 20638 h 28"/>
                <a:gd name="T114" fmla="*/ 196936 w 148"/>
                <a:gd name="T115" fmla="*/ 34925 h 2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8"/>
                <a:gd name="T175" fmla="*/ 0 h 28"/>
                <a:gd name="T176" fmla="*/ 148 w 148"/>
                <a:gd name="T177" fmla="*/ 28 h 2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8" h="28">
                  <a:moveTo>
                    <a:pt x="4" y="22"/>
                  </a:moveTo>
                  <a:lnTo>
                    <a:pt x="4" y="22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22" y="26"/>
                  </a:lnTo>
                  <a:lnTo>
                    <a:pt x="18" y="26"/>
                  </a:lnTo>
                  <a:lnTo>
                    <a:pt x="18" y="6"/>
                  </a:lnTo>
                  <a:lnTo>
                    <a:pt x="4" y="26"/>
                  </a:lnTo>
                  <a:lnTo>
                    <a:pt x="0" y="26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22"/>
                  </a:lnTo>
                  <a:close/>
                  <a:moveTo>
                    <a:pt x="28" y="7"/>
                  </a:moveTo>
                  <a:lnTo>
                    <a:pt x="37" y="7"/>
                  </a:lnTo>
                  <a:lnTo>
                    <a:pt x="39" y="7"/>
                  </a:lnTo>
                  <a:lnTo>
                    <a:pt x="41" y="7"/>
                  </a:lnTo>
                  <a:lnTo>
                    <a:pt x="42" y="9"/>
                  </a:lnTo>
                  <a:lnTo>
                    <a:pt x="42" y="11"/>
                  </a:lnTo>
                  <a:lnTo>
                    <a:pt x="42" y="13"/>
                  </a:lnTo>
                  <a:lnTo>
                    <a:pt x="42" y="15"/>
                  </a:lnTo>
                  <a:lnTo>
                    <a:pt x="41" y="15"/>
                  </a:lnTo>
                  <a:lnTo>
                    <a:pt x="39" y="17"/>
                  </a:lnTo>
                  <a:lnTo>
                    <a:pt x="41" y="17"/>
                  </a:lnTo>
                  <a:lnTo>
                    <a:pt x="42" y="19"/>
                  </a:lnTo>
                  <a:lnTo>
                    <a:pt x="44" y="20"/>
                  </a:lnTo>
                  <a:lnTo>
                    <a:pt x="44" y="22"/>
                  </a:lnTo>
                  <a:lnTo>
                    <a:pt x="42" y="24"/>
                  </a:lnTo>
                  <a:lnTo>
                    <a:pt x="41" y="26"/>
                  </a:lnTo>
                  <a:lnTo>
                    <a:pt x="39" y="26"/>
                  </a:lnTo>
                  <a:lnTo>
                    <a:pt x="37" y="26"/>
                  </a:lnTo>
                  <a:lnTo>
                    <a:pt x="28" y="26"/>
                  </a:lnTo>
                  <a:lnTo>
                    <a:pt x="28" y="7"/>
                  </a:lnTo>
                  <a:close/>
                  <a:moveTo>
                    <a:pt x="30" y="15"/>
                  </a:moveTo>
                  <a:lnTo>
                    <a:pt x="35" y="15"/>
                  </a:lnTo>
                  <a:lnTo>
                    <a:pt x="37" y="15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9" y="11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0" y="9"/>
                  </a:lnTo>
                  <a:lnTo>
                    <a:pt x="30" y="15"/>
                  </a:lnTo>
                  <a:close/>
                  <a:moveTo>
                    <a:pt x="30" y="24"/>
                  </a:moveTo>
                  <a:lnTo>
                    <a:pt x="37" y="24"/>
                  </a:lnTo>
                  <a:lnTo>
                    <a:pt x="39" y="24"/>
                  </a:lnTo>
                  <a:lnTo>
                    <a:pt x="39" y="22"/>
                  </a:lnTo>
                  <a:lnTo>
                    <a:pt x="41" y="22"/>
                  </a:lnTo>
                  <a:lnTo>
                    <a:pt x="41" y="20"/>
                  </a:lnTo>
                  <a:lnTo>
                    <a:pt x="41" y="19"/>
                  </a:lnTo>
                  <a:lnTo>
                    <a:pt x="39" y="19"/>
                  </a:lnTo>
                  <a:lnTo>
                    <a:pt x="35" y="19"/>
                  </a:lnTo>
                  <a:lnTo>
                    <a:pt x="30" y="19"/>
                  </a:lnTo>
                  <a:lnTo>
                    <a:pt x="30" y="24"/>
                  </a:lnTo>
                  <a:close/>
                  <a:moveTo>
                    <a:pt x="48" y="13"/>
                  </a:moveTo>
                  <a:lnTo>
                    <a:pt x="48" y="9"/>
                  </a:lnTo>
                  <a:lnTo>
                    <a:pt x="50" y="7"/>
                  </a:lnTo>
                  <a:lnTo>
                    <a:pt x="52" y="7"/>
                  </a:lnTo>
                  <a:lnTo>
                    <a:pt x="55" y="6"/>
                  </a:lnTo>
                  <a:lnTo>
                    <a:pt x="57" y="6"/>
                  </a:lnTo>
                  <a:lnTo>
                    <a:pt x="59" y="7"/>
                  </a:lnTo>
                  <a:lnTo>
                    <a:pt x="61" y="7"/>
                  </a:lnTo>
                  <a:lnTo>
                    <a:pt x="61" y="9"/>
                  </a:lnTo>
                  <a:lnTo>
                    <a:pt x="63" y="9"/>
                  </a:lnTo>
                  <a:lnTo>
                    <a:pt x="63" y="11"/>
                  </a:lnTo>
                  <a:lnTo>
                    <a:pt x="63" y="24"/>
                  </a:lnTo>
                  <a:lnTo>
                    <a:pt x="65" y="24"/>
                  </a:lnTo>
                  <a:lnTo>
                    <a:pt x="65" y="26"/>
                  </a:lnTo>
                  <a:lnTo>
                    <a:pt x="65" y="28"/>
                  </a:lnTo>
                  <a:lnTo>
                    <a:pt x="63" y="28"/>
                  </a:lnTo>
                  <a:lnTo>
                    <a:pt x="61" y="26"/>
                  </a:lnTo>
                  <a:lnTo>
                    <a:pt x="59" y="24"/>
                  </a:lnTo>
                  <a:lnTo>
                    <a:pt x="59" y="26"/>
                  </a:lnTo>
                  <a:lnTo>
                    <a:pt x="57" y="26"/>
                  </a:lnTo>
                  <a:lnTo>
                    <a:pt x="55" y="28"/>
                  </a:lnTo>
                  <a:lnTo>
                    <a:pt x="54" y="28"/>
                  </a:lnTo>
                  <a:lnTo>
                    <a:pt x="52" y="28"/>
                  </a:lnTo>
                  <a:lnTo>
                    <a:pt x="50" y="26"/>
                  </a:lnTo>
                  <a:lnTo>
                    <a:pt x="48" y="26"/>
                  </a:lnTo>
                  <a:lnTo>
                    <a:pt x="48" y="24"/>
                  </a:lnTo>
                  <a:lnTo>
                    <a:pt x="46" y="22"/>
                  </a:lnTo>
                  <a:lnTo>
                    <a:pt x="46" y="20"/>
                  </a:lnTo>
                  <a:lnTo>
                    <a:pt x="48" y="19"/>
                  </a:lnTo>
                  <a:lnTo>
                    <a:pt x="50" y="17"/>
                  </a:lnTo>
                  <a:lnTo>
                    <a:pt x="52" y="15"/>
                  </a:lnTo>
                  <a:lnTo>
                    <a:pt x="57" y="15"/>
                  </a:lnTo>
                  <a:lnTo>
                    <a:pt x="59" y="15"/>
                  </a:lnTo>
                  <a:lnTo>
                    <a:pt x="59" y="13"/>
                  </a:lnTo>
                  <a:lnTo>
                    <a:pt x="59" y="9"/>
                  </a:lnTo>
                  <a:lnTo>
                    <a:pt x="55" y="9"/>
                  </a:lnTo>
                  <a:lnTo>
                    <a:pt x="54" y="9"/>
                  </a:lnTo>
                  <a:lnTo>
                    <a:pt x="52" y="11"/>
                  </a:lnTo>
                  <a:lnTo>
                    <a:pt x="50" y="13"/>
                  </a:lnTo>
                  <a:lnTo>
                    <a:pt x="48" y="13"/>
                  </a:lnTo>
                  <a:close/>
                  <a:moveTo>
                    <a:pt x="59" y="17"/>
                  </a:moveTo>
                  <a:lnTo>
                    <a:pt x="59" y="17"/>
                  </a:lnTo>
                  <a:lnTo>
                    <a:pt x="57" y="17"/>
                  </a:lnTo>
                  <a:lnTo>
                    <a:pt x="54" y="19"/>
                  </a:lnTo>
                  <a:lnTo>
                    <a:pt x="52" y="19"/>
                  </a:lnTo>
                  <a:lnTo>
                    <a:pt x="50" y="19"/>
                  </a:lnTo>
                  <a:lnTo>
                    <a:pt x="50" y="20"/>
                  </a:lnTo>
                  <a:lnTo>
                    <a:pt x="52" y="24"/>
                  </a:lnTo>
                  <a:lnTo>
                    <a:pt x="54" y="24"/>
                  </a:lnTo>
                  <a:lnTo>
                    <a:pt x="55" y="24"/>
                  </a:lnTo>
                  <a:lnTo>
                    <a:pt x="57" y="24"/>
                  </a:lnTo>
                  <a:lnTo>
                    <a:pt x="57" y="22"/>
                  </a:lnTo>
                  <a:lnTo>
                    <a:pt x="59" y="22"/>
                  </a:lnTo>
                  <a:lnTo>
                    <a:pt x="59" y="20"/>
                  </a:lnTo>
                  <a:lnTo>
                    <a:pt x="59" y="17"/>
                  </a:lnTo>
                  <a:close/>
                  <a:moveTo>
                    <a:pt x="81" y="7"/>
                  </a:moveTo>
                  <a:lnTo>
                    <a:pt x="85" y="7"/>
                  </a:lnTo>
                  <a:lnTo>
                    <a:pt x="85" y="26"/>
                  </a:lnTo>
                  <a:lnTo>
                    <a:pt x="81" y="26"/>
                  </a:lnTo>
                  <a:lnTo>
                    <a:pt x="81" y="19"/>
                  </a:lnTo>
                  <a:lnTo>
                    <a:pt x="72" y="19"/>
                  </a:lnTo>
                  <a:lnTo>
                    <a:pt x="72" y="26"/>
                  </a:lnTo>
                  <a:lnTo>
                    <a:pt x="68" y="26"/>
                  </a:lnTo>
                  <a:lnTo>
                    <a:pt x="68" y="7"/>
                  </a:lnTo>
                  <a:lnTo>
                    <a:pt x="72" y="7"/>
                  </a:lnTo>
                  <a:lnTo>
                    <a:pt x="72" y="15"/>
                  </a:lnTo>
                  <a:lnTo>
                    <a:pt x="81" y="15"/>
                  </a:lnTo>
                  <a:lnTo>
                    <a:pt x="81" y="7"/>
                  </a:lnTo>
                  <a:close/>
                  <a:moveTo>
                    <a:pt x="98" y="6"/>
                  </a:moveTo>
                  <a:lnTo>
                    <a:pt x="100" y="7"/>
                  </a:lnTo>
                  <a:lnTo>
                    <a:pt x="102" y="7"/>
                  </a:lnTo>
                  <a:lnTo>
                    <a:pt x="103" y="9"/>
                  </a:lnTo>
                  <a:lnTo>
                    <a:pt x="105" y="11"/>
                  </a:lnTo>
                  <a:lnTo>
                    <a:pt x="105" y="15"/>
                  </a:lnTo>
                  <a:lnTo>
                    <a:pt x="107" y="17"/>
                  </a:lnTo>
                  <a:lnTo>
                    <a:pt x="105" y="19"/>
                  </a:lnTo>
                  <a:lnTo>
                    <a:pt x="105" y="22"/>
                  </a:lnTo>
                  <a:lnTo>
                    <a:pt x="103" y="24"/>
                  </a:lnTo>
                  <a:lnTo>
                    <a:pt x="102" y="26"/>
                  </a:lnTo>
                  <a:lnTo>
                    <a:pt x="100" y="26"/>
                  </a:lnTo>
                  <a:lnTo>
                    <a:pt x="98" y="28"/>
                  </a:lnTo>
                  <a:lnTo>
                    <a:pt x="94" y="26"/>
                  </a:lnTo>
                  <a:lnTo>
                    <a:pt x="92" y="26"/>
                  </a:lnTo>
                  <a:lnTo>
                    <a:pt x="90" y="24"/>
                  </a:lnTo>
                  <a:lnTo>
                    <a:pt x="89" y="22"/>
                  </a:lnTo>
                  <a:lnTo>
                    <a:pt x="89" y="19"/>
                  </a:lnTo>
                  <a:lnTo>
                    <a:pt x="89" y="17"/>
                  </a:lnTo>
                  <a:lnTo>
                    <a:pt x="89" y="15"/>
                  </a:lnTo>
                  <a:lnTo>
                    <a:pt x="89" y="11"/>
                  </a:lnTo>
                  <a:lnTo>
                    <a:pt x="90" y="9"/>
                  </a:lnTo>
                  <a:lnTo>
                    <a:pt x="92" y="7"/>
                  </a:lnTo>
                  <a:lnTo>
                    <a:pt x="94" y="7"/>
                  </a:lnTo>
                  <a:lnTo>
                    <a:pt x="98" y="6"/>
                  </a:lnTo>
                  <a:close/>
                  <a:moveTo>
                    <a:pt x="98" y="24"/>
                  </a:moveTo>
                  <a:lnTo>
                    <a:pt x="100" y="24"/>
                  </a:lnTo>
                  <a:lnTo>
                    <a:pt x="102" y="22"/>
                  </a:lnTo>
                  <a:lnTo>
                    <a:pt x="102" y="20"/>
                  </a:lnTo>
                  <a:lnTo>
                    <a:pt x="103" y="19"/>
                  </a:lnTo>
                  <a:lnTo>
                    <a:pt x="103" y="17"/>
                  </a:lnTo>
                  <a:lnTo>
                    <a:pt x="103" y="15"/>
                  </a:lnTo>
                  <a:lnTo>
                    <a:pt x="102" y="13"/>
                  </a:lnTo>
                  <a:lnTo>
                    <a:pt x="102" y="11"/>
                  </a:lnTo>
                  <a:lnTo>
                    <a:pt x="100" y="9"/>
                  </a:lnTo>
                  <a:lnTo>
                    <a:pt x="98" y="9"/>
                  </a:lnTo>
                  <a:lnTo>
                    <a:pt x="96" y="9"/>
                  </a:lnTo>
                  <a:lnTo>
                    <a:pt x="94" y="11"/>
                  </a:lnTo>
                  <a:lnTo>
                    <a:pt x="92" y="11"/>
                  </a:lnTo>
                  <a:lnTo>
                    <a:pt x="92" y="13"/>
                  </a:lnTo>
                  <a:lnTo>
                    <a:pt x="92" y="15"/>
                  </a:lnTo>
                  <a:lnTo>
                    <a:pt x="92" y="17"/>
                  </a:lnTo>
                  <a:lnTo>
                    <a:pt x="92" y="19"/>
                  </a:lnTo>
                  <a:lnTo>
                    <a:pt x="92" y="20"/>
                  </a:lnTo>
                  <a:lnTo>
                    <a:pt x="92" y="22"/>
                  </a:lnTo>
                  <a:lnTo>
                    <a:pt x="94" y="22"/>
                  </a:lnTo>
                  <a:lnTo>
                    <a:pt x="96" y="24"/>
                  </a:lnTo>
                  <a:lnTo>
                    <a:pt x="98" y="24"/>
                  </a:lnTo>
                  <a:close/>
                  <a:moveTo>
                    <a:pt x="111" y="7"/>
                  </a:moveTo>
                  <a:lnTo>
                    <a:pt x="120" y="7"/>
                  </a:lnTo>
                  <a:lnTo>
                    <a:pt x="122" y="7"/>
                  </a:lnTo>
                  <a:lnTo>
                    <a:pt x="124" y="7"/>
                  </a:lnTo>
                  <a:lnTo>
                    <a:pt x="126" y="9"/>
                  </a:lnTo>
                  <a:lnTo>
                    <a:pt x="126" y="11"/>
                  </a:lnTo>
                  <a:lnTo>
                    <a:pt x="126" y="13"/>
                  </a:lnTo>
                  <a:lnTo>
                    <a:pt x="126" y="15"/>
                  </a:lnTo>
                  <a:lnTo>
                    <a:pt x="124" y="15"/>
                  </a:lnTo>
                  <a:lnTo>
                    <a:pt x="122" y="17"/>
                  </a:lnTo>
                  <a:lnTo>
                    <a:pt x="124" y="17"/>
                  </a:lnTo>
                  <a:lnTo>
                    <a:pt x="126" y="19"/>
                  </a:lnTo>
                  <a:lnTo>
                    <a:pt x="127" y="20"/>
                  </a:lnTo>
                  <a:lnTo>
                    <a:pt x="127" y="22"/>
                  </a:lnTo>
                  <a:lnTo>
                    <a:pt x="126" y="24"/>
                  </a:lnTo>
                  <a:lnTo>
                    <a:pt x="124" y="26"/>
                  </a:lnTo>
                  <a:lnTo>
                    <a:pt x="122" y="26"/>
                  </a:lnTo>
                  <a:lnTo>
                    <a:pt x="120" y="26"/>
                  </a:lnTo>
                  <a:lnTo>
                    <a:pt x="111" y="26"/>
                  </a:lnTo>
                  <a:lnTo>
                    <a:pt x="111" y="7"/>
                  </a:lnTo>
                  <a:close/>
                  <a:moveTo>
                    <a:pt x="113" y="15"/>
                  </a:moveTo>
                  <a:lnTo>
                    <a:pt x="118" y="15"/>
                  </a:lnTo>
                  <a:lnTo>
                    <a:pt x="120" y="15"/>
                  </a:lnTo>
                  <a:lnTo>
                    <a:pt x="122" y="15"/>
                  </a:lnTo>
                  <a:lnTo>
                    <a:pt x="122" y="13"/>
                  </a:lnTo>
                  <a:lnTo>
                    <a:pt x="122" y="11"/>
                  </a:lnTo>
                  <a:lnTo>
                    <a:pt x="120" y="9"/>
                  </a:lnTo>
                  <a:lnTo>
                    <a:pt x="118" y="9"/>
                  </a:lnTo>
                  <a:lnTo>
                    <a:pt x="113" y="9"/>
                  </a:lnTo>
                  <a:lnTo>
                    <a:pt x="113" y="15"/>
                  </a:lnTo>
                  <a:close/>
                  <a:moveTo>
                    <a:pt x="113" y="24"/>
                  </a:moveTo>
                  <a:lnTo>
                    <a:pt x="120" y="24"/>
                  </a:lnTo>
                  <a:lnTo>
                    <a:pt x="122" y="24"/>
                  </a:lnTo>
                  <a:lnTo>
                    <a:pt x="122" y="22"/>
                  </a:lnTo>
                  <a:lnTo>
                    <a:pt x="124" y="22"/>
                  </a:lnTo>
                  <a:lnTo>
                    <a:pt x="124" y="20"/>
                  </a:lnTo>
                  <a:lnTo>
                    <a:pt x="124" y="19"/>
                  </a:lnTo>
                  <a:lnTo>
                    <a:pt x="122" y="19"/>
                  </a:lnTo>
                  <a:lnTo>
                    <a:pt x="118" y="19"/>
                  </a:lnTo>
                  <a:lnTo>
                    <a:pt x="113" y="19"/>
                  </a:lnTo>
                  <a:lnTo>
                    <a:pt x="113" y="24"/>
                  </a:lnTo>
                  <a:close/>
                  <a:moveTo>
                    <a:pt x="139" y="6"/>
                  </a:moveTo>
                  <a:lnTo>
                    <a:pt x="142" y="7"/>
                  </a:lnTo>
                  <a:lnTo>
                    <a:pt x="144" y="7"/>
                  </a:lnTo>
                  <a:lnTo>
                    <a:pt x="146" y="9"/>
                  </a:lnTo>
                  <a:lnTo>
                    <a:pt x="148" y="11"/>
                  </a:lnTo>
                  <a:lnTo>
                    <a:pt x="148" y="15"/>
                  </a:lnTo>
                  <a:lnTo>
                    <a:pt x="148" y="17"/>
                  </a:lnTo>
                  <a:lnTo>
                    <a:pt x="148" y="19"/>
                  </a:lnTo>
                  <a:lnTo>
                    <a:pt x="148" y="22"/>
                  </a:lnTo>
                  <a:lnTo>
                    <a:pt x="146" y="24"/>
                  </a:lnTo>
                  <a:lnTo>
                    <a:pt x="144" y="26"/>
                  </a:lnTo>
                  <a:lnTo>
                    <a:pt x="142" y="26"/>
                  </a:lnTo>
                  <a:lnTo>
                    <a:pt x="139" y="28"/>
                  </a:lnTo>
                  <a:lnTo>
                    <a:pt x="137" y="26"/>
                  </a:lnTo>
                  <a:lnTo>
                    <a:pt x="133" y="26"/>
                  </a:lnTo>
                  <a:lnTo>
                    <a:pt x="131" y="24"/>
                  </a:lnTo>
                  <a:lnTo>
                    <a:pt x="131" y="22"/>
                  </a:lnTo>
                  <a:lnTo>
                    <a:pt x="129" y="19"/>
                  </a:lnTo>
                  <a:lnTo>
                    <a:pt x="129" y="17"/>
                  </a:lnTo>
                  <a:lnTo>
                    <a:pt x="129" y="15"/>
                  </a:lnTo>
                  <a:lnTo>
                    <a:pt x="131" y="11"/>
                  </a:lnTo>
                  <a:lnTo>
                    <a:pt x="131" y="9"/>
                  </a:lnTo>
                  <a:lnTo>
                    <a:pt x="133" y="7"/>
                  </a:lnTo>
                  <a:lnTo>
                    <a:pt x="137" y="7"/>
                  </a:lnTo>
                  <a:lnTo>
                    <a:pt x="139" y="6"/>
                  </a:lnTo>
                  <a:close/>
                  <a:moveTo>
                    <a:pt x="139" y="24"/>
                  </a:moveTo>
                  <a:lnTo>
                    <a:pt x="140" y="24"/>
                  </a:lnTo>
                  <a:lnTo>
                    <a:pt x="142" y="22"/>
                  </a:lnTo>
                  <a:lnTo>
                    <a:pt x="144" y="22"/>
                  </a:lnTo>
                  <a:lnTo>
                    <a:pt x="144" y="20"/>
                  </a:lnTo>
                  <a:lnTo>
                    <a:pt x="144" y="19"/>
                  </a:lnTo>
                  <a:lnTo>
                    <a:pt x="144" y="17"/>
                  </a:lnTo>
                  <a:lnTo>
                    <a:pt x="144" y="15"/>
                  </a:lnTo>
                  <a:lnTo>
                    <a:pt x="144" y="13"/>
                  </a:lnTo>
                  <a:lnTo>
                    <a:pt x="144" y="11"/>
                  </a:lnTo>
                  <a:lnTo>
                    <a:pt x="142" y="11"/>
                  </a:lnTo>
                  <a:lnTo>
                    <a:pt x="140" y="9"/>
                  </a:lnTo>
                  <a:lnTo>
                    <a:pt x="139" y="9"/>
                  </a:lnTo>
                  <a:lnTo>
                    <a:pt x="137" y="9"/>
                  </a:lnTo>
                  <a:lnTo>
                    <a:pt x="135" y="11"/>
                  </a:lnTo>
                  <a:lnTo>
                    <a:pt x="133" y="13"/>
                  </a:lnTo>
                  <a:lnTo>
                    <a:pt x="133" y="15"/>
                  </a:lnTo>
                  <a:lnTo>
                    <a:pt x="133" y="17"/>
                  </a:lnTo>
                  <a:lnTo>
                    <a:pt x="133" y="19"/>
                  </a:lnTo>
                  <a:lnTo>
                    <a:pt x="133" y="20"/>
                  </a:lnTo>
                  <a:lnTo>
                    <a:pt x="135" y="22"/>
                  </a:lnTo>
                  <a:lnTo>
                    <a:pt x="137" y="24"/>
                  </a:lnTo>
                  <a:lnTo>
                    <a:pt x="139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96" name="Freeform 187">
              <a:extLst>
                <a:ext uri="{FF2B5EF4-FFF2-40B4-BE49-F238E27FC236}">
                  <a16:creationId xmlns:a16="http://schemas.microsoft.com/office/drawing/2014/main" id="{D1F46DC4-4302-D24A-B512-24EA7BC508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18860" y="3533461"/>
              <a:ext cx="246062" cy="52388"/>
            </a:xfrm>
            <a:custGeom>
              <a:avLst/>
              <a:gdLst>
                <a:gd name="T0" fmla="*/ 5859 w 168"/>
                <a:gd name="T1" fmla="*/ 20638 h 33"/>
                <a:gd name="T2" fmla="*/ 27828 w 168"/>
                <a:gd name="T3" fmla="*/ 41275 h 33"/>
                <a:gd name="T4" fmla="*/ 51263 w 168"/>
                <a:gd name="T5" fmla="*/ 7938 h 33"/>
                <a:gd name="T6" fmla="*/ 62980 w 168"/>
                <a:gd name="T7" fmla="*/ 25400 h 33"/>
                <a:gd name="T8" fmla="*/ 51263 w 168"/>
                <a:gd name="T9" fmla="*/ 41275 h 33"/>
                <a:gd name="T10" fmla="*/ 38081 w 168"/>
                <a:gd name="T11" fmla="*/ 31750 h 33"/>
                <a:gd name="T12" fmla="*/ 38081 w 168"/>
                <a:gd name="T13" fmla="*/ 14288 h 33"/>
                <a:gd name="T14" fmla="*/ 51263 w 168"/>
                <a:gd name="T15" fmla="*/ 38100 h 33"/>
                <a:gd name="T16" fmla="*/ 57122 w 168"/>
                <a:gd name="T17" fmla="*/ 25400 h 33"/>
                <a:gd name="T18" fmla="*/ 51263 w 168"/>
                <a:gd name="T19" fmla="*/ 14288 h 33"/>
                <a:gd name="T20" fmla="*/ 41010 w 168"/>
                <a:gd name="T21" fmla="*/ 20638 h 33"/>
                <a:gd name="T22" fmla="*/ 43940 w 168"/>
                <a:gd name="T23" fmla="*/ 31750 h 33"/>
                <a:gd name="T24" fmla="*/ 83485 w 168"/>
                <a:gd name="T25" fmla="*/ 14288 h 33"/>
                <a:gd name="T26" fmla="*/ 70303 w 168"/>
                <a:gd name="T27" fmla="*/ 25400 h 33"/>
                <a:gd name="T28" fmla="*/ 82021 w 168"/>
                <a:gd name="T29" fmla="*/ 38100 h 33"/>
                <a:gd name="T30" fmla="*/ 89344 w 168"/>
                <a:gd name="T31" fmla="*/ 34925 h 33"/>
                <a:gd name="T32" fmla="*/ 70303 w 168"/>
                <a:gd name="T33" fmla="*/ 41275 h 33"/>
                <a:gd name="T34" fmla="*/ 65909 w 168"/>
                <a:gd name="T35" fmla="*/ 20638 h 33"/>
                <a:gd name="T36" fmla="*/ 79091 w 168"/>
                <a:gd name="T37" fmla="*/ 7938 h 33"/>
                <a:gd name="T38" fmla="*/ 89344 w 168"/>
                <a:gd name="T39" fmla="*/ 17463 h 33"/>
                <a:gd name="T40" fmla="*/ 101061 w 168"/>
                <a:gd name="T41" fmla="*/ 41275 h 33"/>
                <a:gd name="T42" fmla="*/ 117172 w 168"/>
                <a:gd name="T43" fmla="*/ 14288 h 33"/>
                <a:gd name="T44" fmla="*/ 124496 w 168"/>
                <a:gd name="T45" fmla="*/ 14288 h 33"/>
                <a:gd name="T46" fmla="*/ 136213 w 168"/>
                <a:gd name="T47" fmla="*/ 7938 h 33"/>
                <a:gd name="T48" fmla="*/ 143536 w 168"/>
                <a:gd name="T49" fmla="*/ 22225 h 33"/>
                <a:gd name="T50" fmla="*/ 136213 w 168"/>
                <a:gd name="T51" fmla="*/ 41275 h 33"/>
                <a:gd name="T52" fmla="*/ 124496 w 168"/>
                <a:gd name="T53" fmla="*/ 38100 h 33"/>
                <a:gd name="T54" fmla="*/ 133284 w 168"/>
                <a:gd name="T55" fmla="*/ 38100 h 33"/>
                <a:gd name="T56" fmla="*/ 140607 w 168"/>
                <a:gd name="T57" fmla="*/ 28575 h 33"/>
                <a:gd name="T58" fmla="*/ 137678 w 168"/>
                <a:gd name="T59" fmla="*/ 14288 h 33"/>
                <a:gd name="T60" fmla="*/ 124496 w 168"/>
                <a:gd name="T61" fmla="*/ 20638 h 33"/>
                <a:gd name="T62" fmla="*/ 133284 w 168"/>
                <a:gd name="T63" fmla="*/ 38100 h 33"/>
                <a:gd name="T64" fmla="*/ 172829 w 168"/>
                <a:gd name="T65" fmla="*/ 17463 h 33"/>
                <a:gd name="T66" fmla="*/ 171365 w 168"/>
                <a:gd name="T67" fmla="*/ 38100 h 33"/>
                <a:gd name="T68" fmla="*/ 155253 w 168"/>
                <a:gd name="T69" fmla="*/ 41275 h 33"/>
                <a:gd name="T70" fmla="*/ 149395 w 168"/>
                <a:gd name="T71" fmla="*/ 20638 h 33"/>
                <a:gd name="T72" fmla="*/ 162577 w 168"/>
                <a:gd name="T73" fmla="*/ 7938 h 33"/>
                <a:gd name="T74" fmla="*/ 171365 w 168"/>
                <a:gd name="T75" fmla="*/ 31750 h 33"/>
                <a:gd name="T76" fmla="*/ 168435 w 168"/>
                <a:gd name="T77" fmla="*/ 17463 h 33"/>
                <a:gd name="T78" fmla="*/ 156718 w 168"/>
                <a:gd name="T79" fmla="*/ 14288 h 33"/>
                <a:gd name="T80" fmla="*/ 155253 w 168"/>
                <a:gd name="T81" fmla="*/ 28575 h 33"/>
                <a:gd name="T82" fmla="*/ 162577 w 168"/>
                <a:gd name="T83" fmla="*/ 38100 h 33"/>
                <a:gd name="T84" fmla="*/ 207981 w 168"/>
                <a:gd name="T85" fmla="*/ 41275 h 33"/>
                <a:gd name="T86" fmla="*/ 207981 w 168"/>
                <a:gd name="T87" fmla="*/ 17463 h 33"/>
                <a:gd name="T88" fmla="*/ 184546 w 168"/>
                <a:gd name="T89" fmla="*/ 17463 h 33"/>
                <a:gd name="T90" fmla="*/ 184546 w 168"/>
                <a:gd name="T91" fmla="*/ 41275 h 33"/>
                <a:gd name="T92" fmla="*/ 219698 w 168"/>
                <a:gd name="T93" fmla="*/ 20638 h 33"/>
                <a:gd name="T94" fmla="*/ 232880 w 168"/>
                <a:gd name="T95" fmla="*/ 7938 h 33"/>
                <a:gd name="T96" fmla="*/ 243133 w 168"/>
                <a:gd name="T97" fmla="*/ 17463 h 33"/>
                <a:gd name="T98" fmla="*/ 246062 w 168"/>
                <a:gd name="T99" fmla="*/ 38100 h 33"/>
                <a:gd name="T100" fmla="*/ 243133 w 168"/>
                <a:gd name="T101" fmla="*/ 41275 h 33"/>
                <a:gd name="T102" fmla="*/ 238739 w 168"/>
                <a:gd name="T103" fmla="*/ 38100 h 33"/>
                <a:gd name="T104" fmla="*/ 227021 w 168"/>
                <a:gd name="T105" fmla="*/ 41275 h 33"/>
                <a:gd name="T106" fmla="*/ 219698 w 168"/>
                <a:gd name="T107" fmla="*/ 34925 h 33"/>
                <a:gd name="T108" fmla="*/ 227021 w 168"/>
                <a:gd name="T109" fmla="*/ 22225 h 33"/>
                <a:gd name="T110" fmla="*/ 229951 w 168"/>
                <a:gd name="T111" fmla="*/ 14288 h 33"/>
                <a:gd name="T112" fmla="*/ 219698 w 168"/>
                <a:gd name="T113" fmla="*/ 20638 h 33"/>
                <a:gd name="T114" fmla="*/ 229951 w 168"/>
                <a:gd name="T115" fmla="*/ 25400 h 33"/>
                <a:gd name="T116" fmla="*/ 225557 w 168"/>
                <a:gd name="T117" fmla="*/ 31750 h 33"/>
                <a:gd name="T118" fmla="*/ 232880 w 168"/>
                <a:gd name="T119" fmla="*/ 38100 h 33"/>
                <a:gd name="T120" fmla="*/ 238739 w 168"/>
                <a:gd name="T121" fmla="*/ 25400 h 3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68"/>
                <a:gd name="T184" fmla="*/ 0 h 33"/>
                <a:gd name="T185" fmla="*/ 168 w 168"/>
                <a:gd name="T186" fmla="*/ 33 h 3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68" h="33">
                  <a:moveTo>
                    <a:pt x="4" y="26"/>
                  </a:moveTo>
                  <a:lnTo>
                    <a:pt x="0" y="26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3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11" y="9"/>
                  </a:lnTo>
                  <a:lnTo>
                    <a:pt x="22" y="26"/>
                  </a:lnTo>
                  <a:lnTo>
                    <a:pt x="19" y="26"/>
                  </a:lnTo>
                  <a:lnTo>
                    <a:pt x="9" y="13"/>
                  </a:lnTo>
                  <a:lnTo>
                    <a:pt x="4" y="16"/>
                  </a:lnTo>
                  <a:lnTo>
                    <a:pt x="4" y="26"/>
                  </a:lnTo>
                  <a:close/>
                  <a:moveTo>
                    <a:pt x="33" y="5"/>
                  </a:moveTo>
                  <a:lnTo>
                    <a:pt x="35" y="5"/>
                  </a:lnTo>
                  <a:lnTo>
                    <a:pt x="39" y="7"/>
                  </a:lnTo>
                  <a:lnTo>
                    <a:pt x="41" y="9"/>
                  </a:lnTo>
                  <a:lnTo>
                    <a:pt x="41" y="11"/>
                  </a:lnTo>
                  <a:lnTo>
                    <a:pt x="43" y="13"/>
                  </a:lnTo>
                  <a:lnTo>
                    <a:pt x="43" y="16"/>
                  </a:lnTo>
                  <a:lnTo>
                    <a:pt x="43" y="18"/>
                  </a:lnTo>
                  <a:lnTo>
                    <a:pt x="41" y="20"/>
                  </a:lnTo>
                  <a:lnTo>
                    <a:pt x="41" y="24"/>
                  </a:lnTo>
                  <a:lnTo>
                    <a:pt x="39" y="26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32" y="26"/>
                  </a:lnTo>
                  <a:lnTo>
                    <a:pt x="28" y="26"/>
                  </a:lnTo>
                  <a:lnTo>
                    <a:pt x="26" y="24"/>
                  </a:lnTo>
                  <a:lnTo>
                    <a:pt x="26" y="20"/>
                  </a:lnTo>
                  <a:lnTo>
                    <a:pt x="24" y="18"/>
                  </a:lnTo>
                  <a:lnTo>
                    <a:pt x="24" y="16"/>
                  </a:lnTo>
                  <a:lnTo>
                    <a:pt x="24" y="13"/>
                  </a:lnTo>
                  <a:lnTo>
                    <a:pt x="26" y="11"/>
                  </a:lnTo>
                  <a:lnTo>
                    <a:pt x="26" y="9"/>
                  </a:lnTo>
                  <a:lnTo>
                    <a:pt x="28" y="7"/>
                  </a:lnTo>
                  <a:lnTo>
                    <a:pt x="32" y="5"/>
                  </a:lnTo>
                  <a:lnTo>
                    <a:pt x="33" y="5"/>
                  </a:lnTo>
                  <a:close/>
                  <a:moveTo>
                    <a:pt x="33" y="24"/>
                  </a:moveTo>
                  <a:lnTo>
                    <a:pt x="35" y="24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9" y="20"/>
                  </a:lnTo>
                  <a:lnTo>
                    <a:pt x="39" y="18"/>
                  </a:lnTo>
                  <a:lnTo>
                    <a:pt x="39" y="16"/>
                  </a:lnTo>
                  <a:lnTo>
                    <a:pt x="39" y="14"/>
                  </a:lnTo>
                  <a:lnTo>
                    <a:pt x="39" y="13"/>
                  </a:lnTo>
                  <a:lnTo>
                    <a:pt x="37" y="11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2" y="9"/>
                  </a:lnTo>
                  <a:lnTo>
                    <a:pt x="30" y="9"/>
                  </a:lnTo>
                  <a:lnTo>
                    <a:pt x="30" y="11"/>
                  </a:lnTo>
                  <a:lnTo>
                    <a:pt x="28" y="13"/>
                  </a:lnTo>
                  <a:lnTo>
                    <a:pt x="28" y="14"/>
                  </a:lnTo>
                  <a:lnTo>
                    <a:pt x="28" y="16"/>
                  </a:lnTo>
                  <a:lnTo>
                    <a:pt x="28" y="18"/>
                  </a:lnTo>
                  <a:lnTo>
                    <a:pt x="28" y="20"/>
                  </a:lnTo>
                  <a:lnTo>
                    <a:pt x="30" y="20"/>
                  </a:lnTo>
                  <a:lnTo>
                    <a:pt x="30" y="22"/>
                  </a:lnTo>
                  <a:lnTo>
                    <a:pt x="32" y="24"/>
                  </a:lnTo>
                  <a:lnTo>
                    <a:pt x="33" y="24"/>
                  </a:lnTo>
                  <a:close/>
                  <a:moveTo>
                    <a:pt x="59" y="13"/>
                  </a:moveTo>
                  <a:lnTo>
                    <a:pt x="57" y="9"/>
                  </a:lnTo>
                  <a:lnTo>
                    <a:pt x="54" y="9"/>
                  </a:lnTo>
                  <a:lnTo>
                    <a:pt x="52" y="9"/>
                  </a:lnTo>
                  <a:lnTo>
                    <a:pt x="50" y="11"/>
                  </a:lnTo>
                  <a:lnTo>
                    <a:pt x="48" y="13"/>
                  </a:lnTo>
                  <a:lnTo>
                    <a:pt x="48" y="16"/>
                  </a:lnTo>
                  <a:lnTo>
                    <a:pt x="48" y="20"/>
                  </a:lnTo>
                  <a:lnTo>
                    <a:pt x="50" y="22"/>
                  </a:lnTo>
                  <a:lnTo>
                    <a:pt x="52" y="24"/>
                  </a:lnTo>
                  <a:lnTo>
                    <a:pt x="54" y="24"/>
                  </a:lnTo>
                  <a:lnTo>
                    <a:pt x="56" y="24"/>
                  </a:lnTo>
                  <a:lnTo>
                    <a:pt x="57" y="22"/>
                  </a:lnTo>
                  <a:lnTo>
                    <a:pt x="57" y="20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1" y="22"/>
                  </a:lnTo>
                  <a:lnTo>
                    <a:pt x="59" y="24"/>
                  </a:lnTo>
                  <a:lnTo>
                    <a:pt x="57" y="26"/>
                  </a:lnTo>
                  <a:lnTo>
                    <a:pt x="54" y="26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8" y="24"/>
                  </a:lnTo>
                  <a:lnTo>
                    <a:pt x="46" y="22"/>
                  </a:lnTo>
                  <a:lnTo>
                    <a:pt x="45" y="20"/>
                  </a:lnTo>
                  <a:lnTo>
                    <a:pt x="45" y="16"/>
                  </a:lnTo>
                  <a:lnTo>
                    <a:pt x="45" y="13"/>
                  </a:lnTo>
                  <a:lnTo>
                    <a:pt x="46" y="11"/>
                  </a:lnTo>
                  <a:lnTo>
                    <a:pt x="48" y="9"/>
                  </a:lnTo>
                  <a:lnTo>
                    <a:pt x="50" y="7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57" y="5"/>
                  </a:lnTo>
                  <a:lnTo>
                    <a:pt x="59" y="7"/>
                  </a:lnTo>
                  <a:lnTo>
                    <a:pt x="61" y="9"/>
                  </a:lnTo>
                  <a:lnTo>
                    <a:pt x="61" y="11"/>
                  </a:lnTo>
                  <a:lnTo>
                    <a:pt x="61" y="13"/>
                  </a:lnTo>
                  <a:lnTo>
                    <a:pt x="59" y="13"/>
                  </a:lnTo>
                  <a:close/>
                  <a:moveTo>
                    <a:pt x="72" y="9"/>
                  </a:moveTo>
                  <a:lnTo>
                    <a:pt x="72" y="26"/>
                  </a:lnTo>
                  <a:lnTo>
                    <a:pt x="69" y="26"/>
                  </a:lnTo>
                  <a:lnTo>
                    <a:pt x="69" y="9"/>
                  </a:lnTo>
                  <a:lnTo>
                    <a:pt x="63" y="9"/>
                  </a:lnTo>
                  <a:lnTo>
                    <a:pt x="63" y="5"/>
                  </a:lnTo>
                  <a:lnTo>
                    <a:pt x="80" y="5"/>
                  </a:lnTo>
                  <a:lnTo>
                    <a:pt x="80" y="9"/>
                  </a:lnTo>
                  <a:lnTo>
                    <a:pt x="72" y="9"/>
                  </a:lnTo>
                  <a:close/>
                  <a:moveTo>
                    <a:pt x="82" y="5"/>
                  </a:moveTo>
                  <a:lnTo>
                    <a:pt x="85" y="5"/>
                  </a:lnTo>
                  <a:lnTo>
                    <a:pt x="85" y="9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9" y="5"/>
                  </a:lnTo>
                  <a:lnTo>
                    <a:pt x="91" y="5"/>
                  </a:lnTo>
                  <a:lnTo>
                    <a:pt x="93" y="5"/>
                  </a:lnTo>
                  <a:lnTo>
                    <a:pt x="94" y="7"/>
                  </a:lnTo>
                  <a:lnTo>
                    <a:pt x="96" y="9"/>
                  </a:lnTo>
                  <a:lnTo>
                    <a:pt x="98" y="11"/>
                  </a:lnTo>
                  <a:lnTo>
                    <a:pt x="98" y="13"/>
                  </a:lnTo>
                  <a:lnTo>
                    <a:pt x="98" y="14"/>
                  </a:lnTo>
                  <a:lnTo>
                    <a:pt x="98" y="18"/>
                  </a:lnTo>
                  <a:lnTo>
                    <a:pt x="98" y="20"/>
                  </a:lnTo>
                  <a:lnTo>
                    <a:pt x="96" y="22"/>
                  </a:lnTo>
                  <a:lnTo>
                    <a:pt x="94" y="24"/>
                  </a:lnTo>
                  <a:lnTo>
                    <a:pt x="93" y="26"/>
                  </a:lnTo>
                  <a:lnTo>
                    <a:pt x="91" y="26"/>
                  </a:lnTo>
                  <a:lnTo>
                    <a:pt x="89" y="26"/>
                  </a:lnTo>
                  <a:lnTo>
                    <a:pt x="87" y="26"/>
                  </a:lnTo>
                  <a:lnTo>
                    <a:pt x="85" y="26"/>
                  </a:lnTo>
                  <a:lnTo>
                    <a:pt x="85" y="24"/>
                  </a:lnTo>
                  <a:lnTo>
                    <a:pt x="85" y="33"/>
                  </a:lnTo>
                  <a:lnTo>
                    <a:pt x="82" y="33"/>
                  </a:lnTo>
                  <a:lnTo>
                    <a:pt x="82" y="5"/>
                  </a:lnTo>
                  <a:close/>
                  <a:moveTo>
                    <a:pt x="91" y="24"/>
                  </a:moveTo>
                  <a:lnTo>
                    <a:pt x="93" y="24"/>
                  </a:lnTo>
                  <a:lnTo>
                    <a:pt x="93" y="22"/>
                  </a:lnTo>
                  <a:lnTo>
                    <a:pt x="94" y="22"/>
                  </a:lnTo>
                  <a:lnTo>
                    <a:pt x="94" y="20"/>
                  </a:lnTo>
                  <a:lnTo>
                    <a:pt x="96" y="18"/>
                  </a:lnTo>
                  <a:lnTo>
                    <a:pt x="96" y="16"/>
                  </a:lnTo>
                  <a:lnTo>
                    <a:pt x="96" y="14"/>
                  </a:lnTo>
                  <a:lnTo>
                    <a:pt x="94" y="13"/>
                  </a:lnTo>
                  <a:lnTo>
                    <a:pt x="94" y="11"/>
                  </a:lnTo>
                  <a:lnTo>
                    <a:pt x="94" y="9"/>
                  </a:lnTo>
                  <a:lnTo>
                    <a:pt x="93" y="9"/>
                  </a:lnTo>
                  <a:lnTo>
                    <a:pt x="91" y="9"/>
                  </a:lnTo>
                  <a:lnTo>
                    <a:pt x="87" y="9"/>
                  </a:lnTo>
                  <a:lnTo>
                    <a:pt x="87" y="11"/>
                  </a:lnTo>
                  <a:lnTo>
                    <a:pt x="85" y="13"/>
                  </a:lnTo>
                  <a:lnTo>
                    <a:pt x="85" y="16"/>
                  </a:lnTo>
                  <a:lnTo>
                    <a:pt x="85" y="20"/>
                  </a:lnTo>
                  <a:lnTo>
                    <a:pt x="87" y="22"/>
                  </a:lnTo>
                  <a:lnTo>
                    <a:pt x="89" y="24"/>
                  </a:lnTo>
                  <a:lnTo>
                    <a:pt x="91" y="24"/>
                  </a:lnTo>
                  <a:close/>
                  <a:moveTo>
                    <a:pt x="111" y="5"/>
                  </a:moveTo>
                  <a:lnTo>
                    <a:pt x="113" y="5"/>
                  </a:lnTo>
                  <a:lnTo>
                    <a:pt x="115" y="7"/>
                  </a:lnTo>
                  <a:lnTo>
                    <a:pt x="117" y="9"/>
                  </a:lnTo>
                  <a:lnTo>
                    <a:pt x="118" y="11"/>
                  </a:lnTo>
                  <a:lnTo>
                    <a:pt x="118" y="13"/>
                  </a:lnTo>
                  <a:lnTo>
                    <a:pt x="120" y="16"/>
                  </a:lnTo>
                  <a:lnTo>
                    <a:pt x="118" y="18"/>
                  </a:lnTo>
                  <a:lnTo>
                    <a:pt x="118" y="20"/>
                  </a:lnTo>
                  <a:lnTo>
                    <a:pt x="117" y="24"/>
                  </a:lnTo>
                  <a:lnTo>
                    <a:pt x="115" y="26"/>
                  </a:lnTo>
                  <a:lnTo>
                    <a:pt x="113" y="26"/>
                  </a:lnTo>
                  <a:lnTo>
                    <a:pt x="111" y="26"/>
                  </a:lnTo>
                  <a:lnTo>
                    <a:pt x="107" y="26"/>
                  </a:lnTo>
                  <a:lnTo>
                    <a:pt x="106" y="26"/>
                  </a:lnTo>
                  <a:lnTo>
                    <a:pt x="104" y="24"/>
                  </a:lnTo>
                  <a:lnTo>
                    <a:pt x="102" y="20"/>
                  </a:lnTo>
                  <a:lnTo>
                    <a:pt x="102" y="18"/>
                  </a:lnTo>
                  <a:lnTo>
                    <a:pt x="102" y="16"/>
                  </a:lnTo>
                  <a:lnTo>
                    <a:pt x="102" y="13"/>
                  </a:lnTo>
                  <a:lnTo>
                    <a:pt x="102" y="11"/>
                  </a:lnTo>
                  <a:lnTo>
                    <a:pt x="104" y="9"/>
                  </a:lnTo>
                  <a:lnTo>
                    <a:pt x="106" y="7"/>
                  </a:lnTo>
                  <a:lnTo>
                    <a:pt x="107" y="5"/>
                  </a:lnTo>
                  <a:lnTo>
                    <a:pt x="111" y="5"/>
                  </a:lnTo>
                  <a:close/>
                  <a:moveTo>
                    <a:pt x="111" y="24"/>
                  </a:moveTo>
                  <a:lnTo>
                    <a:pt x="113" y="24"/>
                  </a:lnTo>
                  <a:lnTo>
                    <a:pt x="115" y="22"/>
                  </a:lnTo>
                  <a:lnTo>
                    <a:pt x="115" y="20"/>
                  </a:lnTo>
                  <a:lnTo>
                    <a:pt x="117" y="20"/>
                  </a:lnTo>
                  <a:lnTo>
                    <a:pt x="117" y="18"/>
                  </a:lnTo>
                  <a:lnTo>
                    <a:pt x="117" y="16"/>
                  </a:lnTo>
                  <a:lnTo>
                    <a:pt x="117" y="14"/>
                  </a:lnTo>
                  <a:lnTo>
                    <a:pt x="117" y="13"/>
                  </a:lnTo>
                  <a:lnTo>
                    <a:pt x="115" y="11"/>
                  </a:lnTo>
                  <a:lnTo>
                    <a:pt x="115" y="9"/>
                  </a:lnTo>
                  <a:lnTo>
                    <a:pt x="113" y="9"/>
                  </a:lnTo>
                  <a:lnTo>
                    <a:pt x="111" y="9"/>
                  </a:lnTo>
                  <a:lnTo>
                    <a:pt x="109" y="9"/>
                  </a:lnTo>
                  <a:lnTo>
                    <a:pt x="107" y="9"/>
                  </a:lnTo>
                  <a:lnTo>
                    <a:pt x="106" y="11"/>
                  </a:lnTo>
                  <a:lnTo>
                    <a:pt x="106" y="13"/>
                  </a:lnTo>
                  <a:lnTo>
                    <a:pt x="106" y="14"/>
                  </a:lnTo>
                  <a:lnTo>
                    <a:pt x="106" y="16"/>
                  </a:lnTo>
                  <a:lnTo>
                    <a:pt x="106" y="18"/>
                  </a:lnTo>
                  <a:lnTo>
                    <a:pt x="106" y="20"/>
                  </a:lnTo>
                  <a:lnTo>
                    <a:pt x="107" y="22"/>
                  </a:lnTo>
                  <a:lnTo>
                    <a:pt x="109" y="24"/>
                  </a:lnTo>
                  <a:lnTo>
                    <a:pt x="111" y="24"/>
                  </a:lnTo>
                  <a:close/>
                  <a:moveTo>
                    <a:pt x="135" y="22"/>
                  </a:moveTo>
                  <a:lnTo>
                    <a:pt x="141" y="5"/>
                  </a:lnTo>
                  <a:lnTo>
                    <a:pt x="146" y="5"/>
                  </a:lnTo>
                  <a:lnTo>
                    <a:pt x="146" y="26"/>
                  </a:lnTo>
                  <a:lnTo>
                    <a:pt x="142" y="26"/>
                  </a:lnTo>
                  <a:lnTo>
                    <a:pt x="142" y="14"/>
                  </a:lnTo>
                  <a:lnTo>
                    <a:pt x="142" y="13"/>
                  </a:lnTo>
                  <a:lnTo>
                    <a:pt x="142" y="11"/>
                  </a:lnTo>
                  <a:lnTo>
                    <a:pt x="137" y="26"/>
                  </a:lnTo>
                  <a:lnTo>
                    <a:pt x="133" y="26"/>
                  </a:lnTo>
                  <a:lnTo>
                    <a:pt x="126" y="11"/>
                  </a:lnTo>
                  <a:lnTo>
                    <a:pt x="126" y="13"/>
                  </a:lnTo>
                  <a:lnTo>
                    <a:pt x="126" y="14"/>
                  </a:lnTo>
                  <a:lnTo>
                    <a:pt x="126" y="26"/>
                  </a:lnTo>
                  <a:lnTo>
                    <a:pt x="124" y="26"/>
                  </a:lnTo>
                  <a:lnTo>
                    <a:pt x="124" y="5"/>
                  </a:lnTo>
                  <a:lnTo>
                    <a:pt x="128" y="5"/>
                  </a:lnTo>
                  <a:lnTo>
                    <a:pt x="135" y="22"/>
                  </a:lnTo>
                  <a:close/>
                  <a:moveTo>
                    <a:pt x="150" y="13"/>
                  </a:moveTo>
                  <a:lnTo>
                    <a:pt x="152" y="9"/>
                  </a:lnTo>
                  <a:lnTo>
                    <a:pt x="152" y="7"/>
                  </a:lnTo>
                  <a:lnTo>
                    <a:pt x="155" y="5"/>
                  </a:lnTo>
                  <a:lnTo>
                    <a:pt x="159" y="5"/>
                  </a:lnTo>
                  <a:lnTo>
                    <a:pt x="161" y="5"/>
                  </a:lnTo>
                  <a:lnTo>
                    <a:pt x="163" y="7"/>
                  </a:lnTo>
                  <a:lnTo>
                    <a:pt x="165" y="7"/>
                  </a:lnTo>
                  <a:lnTo>
                    <a:pt x="165" y="9"/>
                  </a:lnTo>
                  <a:lnTo>
                    <a:pt x="166" y="11"/>
                  </a:lnTo>
                  <a:lnTo>
                    <a:pt x="166" y="22"/>
                  </a:lnTo>
                  <a:lnTo>
                    <a:pt x="166" y="24"/>
                  </a:lnTo>
                  <a:lnTo>
                    <a:pt x="168" y="24"/>
                  </a:lnTo>
                  <a:lnTo>
                    <a:pt x="168" y="26"/>
                  </a:lnTo>
                  <a:lnTo>
                    <a:pt x="166" y="26"/>
                  </a:lnTo>
                  <a:lnTo>
                    <a:pt x="165" y="26"/>
                  </a:lnTo>
                  <a:lnTo>
                    <a:pt x="163" y="26"/>
                  </a:lnTo>
                  <a:lnTo>
                    <a:pt x="163" y="24"/>
                  </a:lnTo>
                  <a:lnTo>
                    <a:pt x="161" y="24"/>
                  </a:lnTo>
                  <a:lnTo>
                    <a:pt x="159" y="26"/>
                  </a:lnTo>
                  <a:lnTo>
                    <a:pt x="157" y="26"/>
                  </a:lnTo>
                  <a:lnTo>
                    <a:pt x="155" y="26"/>
                  </a:lnTo>
                  <a:lnTo>
                    <a:pt x="154" y="26"/>
                  </a:lnTo>
                  <a:lnTo>
                    <a:pt x="152" y="26"/>
                  </a:lnTo>
                  <a:lnTo>
                    <a:pt x="150" y="24"/>
                  </a:lnTo>
                  <a:lnTo>
                    <a:pt x="150" y="22"/>
                  </a:lnTo>
                  <a:lnTo>
                    <a:pt x="150" y="20"/>
                  </a:lnTo>
                  <a:lnTo>
                    <a:pt x="150" y="18"/>
                  </a:lnTo>
                  <a:lnTo>
                    <a:pt x="150" y="16"/>
                  </a:lnTo>
                  <a:lnTo>
                    <a:pt x="152" y="14"/>
                  </a:lnTo>
                  <a:lnTo>
                    <a:pt x="155" y="14"/>
                  </a:lnTo>
                  <a:lnTo>
                    <a:pt x="161" y="14"/>
                  </a:lnTo>
                  <a:lnTo>
                    <a:pt x="163" y="13"/>
                  </a:lnTo>
                  <a:lnTo>
                    <a:pt x="163" y="11"/>
                  </a:lnTo>
                  <a:lnTo>
                    <a:pt x="161" y="9"/>
                  </a:lnTo>
                  <a:lnTo>
                    <a:pt x="157" y="9"/>
                  </a:lnTo>
                  <a:lnTo>
                    <a:pt x="155" y="9"/>
                  </a:lnTo>
                  <a:lnTo>
                    <a:pt x="154" y="9"/>
                  </a:lnTo>
                  <a:lnTo>
                    <a:pt x="154" y="11"/>
                  </a:lnTo>
                  <a:lnTo>
                    <a:pt x="154" y="13"/>
                  </a:lnTo>
                  <a:lnTo>
                    <a:pt x="150" y="13"/>
                  </a:lnTo>
                  <a:close/>
                  <a:moveTo>
                    <a:pt x="163" y="16"/>
                  </a:moveTo>
                  <a:lnTo>
                    <a:pt x="161" y="16"/>
                  </a:lnTo>
                  <a:lnTo>
                    <a:pt x="159" y="16"/>
                  </a:lnTo>
                  <a:lnTo>
                    <a:pt x="157" y="16"/>
                  </a:lnTo>
                  <a:lnTo>
                    <a:pt x="155" y="16"/>
                  </a:lnTo>
                  <a:lnTo>
                    <a:pt x="155" y="18"/>
                  </a:lnTo>
                  <a:lnTo>
                    <a:pt x="154" y="18"/>
                  </a:lnTo>
                  <a:lnTo>
                    <a:pt x="154" y="20"/>
                  </a:lnTo>
                  <a:lnTo>
                    <a:pt x="154" y="22"/>
                  </a:lnTo>
                  <a:lnTo>
                    <a:pt x="155" y="24"/>
                  </a:lnTo>
                  <a:lnTo>
                    <a:pt x="157" y="24"/>
                  </a:lnTo>
                  <a:lnTo>
                    <a:pt x="159" y="24"/>
                  </a:lnTo>
                  <a:lnTo>
                    <a:pt x="161" y="22"/>
                  </a:lnTo>
                  <a:lnTo>
                    <a:pt x="163" y="20"/>
                  </a:lnTo>
                  <a:lnTo>
                    <a:pt x="163" y="18"/>
                  </a:lnTo>
                  <a:lnTo>
                    <a:pt x="163" y="16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97" name="Freeform 188">
              <a:extLst>
                <a:ext uri="{FF2B5EF4-FFF2-40B4-BE49-F238E27FC236}">
                  <a16:creationId xmlns:a16="http://schemas.microsoft.com/office/drawing/2014/main" id="{25FEE2E4-5F8A-8146-93A8-BDD27078E6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53635" y="2523812"/>
              <a:ext cx="322262" cy="55563"/>
            </a:xfrm>
            <a:custGeom>
              <a:avLst/>
              <a:gdLst>
                <a:gd name="T0" fmla="*/ 5859 w 220"/>
                <a:gd name="T1" fmla="*/ 20638 h 35"/>
                <a:gd name="T2" fmla="*/ 24902 w 220"/>
                <a:gd name="T3" fmla="*/ 44450 h 35"/>
                <a:gd name="T4" fmla="*/ 35156 w 220"/>
                <a:gd name="T5" fmla="*/ 17463 h 35"/>
                <a:gd name="T6" fmla="*/ 51269 w 220"/>
                <a:gd name="T7" fmla="*/ 11113 h 35"/>
                <a:gd name="T8" fmla="*/ 57128 w 220"/>
                <a:gd name="T9" fmla="*/ 38100 h 35"/>
                <a:gd name="T10" fmla="*/ 62988 w 220"/>
                <a:gd name="T11" fmla="*/ 44450 h 35"/>
                <a:gd name="T12" fmla="*/ 60058 w 220"/>
                <a:gd name="T13" fmla="*/ 44450 h 35"/>
                <a:gd name="T14" fmla="*/ 54199 w 220"/>
                <a:gd name="T15" fmla="*/ 38100 h 35"/>
                <a:gd name="T16" fmla="*/ 41015 w 220"/>
                <a:gd name="T17" fmla="*/ 44450 h 35"/>
                <a:gd name="T18" fmla="*/ 35156 w 220"/>
                <a:gd name="T19" fmla="*/ 34925 h 35"/>
                <a:gd name="T20" fmla="*/ 51269 w 220"/>
                <a:gd name="T21" fmla="*/ 23813 h 35"/>
                <a:gd name="T22" fmla="*/ 43945 w 220"/>
                <a:gd name="T23" fmla="*/ 14288 h 35"/>
                <a:gd name="T24" fmla="*/ 54199 w 220"/>
                <a:gd name="T25" fmla="*/ 26988 h 35"/>
                <a:gd name="T26" fmla="*/ 43945 w 220"/>
                <a:gd name="T27" fmla="*/ 30163 h 35"/>
                <a:gd name="T28" fmla="*/ 38086 w 220"/>
                <a:gd name="T29" fmla="*/ 34925 h 35"/>
                <a:gd name="T30" fmla="*/ 51269 w 220"/>
                <a:gd name="T31" fmla="*/ 38100 h 35"/>
                <a:gd name="T32" fmla="*/ 70312 w 220"/>
                <a:gd name="T33" fmla="*/ 14288 h 35"/>
                <a:gd name="T34" fmla="*/ 62988 w 220"/>
                <a:gd name="T35" fmla="*/ 44450 h 35"/>
                <a:gd name="T36" fmla="*/ 67382 w 220"/>
                <a:gd name="T37" fmla="*/ 34925 h 35"/>
                <a:gd name="T38" fmla="*/ 80566 w 220"/>
                <a:gd name="T39" fmla="*/ 14288 h 35"/>
                <a:gd name="T40" fmla="*/ 115721 w 220"/>
                <a:gd name="T41" fmla="*/ 11113 h 35"/>
                <a:gd name="T42" fmla="*/ 99608 w 220"/>
                <a:gd name="T43" fmla="*/ 44450 h 35"/>
                <a:gd name="T44" fmla="*/ 143553 w 220"/>
                <a:gd name="T45" fmla="*/ 11113 h 35"/>
                <a:gd name="T46" fmla="*/ 130370 w 220"/>
                <a:gd name="T47" fmla="*/ 30163 h 35"/>
                <a:gd name="T48" fmla="*/ 130370 w 220"/>
                <a:gd name="T49" fmla="*/ 23813 h 35"/>
                <a:gd name="T50" fmla="*/ 172850 w 220"/>
                <a:gd name="T51" fmla="*/ 11113 h 35"/>
                <a:gd name="T52" fmla="*/ 172850 w 220"/>
                <a:gd name="T53" fmla="*/ 20638 h 35"/>
                <a:gd name="T54" fmla="*/ 159666 w 220"/>
                <a:gd name="T55" fmla="*/ 34925 h 35"/>
                <a:gd name="T56" fmla="*/ 205076 w 220"/>
                <a:gd name="T57" fmla="*/ 30163 h 35"/>
                <a:gd name="T58" fmla="*/ 191892 w 220"/>
                <a:gd name="T59" fmla="*/ 11113 h 35"/>
                <a:gd name="T60" fmla="*/ 222654 w 220"/>
                <a:gd name="T61" fmla="*/ 44450 h 35"/>
                <a:gd name="T62" fmla="*/ 222654 w 220"/>
                <a:gd name="T63" fmla="*/ 14288 h 35"/>
                <a:gd name="T64" fmla="*/ 246091 w 220"/>
                <a:gd name="T65" fmla="*/ 14288 h 35"/>
                <a:gd name="T66" fmla="*/ 257810 w 220"/>
                <a:gd name="T67" fmla="*/ 11113 h 35"/>
                <a:gd name="T68" fmla="*/ 262204 w 220"/>
                <a:gd name="T69" fmla="*/ 30163 h 35"/>
                <a:gd name="T70" fmla="*/ 251950 w 220"/>
                <a:gd name="T71" fmla="*/ 44450 h 35"/>
                <a:gd name="T72" fmla="*/ 243161 w 220"/>
                <a:gd name="T73" fmla="*/ 38100 h 35"/>
                <a:gd name="T74" fmla="*/ 254880 w 220"/>
                <a:gd name="T75" fmla="*/ 38100 h 35"/>
                <a:gd name="T76" fmla="*/ 259274 w 220"/>
                <a:gd name="T77" fmla="*/ 26988 h 35"/>
                <a:gd name="T78" fmla="*/ 254880 w 220"/>
                <a:gd name="T79" fmla="*/ 14288 h 35"/>
                <a:gd name="T80" fmla="*/ 243161 w 220"/>
                <a:gd name="T81" fmla="*/ 30163 h 35"/>
                <a:gd name="T82" fmla="*/ 268063 w 220"/>
                <a:gd name="T83" fmla="*/ 20638 h 35"/>
                <a:gd name="T84" fmla="*/ 284177 w 220"/>
                <a:gd name="T85" fmla="*/ 11113 h 35"/>
                <a:gd name="T86" fmla="*/ 292965 w 220"/>
                <a:gd name="T87" fmla="*/ 20638 h 35"/>
                <a:gd name="T88" fmla="*/ 294430 w 220"/>
                <a:gd name="T89" fmla="*/ 38100 h 35"/>
                <a:gd name="T90" fmla="*/ 292965 w 220"/>
                <a:gd name="T91" fmla="*/ 44450 h 35"/>
                <a:gd name="T92" fmla="*/ 287106 w 220"/>
                <a:gd name="T93" fmla="*/ 41275 h 35"/>
                <a:gd name="T94" fmla="*/ 275388 w 220"/>
                <a:gd name="T95" fmla="*/ 44450 h 35"/>
                <a:gd name="T96" fmla="*/ 268063 w 220"/>
                <a:gd name="T97" fmla="*/ 38100 h 35"/>
                <a:gd name="T98" fmla="*/ 275388 w 220"/>
                <a:gd name="T99" fmla="*/ 26988 h 35"/>
                <a:gd name="T100" fmla="*/ 281247 w 220"/>
                <a:gd name="T101" fmla="*/ 14288 h 35"/>
                <a:gd name="T102" fmla="*/ 268063 w 220"/>
                <a:gd name="T103" fmla="*/ 20638 h 35"/>
                <a:gd name="T104" fmla="*/ 278317 w 220"/>
                <a:gd name="T105" fmla="*/ 30163 h 35"/>
                <a:gd name="T106" fmla="*/ 273923 w 220"/>
                <a:gd name="T107" fmla="*/ 31750 h 35"/>
                <a:gd name="T108" fmla="*/ 281247 w 220"/>
                <a:gd name="T109" fmla="*/ 38100 h 35"/>
                <a:gd name="T110" fmla="*/ 287106 w 220"/>
                <a:gd name="T111" fmla="*/ 26988 h 35"/>
                <a:gd name="T112" fmla="*/ 297360 w 220"/>
                <a:gd name="T113" fmla="*/ 38100 h 35"/>
                <a:gd name="T114" fmla="*/ 300290 w 220"/>
                <a:gd name="T115" fmla="*/ 11113 h 35"/>
                <a:gd name="T116" fmla="*/ 319332 w 220"/>
                <a:gd name="T117" fmla="*/ 49213 h 35"/>
                <a:gd name="T118" fmla="*/ 306149 w 220"/>
                <a:gd name="T119" fmla="*/ 14288 h 3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20"/>
                <a:gd name="T181" fmla="*/ 0 h 35"/>
                <a:gd name="T182" fmla="*/ 220 w 220"/>
                <a:gd name="T183" fmla="*/ 35 h 3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20" h="35">
                  <a:moveTo>
                    <a:pt x="4" y="28"/>
                  </a:moveTo>
                  <a:lnTo>
                    <a:pt x="0" y="28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3"/>
                  </a:lnTo>
                  <a:lnTo>
                    <a:pt x="17" y="0"/>
                  </a:lnTo>
                  <a:lnTo>
                    <a:pt x="22" y="0"/>
                  </a:lnTo>
                  <a:lnTo>
                    <a:pt x="11" y="11"/>
                  </a:lnTo>
                  <a:lnTo>
                    <a:pt x="22" y="28"/>
                  </a:lnTo>
                  <a:lnTo>
                    <a:pt x="17" y="28"/>
                  </a:lnTo>
                  <a:lnTo>
                    <a:pt x="7" y="13"/>
                  </a:lnTo>
                  <a:lnTo>
                    <a:pt x="4" y="17"/>
                  </a:lnTo>
                  <a:lnTo>
                    <a:pt x="4" y="28"/>
                  </a:lnTo>
                  <a:close/>
                  <a:moveTo>
                    <a:pt x="24" y="13"/>
                  </a:moveTo>
                  <a:lnTo>
                    <a:pt x="24" y="11"/>
                  </a:lnTo>
                  <a:lnTo>
                    <a:pt x="26" y="9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5" y="7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39" y="11"/>
                  </a:lnTo>
                  <a:lnTo>
                    <a:pt x="39" y="13"/>
                  </a:lnTo>
                  <a:lnTo>
                    <a:pt x="39" y="24"/>
                  </a:lnTo>
                  <a:lnTo>
                    <a:pt x="41" y="24"/>
                  </a:lnTo>
                  <a:lnTo>
                    <a:pt x="43" y="24"/>
                  </a:lnTo>
                  <a:lnTo>
                    <a:pt x="43" y="28"/>
                  </a:lnTo>
                  <a:lnTo>
                    <a:pt x="41" y="28"/>
                  </a:lnTo>
                  <a:lnTo>
                    <a:pt x="39" y="28"/>
                  </a:lnTo>
                  <a:lnTo>
                    <a:pt x="37" y="26"/>
                  </a:lnTo>
                  <a:lnTo>
                    <a:pt x="37" y="24"/>
                  </a:lnTo>
                  <a:lnTo>
                    <a:pt x="35" y="26"/>
                  </a:lnTo>
                  <a:lnTo>
                    <a:pt x="33" y="26"/>
                  </a:lnTo>
                  <a:lnTo>
                    <a:pt x="31" y="28"/>
                  </a:lnTo>
                  <a:lnTo>
                    <a:pt x="30" y="28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6" y="26"/>
                  </a:lnTo>
                  <a:lnTo>
                    <a:pt x="24" y="24"/>
                  </a:lnTo>
                  <a:lnTo>
                    <a:pt x="24" y="22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6" y="17"/>
                  </a:lnTo>
                  <a:lnTo>
                    <a:pt x="30" y="17"/>
                  </a:lnTo>
                  <a:lnTo>
                    <a:pt x="35" y="15"/>
                  </a:lnTo>
                  <a:lnTo>
                    <a:pt x="37" y="13"/>
                  </a:lnTo>
                  <a:lnTo>
                    <a:pt x="35" y="11"/>
                  </a:lnTo>
                  <a:lnTo>
                    <a:pt x="31" y="9"/>
                  </a:lnTo>
                  <a:lnTo>
                    <a:pt x="30" y="9"/>
                  </a:lnTo>
                  <a:lnTo>
                    <a:pt x="28" y="11"/>
                  </a:lnTo>
                  <a:lnTo>
                    <a:pt x="28" y="13"/>
                  </a:lnTo>
                  <a:lnTo>
                    <a:pt x="24" y="13"/>
                  </a:lnTo>
                  <a:close/>
                  <a:moveTo>
                    <a:pt x="37" y="17"/>
                  </a:moveTo>
                  <a:lnTo>
                    <a:pt x="35" y="17"/>
                  </a:lnTo>
                  <a:lnTo>
                    <a:pt x="35" y="19"/>
                  </a:lnTo>
                  <a:lnTo>
                    <a:pt x="33" y="19"/>
                  </a:lnTo>
                  <a:lnTo>
                    <a:pt x="31" y="19"/>
                  </a:lnTo>
                  <a:lnTo>
                    <a:pt x="30" y="19"/>
                  </a:lnTo>
                  <a:lnTo>
                    <a:pt x="28" y="19"/>
                  </a:lnTo>
                  <a:lnTo>
                    <a:pt x="28" y="20"/>
                  </a:lnTo>
                  <a:lnTo>
                    <a:pt x="26" y="22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3" y="24"/>
                  </a:lnTo>
                  <a:lnTo>
                    <a:pt x="35" y="24"/>
                  </a:lnTo>
                  <a:lnTo>
                    <a:pt x="35" y="22"/>
                  </a:lnTo>
                  <a:lnTo>
                    <a:pt x="37" y="22"/>
                  </a:lnTo>
                  <a:lnTo>
                    <a:pt x="37" y="20"/>
                  </a:lnTo>
                  <a:lnTo>
                    <a:pt x="37" y="17"/>
                  </a:lnTo>
                  <a:close/>
                  <a:moveTo>
                    <a:pt x="48" y="9"/>
                  </a:moveTo>
                  <a:lnTo>
                    <a:pt x="48" y="22"/>
                  </a:lnTo>
                  <a:lnTo>
                    <a:pt x="48" y="24"/>
                  </a:lnTo>
                  <a:lnTo>
                    <a:pt x="48" y="26"/>
                  </a:lnTo>
                  <a:lnTo>
                    <a:pt x="46" y="28"/>
                  </a:lnTo>
                  <a:lnTo>
                    <a:pt x="43" y="28"/>
                  </a:lnTo>
                  <a:lnTo>
                    <a:pt x="43" y="24"/>
                  </a:lnTo>
                  <a:lnTo>
                    <a:pt x="44" y="24"/>
                  </a:lnTo>
                  <a:lnTo>
                    <a:pt x="46" y="22"/>
                  </a:lnTo>
                  <a:lnTo>
                    <a:pt x="46" y="7"/>
                  </a:lnTo>
                  <a:lnTo>
                    <a:pt x="59" y="7"/>
                  </a:lnTo>
                  <a:lnTo>
                    <a:pt x="59" y="28"/>
                  </a:lnTo>
                  <a:lnTo>
                    <a:pt x="55" y="28"/>
                  </a:lnTo>
                  <a:lnTo>
                    <a:pt x="55" y="9"/>
                  </a:lnTo>
                  <a:lnTo>
                    <a:pt x="48" y="9"/>
                  </a:lnTo>
                  <a:close/>
                  <a:moveTo>
                    <a:pt x="68" y="22"/>
                  </a:moveTo>
                  <a:lnTo>
                    <a:pt x="68" y="22"/>
                  </a:lnTo>
                  <a:lnTo>
                    <a:pt x="76" y="7"/>
                  </a:lnTo>
                  <a:lnTo>
                    <a:pt x="79" y="7"/>
                  </a:lnTo>
                  <a:lnTo>
                    <a:pt x="79" y="28"/>
                  </a:lnTo>
                  <a:lnTo>
                    <a:pt x="78" y="28"/>
                  </a:lnTo>
                  <a:lnTo>
                    <a:pt x="78" y="13"/>
                  </a:lnTo>
                  <a:lnTo>
                    <a:pt x="68" y="28"/>
                  </a:lnTo>
                  <a:lnTo>
                    <a:pt x="65" y="28"/>
                  </a:lnTo>
                  <a:lnTo>
                    <a:pt x="65" y="7"/>
                  </a:lnTo>
                  <a:lnTo>
                    <a:pt x="68" y="7"/>
                  </a:lnTo>
                  <a:lnTo>
                    <a:pt x="68" y="22"/>
                  </a:lnTo>
                  <a:close/>
                  <a:moveTo>
                    <a:pt x="98" y="7"/>
                  </a:moveTo>
                  <a:lnTo>
                    <a:pt x="102" y="7"/>
                  </a:lnTo>
                  <a:lnTo>
                    <a:pt x="102" y="28"/>
                  </a:lnTo>
                  <a:lnTo>
                    <a:pt x="98" y="28"/>
                  </a:lnTo>
                  <a:lnTo>
                    <a:pt x="98" y="19"/>
                  </a:lnTo>
                  <a:lnTo>
                    <a:pt x="89" y="19"/>
                  </a:lnTo>
                  <a:lnTo>
                    <a:pt x="89" y="28"/>
                  </a:lnTo>
                  <a:lnTo>
                    <a:pt x="85" y="28"/>
                  </a:lnTo>
                  <a:lnTo>
                    <a:pt x="85" y="7"/>
                  </a:lnTo>
                  <a:lnTo>
                    <a:pt x="89" y="7"/>
                  </a:lnTo>
                  <a:lnTo>
                    <a:pt x="89" y="15"/>
                  </a:lnTo>
                  <a:lnTo>
                    <a:pt x="98" y="15"/>
                  </a:lnTo>
                  <a:lnTo>
                    <a:pt x="98" y="7"/>
                  </a:lnTo>
                  <a:close/>
                  <a:moveTo>
                    <a:pt x="109" y="22"/>
                  </a:moveTo>
                  <a:lnTo>
                    <a:pt x="109" y="22"/>
                  </a:lnTo>
                  <a:lnTo>
                    <a:pt x="118" y="7"/>
                  </a:lnTo>
                  <a:lnTo>
                    <a:pt x="122" y="7"/>
                  </a:lnTo>
                  <a:lnTo>
                    <a:pt x="122" y="28"/>
                  </a:lnTo>
                  <a:lnTo>
                    <a:pt x="118" y="28"/>
                  </a:lnTo>
                  <a:lnTo>
                    <a:pt x="118" y="13"/>
                  </a:lnTo>
                  <a:lnTo>
                    <a:pt x="111" y="28"/>
                  </a:lnTo>
                  <a:lnTo>
                    <a:pt x="105" y="28"/>
                  </a:lnTo>
                  <a:lnTo>
                    <a:pt x="105" y="7"/>
                  </a:lnTo>
                  <a:lnTo>
                    <a:pt x="109" y="7"/>
                  </a:lnTo>
                  <a:lnTo>
                    <a:pt x="109" y="22"/>
                  </a:lnTo>
                  <a:close/>
                  <a:moveTo>
                    <a:pt x="140" y="7"/>
                  </a:moveTo>
                  <a:lnTo>
                    <a:pt x="142" y="7"/>
                  </a:lnTo>
                  <a:lnTo>
                    <a:pt x="142" y="28"/>
                  </a:lnTo>
                  <a:lnTo>
                    <a:pt x="140" y="28"/>
                  </a:lnTo>
                  <a:lnTo>
                    <a:pt x="140" y="19"/>
                  </a:lnTo>
                  <a:lnTo>
                    <a:pt x="131" y="19"/>
                  </a:lnTo>
                  <a:lnTo>
                    <a:pt x="131" y="28"/>
                  </a:lnTo>
                  <a:lnTo>
                    <a:pt x="128" y="28"/>
                  </a:lnTo>
                  <a:lnTo>
                    <a:pt x="128" y="7"/>
                  </a:lnTo>
                  <a:lnTo>
                    <a:pt x="131" y="7"/>
                  </a:lnTo>
                  <a:lnTo>
                    <a:pt x="131" y="15"/>
                  </a:lnTo>
                  <a:lnTo>
                    <a:pt x="140" y="15"/>
                  </a:lnTo>
                  <a:lnTo>
                    <a:pt x="140" y="7"/>
                  </a:lnTo>
                  <a:close/>
                  <a:moveTo>
                    <a:pt x="152" y="9"/>
                  </a:moveTo>
                  <a:lnTo>
                    <a:pt x="152" y="28"/>
                  </a:lnTo>
                  <a:lnTo>
                    <a:pt x="148" y="28"/>
                  </a:lnTo>
                  <a:lnTo>
                    <a:pt x="148" y="7"/>
                  </a:lnTo>
                  <a:lnTo>
                    <a:pt x="161" y="7"/>
                  </a:lnTo>
                  <a:lnTo>
                    <a:pt x="161" y="9"/>
                  </a:lnTo>
                  <a:lnTo>
                    <a:pt x="152" y="9"/>
                  </a:lnTo>
                  <a:close/>
                  <a:moveTo>
                    <a:pt x="163" y="7"/>
                  </a:moveTo>
                  <a:lnTo>
                    <a:pt x="166" y="7"/>
                  </a:lnTo>
                  <a:lnTo>
                    <a:pt x="166" y="9"/>
                  </a:lnTo>
                  <a:lnTo>
                    <a:pt x="168" y="9"/>
                  </a:lnTo>
                  <a:lnTo>
                    <a:pt x="168" y="7"/>
                  </a:lnTo>
                  <a:lnTo>
                    <a:pt x="170" y="7"/>
                  </a:lnTo>
                  <a:lnTo>
                    <a:pt x="172" y="7"/>
                  </a:lnTo>
                  <a:lnTo>
                    <a:pt x="174" y="7"/>
                  </a:lnTo>
                  <a:lnTo>
                    <a:pt x="176" y="7"/>
                  </a:lnTo>
                  <a:lnTo>
                    <a:pt x="177" y="9"/>
                  </a:lnTo>
                  <a:lnTo>
                    <a:pt x="179" y="11"/>
                  </a:lnTo>
                  <a:lnTo>
                    <a:pt x="179" y="15"/>
                  </a:lnTo>
                  <a:lnTo>
                    <a:pt x="181" y="17"/>
                  </a:lnTo>
                  <a:lnTo>
                    <a:pt x="179" y="19"/>
                  </a:lnTo>
                  <a:lnTo>
                    <a:pt x="179" y="22"/>
                  </a:lnTo>
                  <a:lnTo>
                    <a:pt x="179" y="24"/>
                  </a:lnTo>
                  <a:lnTo>
                    <a:pt x="177" y="26"/>
                  </a:lnTo>
                  <a:lnTo>
                    <a:pt x="174" y="28"/>
                  </a:lnTo>
                  <a:lnTo>
                    <a:pt x="172" y="28"/>
                  </a:lnTo>
                  <a:lnTo>
                    <a:pt x="170" y="28"/>
                  </a:lnTo>
                  <a:lnTo>
                    <a:pt x="168" y="28"/>
                  </a:lnTo>
                  <a:lnTo>
                    <a:pt x="168" y="26"/>
                  </a:lnTo>
                  <a:lnTo>
                    <a:pt x="166" y="24"/>
                  </a:lnTo>
                  <a:lnTo>
                    <a:pt x="166" y="35"/>
                  </a:lnTo>
                  <a:lnTo>
                    <a:pt x="163" y="35"/>
                  </a:lnTo>
                  <a:lnTo>
                    <a:pt x="163" y="7"/>
                  </a:lnTo>
                  <a:close/>
                  <a:moveTo>
                    <a:pt x="172" y="24"/>
                  </a:moveTo>
                  <a:lnTo>
                    <a:pt x="174" y="24"/>
                  </a:lnTo>
                  <a:lnTo>
                    <a:pt x="176" y="22"/>
                  </a:lnTo>
                  <a:lnTo>
                    <a:pt x="176" y="20"/>
                  </a:lnTo>
                  <a:lnTo>
                    <a:pt x="177" y="19"/>
                  </a:lnTo>
                  <a:lnTo>
                    <a:pt x="177" y="17"/>
                  </a:lnTo>
                  <a:lnTo>
                    <a:pt x="177" y="15"/>
                  </a:lnTo>
                  <a:lnTo>
                    <a:pt x="177" y="13"/>
                  </a:lnTo>
                  <a:lnTo>
                    <a:pt x="176" y="13"/>
                  </a:lnTo>
                  <a:lnTo>
                    <a:pt x="176" y="11"/>
                  </a:lnTo>
                  <a:lnTo>
                    <a:pt x="174" y="9"/>
                  </a:lnTo>
                  <a:lnTo>
                    <a:pt x="172" y="9"/>
                  </a:lnTo>
                  <a:lnTo>
                    <a:pt x="170" y="11"/>
                  </a:lnTo>
                  <a:lnTo>
                    <a:pt x="168" y="11"/>
                  </a:lnTo>
                  <a:lnTo>
                    <a:pt x="166" y="15"/>
                  </a:lnTo>
                  <a:lnTo>
                    <a:pt x="166" y="19"/>
                  </a:lnTo>
                  <a:lnTo>
                    <a:pt x="166" y="20"/>
                  </a:lnTo>
                  <a:lnTo>
                    <a:pt x="168" y="24"/>
                  </a:lnTo>
                  <a:lnTo>
                    <a:pt x="170" y="24"/>
                  </a:lnTo>
                  <a:lnTo>
                    <a:pt x="172" y="24"/>
                  </a:lnTo>
                  <a:close/>
                  <a:moveTo>
                    <a:pt x="183" y="13"/>
                  </a:moveTo>
                  <a:lnTo>
                    <a:pt x="185" y="11"/>
                  </a:lnTo>
                  <a:lnTo>
                    <a:pt x="187" y="9"/>
                  </a:lnTo>
                  <a:lnTo>
                    <a:pt x="188" y="7"/>
                  </a:lnTo>
                  <a:lnTo>
                    <a:pt x="192" y="7"/>
                  </a:lnTo>
                  <a:lnTo>
                    <a:pt x="194" y="7"/>
                  </a:lnTo>
                  <a:lnTo>
                    <a:pt x="196" y="7"/>
                  </a:lnTo>
                  <a:lnTo>
                    <a:pt x="198" y="9"/>
                  </a:lnTo>
                  <a:lnTo>
                    <a:pt x="200" y="11"/>
                  </a:lnTo>
                  <a:lnTo>
                    <a:pt x="200" y="13"/>
                  </a:lnTo>
                  <a:lnTo>
                    <a:pt x="200" y="24"/>
                  </a:lnTo>
                  <a:lnTo>
                    <a:pt x="201" y="24"/>
                  </a:lnTo>
                  <a:lnTo>
                    <a:pt x="201" y="28"/>
                  </a:lnTo>
                  <a:lnTo>
                    <a:pt x="200" y="28"/>
                  </a:lnTo>
                  <a:lnTo>
                    <a:pt x="198" y="28"/>
                  </a:lnTo>
                  <a:lnTo>
                    <a:pt x="198" y="26"/>
                  </a:lnTo>
                  <a:lnTo>
                    <a:pt x="196" y="26"/>
                  </a:lnTo>
                  <a:lnTo>
                    <a:pt x="196" y="24"/>
                  </a:lnTo>
                  <a:lnTo>
                    <a:pt x="194" y="26"/>
                  </a:lnTo>
                  <a:lnTo>
                    <a:pt x="192" y="26"/>
                  </a:lnTo>
                  <a:lnTo>
                    <a:pt x="190" y="28"/>
                  </a:lnTo>
                  <a:lnTo>
                    <a:pt x="188" y="28"/>
                  </a:lnTo>
                  <a:lnTo>
                    <a:pt x="187" y="28"/>
                  </a:lnTo>
                  <a:lnTo>
                    <a:pt x="185" y="26"/>
                  </a:lnTo>
                  <a:lnTo>
                    <a:pt x="183" y="24"/>
                  </a:lnTo>
                  <a:lnTo>
                    <a:pt x="183" y="22"/>
                  </a:lnTo>
                  <a:lnTo>
                    <a:pt x="183" y="20"/>
                  </a:lnTo>
                  <a:lnTo>
                    <a:pt x="185" y="19"/>
                  </a:lnTo>
                  <a:lnTo>
                    <a:pt x="187" y="17"/>
                  </a:lnTo>
                  <a:lnTo>
                    <a:pt x="188" y="17"/>
                  </a:lnTo>
                  <a:lnTo>
                    <a:pt x="194" y="15"/>
                  </a:lnTo>
                  <a:lnTo>
                    <a:pt x="196" y="15"/>
                  </a:lnTo>
                  <a:lnTo>
                    <a:pt x="196" y="13"/>
                  </a:lnTo>
                  <a:lnTo>
                    <a:pt x="194" y="11"/>
                  </a:lnTo>
                  <a:lnTo>
                    <a:pt x="192" y="9"/>
                  </a:lnTo>
                  <a:lnTo>
                    <a:pt x="188" y="9"/>
                  </a:lnTo>
                  <a:lnTo>
                    <a:pt x="188" y="11"/>
                  </a:lnTo>
                  <a:lnTo>
                    <a:pt x="187" y="11"/>
                  </a:lnTo>
                  <a:lnTo>
                    <a:pt x="187" y="13"/>
                  </a:lnTo>
                  <a:lnTo>
                    <a:pt x="183" y="13"/>
                  </a:lnTo>
                  <a:close/>
                  <a:moveTo>
                    <a:pt x="196" y="17"/>
                  </a:moveTo>
                  <a:lnTo>
                    <a:pt x="196" y="17"/>
                  </a:lnTo>
                  <a:lnTo>
                    <a:pt x="194" y="19"/>
                  </a:lnTo>
                  <a:lnTo>
                    <a:pt x="192" y="19"/>
                  </a:lnTo>
                  <a:lnTo>
                    <a:pt x="190" y="19"/>
                  </a:lnTo>
                  <a:lnTo>
                    <a:pt x="188" y="19"/>
                  </a:lnTo>
                  <a:lnTo>
                    <a:pt x="187" y="19"/>
                  </a:lnTo>
                  <a:lnTo>
                    <a:pt x="187" y="20"/>
                  </a:lnTo>
                  <a:lnTo>
                    <a:pt x="187" y="22"/>
                  </a:lnTo>
                  <a:lnTo>
                    <a:pt x="187" y="24"/>
                  </a:lnTo>
                  <a:lnTo>
                    <a:pt x="190" y="24"/>
                  </a:lnTo>
                  <a:lnTo>
                    <a:pt x="192" y="24"/>
                  </a:lnTo>
                  <a:lnTo>
                    <a:pt x="194" y="24"/>
                  </a:lnTo>
                  <a:lnTo>
                    <a:pt x="194" y="22"/>
                  </a:lnTo>
                  <a:lnTo>
                    <a:pt x="196" y="22"/>
                  </a:lnTo>
                  <a:lnTo>
                    <a:pt x="196" y="20"/>
                  </a:lnTo>
                  <a:lnTo>
                    <a:pt x="196" y="17"/>
                  </a:lnTo>
                  <a:close/>
                  <a:moveTo>
                    <a:pt x="205" y="28"/>
                  </a:moveTo>
                  <a:lnTo>
                    <a:pt x="205" y="31"/>
                  </a:lnTo>
                  <a:lnTo>
                    <a:pt x="201" y="31"/>
                  </a:lnTo>
                  <a:lnTo>
                    <a:pt x="201" y="24"/>
                  </a:lnTo>
                  <a:lnTo>
                    <a:pt x="203" y="24"/>
                  </a:lnTo>
                  <a:lnTo>
                    <a:pt x="205" y="22"/>
                  </a:lnTo>
                  <a:lnTo>
                    <a:pt x="205" y="20"/>
                  </a:lnTo>
                  <a:lnTo>
                    <a:pt x="205" y="7"/>
                  </a:lnTo>
                  <a:lnTo>
                    <a:pt x="220" y="7"/>
                  </a:lnTo>
                  <a:lnTo>
                    <a:pt x="220" y="24"/>
                  </a:lnTo>
                  <a:lnTo>
                    <a:pt x="220" y="31"/>
                  </a:lnTo>
                  <a:lnTo>
                    <a:pt x="218" y="31"/>
                  </a:lnTo>
                  <a:lnTo>
                    <a:pt x="218" y="28"/>
                  </a:lnTo>
                  <a:lnTo>
                    <a:pt x="205" y="28"/>
                  </a:lnTo>
                  <a:close/>
                  <a:moveTo>
                    <a:pt x="216" y="24"/>
                  </a:moveTo>
                  <a:lnTo>
                    <a:pt x="216" y="9"/>
                  </a:lnTo>
                  <a:lnTo>
                    <a:pt x="209" y="9"/>
                  </a:lnTo>
                  <a:lnTo>
                    <a:pt x="209" y="20"/>
                  </a:lnTo>
                  <a:lnTo>
                    <a:pt x="207" y="22"/>
                  </a:lnTo>
                  <a:lnTo>
                    <a:pt x="207" y="24"/>
                  </a:lnTo>
                  <a:lnTo>
                    <a:pt x="216" y="24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98" name="Freeform 189">
              <a:extLst>
                <a:ext uri="{FF2B5EF4-FFF2-40B4-BE49-F238E27FC236}">
                  <a16:creationId xmlns:a16="http://schemas.microsoft.com/office/drawing/2014/main" id="{C55A0493-E8D7-F540-B86C-7F4096BFFD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24460" y="3920811"/>
              <a:ext cx="387350" cy="107950"/>
            </a:xfrm>
            <a:custGeom>
              <a:avLst/>
              <a:gdLst>
                <a:gd name="T0" fmla="*/ 61624 w 264"/>
                <a:gd name="T1" fmla="*/ 38100 h 68"/>
                <a:gd name="T2" fmla="*/ 45484 w 264"/>
                <a:gd name="T3" fmla="*/ 11112 h 68"/>
                <a:gd name="T4" fmla="*/ 54288 w 264"/>
                <a:gd name="T5" fmla="*/ 38100 h 68"/>
                <a:gd name="T6" fmla="*/ 51353 w 264"/>
                <a:gd name="T7" fmla="*/ 14287 h 68"/>
                <a:gd name="T8" fmla="*/ 89501 w 264"/>
                <a:gd name="T9" fmla="*/ 11112 h 68"/>
                <a:gd name="T10" fmla="*/ 115912 w 264"/>
                <a:gd name="T11" fmla="*/ 14287 h 68"/>
                <a:gd name="T12" fmla="*/ 99772 w 264"/>
                <a:gd name="T13" fmla="*/ 38100 h 68"/>
                <a:gd name="T14" fmla="*/ 114444 w 264"/>
                <a:gd name="T15" fmla="*/ 20637 h 68"/>
                <a:gd name="T16" fmla="*/ 134986 w 264"/>
                <a:gd name="T17" fmla="*/ 11112 h 68"/>
                <a:gd name="T18" fmla="*/ 132051 w 264"/>
                <a:gd name="T19" fmla="*/ 42862 h 68"/>
                <a:gd name="T20" fmla="*/ 137920 w 264"/>
                <a:gd name="T21" fmla="*/ 38100 h 68"/>
                <a:gd name="T22" fmla="*/ 132051 w 264"/>
                <a:gd name="T23" fmla="*/ 17462 h 68"/>
                <a:gd name="T24" fmla="*/ 173134 w 264"/>
                <a:gd name="T25" fmla="*/ 39687 h 68"/>
                <a:gd name="T26" fmla="*/ 203946 w 264"/>
                <a:gd name="T27" fmla="*/ 11112 h 68"/>
                <a:gd name="T28" fmla="*/ 211282 w 264"/>
                <a:gd name="T29" fmla="*/ 42862 h 68"/>
                <a:gd name="T30" fmla="*/ 189273 w 264"/>
                <a:gd name="T31" fmla="*/ 39687 h 68"/>
                <a:gd name="T32" fmla="*/ 198077 w 264"/>
                <a:gd name="T33" fmla="*/ 14287 h 68"/>
                <a:gd name="T34" fmla="*/ 192208 w 264"/>
                <a:gd name="T35" fmla="*/ 28575 h 68"/>
                <a:gd name="T36" fmla="*/ 217151 w 264"/>
                <a:gd name="T37" fmla="*/ 11112 h 68"/>
                <a:gd name="T38" fmla="*/ 240626 w 264"/>
                <a:gd name="T39" fmla="*/ 31750 h 68"/>
                <a:gd name="T40" fmla="*/ 233290 w 264"/>
                <a:gd name="T41" fmla="*/ 22225 h 68"/>
                <a:gd name="T42" fmla="*/ 236225 w 264"/>
                <a:gd name="T43" fmla="*/ 38100 h 68"/>
                <a:gd name="T44" fmla="*/ 246495 w 264"/>
                <a:gd name="T45" fmla="*/ 39687 h 68"/>
                <a:gd name="T46" fmla="*/ 287578 w 264"/>
                <a:gd name="T47" fmla="*/ 11112 h 68"/>
                <a:gd name="T48" fmla="*/ 281709 w 264"/>
                <a:gd name="T49" fmla="*/ 42862 h 68"/>
                <a:gd name="T50" fmla="*/ 290512 w 264"/>
                <a:gd name="T51" fmla="*/ 38100 h 68"/>
                <a:gd name="T52" fmla="*/ 281709 w 264"/>
                <a:gd name="T53" fmla="*/ 17462 h 68"/>
                <a:gd name="T54" fmla="*/ 325726 w 264"/>
                <a:gd name="T55" fmla="*/ 11112 h 68"/>
                <a:gd name="T56" fmla="*/ 330128 w 264"/>
                <a:gd name="T57" fmla="*/ 38100 h 68"/>
                <a:gd name="T58" fmla="*/ 322792 w 264"/>
                <a:gd name="T59" fmla="*/ 20637 h 68"/>
                <a:gd name="T60" fmla="*/ 325726 w 264"/>
                <a:gd name="T61" fmla="*/ 31750 h 68"/>
                <a:gd name="T62" fmla="*/ 338931 w 264"/>
                <a:gd name="T63" fmla="*/ 25400 h 68"/>
                <a:gd name="T64" fmla="*/ 346267 w 264"/>
                <a:gd name="T65" fmla="*/ 42862 h 68"/>
                <a:gd name="T66" fmla="*/ 352136 w 264"/>
                <a:gd name="T67" fmla="*/ 11112 h 68"/>
                <a:gd name="T68" fmla="*/ 363874 w 264"/>
                <a:gd name="T69" fmla="*/ 11112 h 68"/>
                <a:gd name="T70" fmla="*/ 22009 w 264"/>
                <a:gd name="T71" fmla="*/ 107950 h 68"/>
                <a:gd name="T72" fmla="*/ 57222 w 264"/>
                <a:gd name="T73" fmla="*/ 80962 h 68"/>
                <a:gd name="T74" fmla="*/ 80698 w 264"/>
                <a:gd name="T75" fmla="*/ 104775 h 68"/>
                <a:gd name="T76" fmla="*/ 73362 w 264"/>
                <a:gd name="T77" fmla="*/ 104775 h 68"/>
                <a:gd name="T78" fmla="*/ 64558 w 264"/>
                <a:gd name="T79" fmla="*/ 90487 h 68"/>
                <a:gd name="T80" fmla="*/ 73362 w 264"/>
                <a:gd name="T81" fmla="*/ 93662 h 68"/>
                <a:gd name="T82" fmla="*/ 70427 w 264"/>
                <a:gd name="T83" fmla="*/ 101600 h 68"/>
                <a:gd name="T84" fmla="*/ 115912 w 264"/>
                <a:gd name="T85" fmla="*/ 84137 h 68"/>
                <a:gd name="T86" fmla="*/ 86567 w 264"/>
                <a:gd name="T87" fmla="*/ 79375 h 68"/>
                <a:gd name="T88" fmla="*/ 127649 w 264"/>
                <a:gd name="T89" fmla="*/ 79375 h 68"/>
                <a:gd name="T90" fmla="*/ 156994 w 264"/>
                <a:gd name="T91" fmla="*/ 87312 h 68"/>
                <a:gd name="T92" fmla="*/ 181937 w 264"/>
                <a:gd name="T93" fmla="*/ 104775 h 68"/>
                <a:gd name="T94" fmla="*/ 176068 w 264"/>
                <a:gd name="T95" fmla="*/ 104775 h 68"/>
                <a:gd name="T96" fmla="*/ 159929 w 264"/>
                <a:gd name="T97" fmla="*/ 93662 h 68"/>
                <a:gd name="T98" fmla="*/ 173134 w 264"/>
                <a:gd name="T99" fmla="*/ 93662 h 68"/>
                <a:gd name="T100" fmla="*/ 170199 w 264"/>
                <a:gd name="T101" fmla="*/ 104775 h 68"/>
                <a:gd name="T102" fmla="*/ 208347 w 264"/>
                <a:gd name="T103" fmla="*/ 80962 h 68"/>
                <a:gd name="T104" fmla="*/ 224487 w 264"/>
                <a:gd name="T105" fmla="*/ 104775 h 68"/>
                <a:gd name="T106" fmla="*/ 208347 w 264"/>
                <a:gd name="T107" fmla="*/ 98425 h 68"/>
                <a:gd name="T108" fmla="*/ 233290 w 264"/>
                <a:gd name="T109" fmla="*/ 87312 h 68"/>
                <a:gd name="T110" fmla="*/ 249430 w 264"/>
                <a:gd name="T111" fmla="*/ 90487 h 68"/>
                <a:gd name="T112" fmla="*/ 271438 w 264"/>
                <a:gd name="T113" fmla="*/ 79375 h 68"/>
                <a:gd name="T114" fmla="*/ 300783 w 264"/>
                <a:gd name="T115" fmla="*/ 79375 h 68"/>
                <a:gd name="T116" fmla="*/ 311054 w 264"/>
                <a:gd name="T117" fmla="*/ 69850 h 6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64"/>
                <a:gd name="T178" fmla="*/ 0 h 68"/>
                <a:gd name="T179" fmla="*/ 264 w 264"/>
                <a:gd name="T180" fmla="*/ 68 h 6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64" h="68">
                  <a:moveTo>
                    <a:pt x="22" y="0"/>
                  </a:moveTo>
                  <a:lnTo>
                    <a:pt x="22" y="25"/>
                  </a:lnTo>
                  <a:lnTo>
                    <a:pt x="18" y="25"/>
                  </a:lnTo>
                  <a:lnTo>
                    <a:pt x="18" y="3"/>
                  </a:lnTo>
                  <a:lnTo>
                    <a:pt x="6" y="3"/>
                  </a:lnTo>
                  <a:lnTo>
                    <a:pt x="6" y="25"/>
                  </a:lnTo>
                  <a:lnTo>
                    <a:pt x="2" y="25"/>
                  </a:lnTo>
                  <a:lnTo>
                    <a:pt x="2" y="0"/>
                  </a:lnTo>
                  <a:lnTo>
                    <a:pt x="22" y="0"/>
                  </a:lnTo>
                  <a:close/>
                  <a:moveTo>
                    <a:pt x="44" y="20"/>
                  </a:moveTo>
                  <a:lnTo>
                    <a:pt x="44" y="22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41" y="25"/>
                  </a:lnTo>
                  <a:lnTo>
                    <a:pt x="39" y="27"/>
                  </a:lnTo>
                  <a:lnTo>
                    <a:pt x="37" y="27"/>
                  </a:lnTo>
                  <a:lnTo>
                    <a:pt x="33" y="27"/>
                  </a:lnTo>
                  <a:lnTo>
                    <a:pt x="31" y="25"/>
                  </a:lnTo>
                  <a:lnTo>
                    <a:pt x="30" y="24"/>
                  </a:lnTo>
                  <a:lnTo>
                    <a:pt x="28" y="22"/>
                  </a:lnTo>
                  <a:lnTo>
                    <a:pt x="28" y="20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28" y="11"/>
                  </a:lnTo>
                  <a:lnTo>
                    <a:pt x="30" y="9"/>
                  </a:lnTo>
                  <a:lnTo>
                    <a:pt x="31" y="7"/>
                  </a:lnTo>
                  <a:lnTo>
                    <a:pt x="33" y="7"/>
                  </a:lnTo>
                  <a:lnTo>
                    <a:pt x="37" y="7"/>
                  </a:lnTo>
                  <a:lnTo>
                    <a:pt x="39" y="7"/>
                  </a:lnTo>
                  <a:lnTo>
                    <a:pt x="41" y="7"/>
                  </a:lnTo>
                  <a:lnTo>
                    <a:pt x="42" y="9"/>
                  </a:lnTo>
                  <a:lnTo>
                    <a:pt x="44" y="11"/>
                  </a:lnTo>
                  <a:lnTo>
                    <a:pt x="44" y="14"/>
                  </a:lnTo>
                  <a:lnTo>
                    <a:pt x="44" y="18"/>
                  </a:lnTo>
                  <a:lnTo>
                    <a:pt x="31" y="18"/>
                  </a:lnTo>
                  <a:lnTo>
                    <a:pt x="31" y="20"/>
                  </a:lnTo>
                  <a:lnTo>
                    <a:pt x="33" y="22"/>
                  </a:lnTo>
                  <a:lnTo>
                    <a:pt x="33" y="24"/>
                  </a:lnTo>
                  <a:lnTo>
                    <a:pt x="37" y="24"/>
                  </a:lnTo>
                  <a:lnTo>
                    <a:pt x="39" y="24"/>
                  </a:lnTo>
                  <a:lnTo>
                    <a:pt x="41" y="22"/>
                  </a:lnTo>
                  <a:lnTo>
                    <a:pt x="42" y="20"/>
                  </a:lnTo>
                  <a:lnTo>
                    <a:pt x="44" y="20"/>
                  </a:lnTo>
                  <a:close/>
                  <a:moveTo>
                    <a:pt x="42" y="14"/>
                  </a:moveTo>
                  <a:lnTo>
                    <a:pt x="41" y="13"/>
                  </a:lnTo>
                  <a:lnTo>
                    <a:pt x="41" y="11"/>
                  </a:lnTo>
                  <a:lnTo>
                    <a:pt x="39" y="9"/>
                  </a:lnTo>
                  <a:lnTo>
                    <a:pt x="37" y="9"/>
                  </a:lnTo>
                  <a:lnTo>
                    <a:pt x="35" y="9"/>
                  </a:lnTo>
                  <a:lnTo>
                    <a:pt x="33" y="11"/>
                  </a:lnTo>
                  <a:lnTo>
                    <a:pt x="31" y="13"/>
                  </a:lnTo>
                  <a:lnTo>
                    <a:pt x="31" y="14"/>
                  </a:lnTo>
                  <a:lnTo>
                    <a:pt x="42" y="14"/>
                  </a:lnTo>
                  <a:close/>
                  <a:moveTo>
                    <a:pt x="55" y="9"/>
                  </a:moveTo>
                  <a:lnTo>
                    <a:pt x="55" y="25"/>
                  </a:lnTo>
                  <a:lnTo>
                    <a:pt x="52" y="25"/>
                  </a:lnTo>
                  <a:lnTo>
                    <a:pt x="52" y="9"/>
                  </a:lnTo>
                  <a:lnTo>
                    <a:pt x="46" y="9"/>
                  </a:lnTo>
                  <a:lnTo>
                    <a:pt x="46" y="7"/>
                  </a:lnTo>
                  <a:lnTo>
                    <a:pt x="61" y="7"/>
                  </a:lnTo>
                  <a:lnTo>
                    <a:pt x="61" y="9"/>
                  </a:lnTo>
                  <a:lnTo>
                    <a:pt x="55" y="9"/>
                  </a:lnTo>
                  <a:close/>
                  <a:moveTo>
                    <a:pt x="65" y="7"/>
                  </a:moveTo>
                  <a:lnTo>
                    <a:pt x="68" y="7"/>
                  </a:lnTo>
                  <a:lnTo>
                    <a:pt x="68" y="9"/>
                  </a:lnTo>
                  <a:lnTo>
                    <a:pt x="70" y="7"/>
                  </a:lnTo>
                  <a:lnTo>
                    <a:pt x="72" y="7"/>
                  </a:lnTo>
                  <a:lnTo>
                    <a:pt x="74" y="7"/>
                  </a:lnTo>
                  <a:lnTo>
                    <a:pt x="76" y="7"/>
                  </a:lnTo>
                  <a:lnTo>
                    <a:pt x="78" y="7"/>
                  </a:lnTo>
                  <a:lnTo>
                    <a:pt x="79" y="9"/>
                  </a:lnTo>
                  <a:lnTo>
                    <a:pt x="81" y="11"/>
                  </a:lnTo>
                  <a:lnTo>
                    <a:pt x="81" y="13"/>
                  </a:lnTo>
                  <a:lnTo>
                    <a:pt x="81" y="16"/>
                  </a:lnTo>
                  <a:lnTo>
                    <a:pt x="81" y="18"/>
                  </a:lnTo>
                  <a:lnTo>
                    <a:pt x="81" y="22"/>
                  </a:lnTo>
                  <a:lnTo>
                    <a:pt x="79" y="24"/>
                  </a:lnTo>
                  <a:lnTo>
                    <a:pt x="78" y="25"/>
                  </a:lnTo>
                  <a:lnTo>
                    <a:pt x="76" y="27"/>
                  </a:lnTo>
                  <a:lnTo>
                    <a:pt x="74" y="27"/>
                  </a:lnTo>
                  <a:lnTo>
                    <a:pt x="72" y="27"/>
                  </a:lnTo>
                  <a:lnTo>
                    <a:pt x="70" y="25"/>
                  </a:lnTo>
                  <a:lnTo>
                    <a:pt x="68" y="25"/>
                  </a:lnTo>
                  <a:lnTo>
                    <a:pt x="68" y="24"/>
                  </a:lnTo>
                  <a:lnTo>
                    <a:pt x="68" y="35"/>
                  </a:lnTo>
                  <a:lnTo>
                    <a:pt x="65" y="35"/>
                  </a:lnTo>
                  <a:lnTo>
                    <a:pt x="65" y="7"/>
                  </a:lnTo>
                  <a:close/>
                  <a:moveTo>
                    <a:pt x="72" y="24"/>
                  </a:moveTo>
                  <a:lnTo>
                    <a:pt x="74" y="24"/>
                  </a:lnTo>
                  <a:lnTo>
                    <a:pt x="76" y="24"/>
                  </a:lnTo>
                  <a:lnTo>
                    <a:pt x="78" y="22"/>
                  </a:lnTo>
                  <a:lnTo>
                    <a:pt x="78" y="20"/>
                  </a:lnTo>
                  <a:lnTo>
                    <a:pt x="78" y="18"/>
                  </a:lnTo>
                  <a:lnTo>
                    <a:pt x="78" y="16"/>
                  </a:lnTo>
                  <a:lnTo>
                    <a:pt x="78" y="14"/>
                  </a:lnTo>
                  <a:lnTo>
                    <a:pt x="78" y="13"/>
                  </a:lnTo>
                  <a:lnTo>
                    <a:pt x="78" y="11"/>
                  </a:lnTo>
                  <a:lnTo>
                    <a:pt x="76" y="11"/>
                  </a:lnTo>
                  <a:lnTo>
                    <a:pt x="76" y="9"/>
                  </a:lnTo>
                  <a:lnTo>
                    <a:pt x="72" y="9"/>
                  </a:lnTo>
                  <a:lnTo>
                    <a:pt x="70" y="9"/>
                  </a:lnTo>
                  <a:lnTo>
                    <a:pt x="68" y="11"/>
                  </a:lnTo>
                  <a:lnTo>
                    <a:pt x="68" y="14"/>
                  </a:lnTo>
                  <a:lnTo>
                    <a:pt x="68" y="18"/>
                  </a:lnTo>
                  <a:lnTo>
                    <a:pt x="68" y="20"/>
                  </a:lnTo>
                  <a:lnTo>
                    <a:pt x="68" y="22"/>
                  </a:lnTo>
                  <a:lnTo>
                    <a:pt x="70" y="24"/>
                  </a:lnTo>
                  <a:lnTo>
                    <a:pt x="72" y="24"/>
                  </a:lnTo>
                  <a:close/>
                  <a:moveTo>
                    <a:pt x="92" y="7"/>
                  </a:moveTo>
                  <a:lnTo>
                    <a:pt x="96" y="7"/>
                  </a:lnTo>
                  <a:lnTo>
                    <a:pt x="98" y="7"/>
                  </a:lnTo>
                  <a:lnTo>
                    <a:pt x="100" y="9"/>
                  </a:lnTo>
                  <a:lnTo>
                    <a:pt x="102" y="11"/>
                  </a:lnTo>
                  <a:lnTo>
                    <a:pt x="102" y="14"/>
                  </a:lnTo>
                  <a:lnTo>
                    <a:pt x="102" y="16"/>
                  </a:lnTo>
                  <a:lnTo>
                    <a:pt x="102" y="20"/>
                  </a:lnTo>
                  <a:lnTo>
                    <a:pt x="102" y="22"/>
                  </a:lnTo>
                  <a:lnTo>
                    <a:pt x="100" y="24"/>
                  </a:lnTo>
                  <a:lnTo>
                    <a:pt x="98" y="25"/>
                  </a:lnTo>
                  <a:lnTo>
                    <a:pt x="96" y="27"/>
                  </a:lnTo>
                  <a:lnTo>
                    <a:pt x="92" y="27"/>
                  </a:lnTo>
                  <a:lnTo>
                    <a:pt x="90" y="27"/>
                  </a:lnTo>
                  <a:lnTo>
                    <a:pt x="89" y="25"/>
                  </a:lnTo>
                  <a:lnTo>
                    <a:pt x="87" y="24"/>
                  </a:lnTo>
                  <a:lnTo>
                    <a:pt x="85" y="22"/>
                  </a:lnTo>
                  <a:lnTo>
                    <a:pt x="85" y="20"/>
                  </a:lnTo>
                  <a:lnTo>
                    <a:pt x="85" y="16"/>
                  </a:lnTo>
                  <a:lnTo>
                    <a:pt x="85" y="14"/>
                  </a:lnTo>
                  <a:lnTo>
                    <a:pt x="85" y="11"/>
                  </a:lnTo>
                  <a:lnTo>
                    <a:pt x="87" y="9"/>
                  </a:lnTo>
                  <a:lnTo>
                    <a:pt x="89" y="7"/>
                  </a:lnTo>
                  <a:lnTo>
                    <a:pt x="90" y="7"/>
                  </a:lnTo>
                  <a:lnTo>
                    <a:pt x="92" y="7"/>
                  </a:lnTo>
                  <a:close/>
                  <a:moveTo>
                    <a:pt x="92" y="24"/>
                  </a:moveTo>
                  <a:lnTo>
                    <a:pt x="94" y="24"/>
                  </a:lnTo>
                  <a:lnTo>
                    <a:pt x="96" y="24"/>
                  </a:lnTo>
                  <a:lnTo>
                    <a:pt x="98" y="22"/>
                  </a:lnTo>
                  <a:lnTo>
                    <a:pt x="98" y="20"/>
                  </a:lnTo>
                  <a:lnTo>
                    <a:pt x="98" y="18"/>
                  </a:lnTo>
                  <a:lnTo>
                    <a:pt x="100" y="16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8" y="11"/>
                  </a:lnTo>
                  <a:lnTo>
                    <a:pt x="96" y="11"/>
                  </a:lnTo>
                  <a:lnTo>
                    <a:pt x="94" y="9"/>
                  </a:lnTo>
                  <a:lnTo>
                    <a:pt x="92" y="9"/>
                  </a:lnTo>
                  <a:lnTo>
                    <a:pt x="90" y="9"/>
                  </a:lnTo>
                  <a:lnTo>
                    <a:pt x="90" y="11"/>
                  </a:lnTo>
                  <a:lnTo>
                    <a:pt x="89" y="11"/>
                  </a:lnTo>
                  <a:lnTo>
                    <a:pt x="89" y="13"/>
                  </a:lnTo>
                  <a:lnTo>
                    <a:pt x="87" y="14"/>
                  </a:lnTo>
                  <a:lnTo>
                    <a:pt x="87" y="16"/>
                  </a:lnTo>
                  <a:lnTo>
                    <a:pt x="87" y="18"/>
                  </a:lnTo>
                  <a:lnTo>
                    <a:pt x="89" y="20"/>
                  </a:lnTo>
                  <a:lnTo>
                    <a:pt x="89" y="22"/>
                  </a:lnTo>
                  <a:lnTo>
                    <a:pt x="90" y="24"/>
                  </a:lnTo>
                  <a:lnTo>
                    <a:pt x="92" y="24"/>
                  </a:lnTo>
                  <a:close/>
                  <a:moveTo>
                    <a:pt x="122" y="7"/>
                  </a:moveTo>
                  <a:lnTo>
                    <a:pt x="122" y="25"/>
                  </a:lnTo>
                  <a:lnTo>
                    <a:pt x="118" y="25"/>
                  </a:lnTo>
                  <a:lnTo>
                    <a:pt x="118" y="9"/>
                  </a:lnTo>
                  <a:lnTo>
                    <a:pt x="109" y="9"/>
                  </a:lnTo>
                  <a:lnTo>
                    <a:pt x="109" y="25"/>
                  </a:lnTo>
                  <a:lnTo>
                    <a:pt x="105" y="25"/>
                  </a:lnTo>
                  <a:lnTo>
                    <a:pt x="105" y="7"/>
                  </a:lnTo>
                  <a:lnTo>
                    <a:pt x="122" y="7"/>
                  </a:lnTo>
                  <a:close/>
                  <a:moveTo>
                    <a:pt x="127" y="13"/>
                  </a:moveTo>
                  <a:lnTo>
                    <a:pt x="127" y="9"/>
                  </a:lnTo>
                  <a:lnTo>
                    <a:pt x="129" y="7"/>
                  </a:lnTo>
                  <a:lnTo>
                    <a:pt x="131" y="7"/>
                  </a:lnTo>
                  <a:lnTo>
                    <a:pt x="135" y="7"/>
                  </a:lnTo>
                  <a:lnTo>
                    <a:pt x="137" y="7"/>
                  </a:lnTo>
                  <a:lnTo>
                    <a:pt x="139" y="7"/>
                  </a:lnTo>
                  <a:lnTo>
                    <a:pt x="140" y="9"/>
                  </a:lnTo>
                  <a:lnTo>
                    <a:pt x="142" y="9"/>
                  </a:lnTo>
                  <a:lnTo>
                    <a:pt x="142" y="11"/>
                  </a:lnTo>
                  <a:lnTo>
                    <a:pt x="142" y="24"/>
                  </a:lnTo>
                  <a:lnTo>
                    <a:pt x="144" y="24"/>
                  </a:lnTo>
                  <a:lnTo>
                    <a:pt x="144" y="25"/>
                  </a:lnTo>
                  <a:lnTo>
                    <a:pt x="144" y="27"/>
                  </a:lnTo>
                  <a:lnTo>
                    <a:pt x="142" y="27"/>
                  </a:lnTo>
                  <a:lnTo>
                    <a:pt x="140" y="27"/>
                  </a:lnTo>
                  <a:lnTo>
                    <a:pt x="140" y="25"/>
                  </a:lnTo>
                  <a:lnTo>
                    <a:pt x="139" y="25"/>
                  </a:lnTo>
                  <a:lnTo>
                    <a:pt x="139" y="24"/>
                  </a:lnTo>
                  <a:lnTo>
                    <a:pt x="139" y="25"/>
                  </a:lnTo>
                  <a:lnTo>
                    <a:pt x="137" y="25"/>
                  </a:lnTo>
                  <a:lnTo>
                    <a:pt x="135" y="27"/>
                  </a:lnTo>
                  <a:lnTo>
                    <a:pt x="131" y="27"/>
                  </a:lnTo>
                  <a:lnTo>
                    <a:pt x="129" y="27"/>
                  </a:lnTo>
                  <a:lnTo>
                    <a:pt x="129" y="25"/>
                  </a:lnTo>
                  <a:lnTo>
                    <a:pt x="127" y="25"/>
                  </a:lnTo>
                  <a:lnTo>
                    <a:pt x="127" y="24"/>
                  </a:lnTo>
                  <a:lnTo>
                    <a:pt x="126" y="24"/>
                  </a:lnTo>
                  <a:lnTo>
                    <a:pt x="126" y="22"/>
                  </a:lnTo>
                  <a:lnTo>
                    <a:pt x="126" y="20"/>
                  </a:lnTo>
                  <a:lnTo>
                    <a:pt x="127" y="18"/>
                  </a:lnTo>
                  <a:lnTo>
                    <a:pt x="129" y="16"/>
                  </a:lnTo>
                  <a:lnTo>
                    <a:pt x="131" y="14"/>
                  </a:lnTo>
                  <a:lnTo>
                    <a:pt x="137" y="14"/>
                  </a:lnTo>
                  <a:lnTo>
                    <a:pt x="139" y="14"/>
                  </a:lnTo>
                  <a:lnTo>
                    <a:pt x="139" y="13"/>
                  </a:lnTo>
                  <a:lnTo>
                    <a:pt x="139" y="9"/>
                  </a:lnTo>
                  <a:lnTo>
                    <a:pt x="135" y="9"/>
                  </a:lnTo>
                  <a:lnTo>
                    <a:pt x="133" y="9"/>
                  </a:lnTo>
                  <a:lnTo>
                    <a:pt x="131" y="11"/>
                  </a:lnTo>
                  <a:lnTo>
                    <a:pt x="129" y="11"/>
                  </a:lnTo>
                  <a:lnTo>
                    <a:pt x="129" y="13"/>
                  </a:lnTo>
                  <a:lnTo>
                    <a:pt x="127" y="13"/>
                  </a:lnTo>
                  <a:close/>
                  <a:moveTo>
                    <a:pt x="139" y="16"/>
                  </a:moveTo>
                  <a:lnTo>
                    <a:pt x="139" y="16"/>
                  </a:lnTo>
                  <a:lnTo>
                    <a:pt x="137" y="16"/>
                  </a:lnTo>
                  <a:lnTo>
                    <a:pt x="135" y="18"/>
                  </a:lnTo>
                  <a:lnTo>
                    <a:pt x="133" y="18"/>
                  </a:lnTo>
                  <a:lnTo>
                    <a:pt x="131" y="18"/>
                  </a:lnTo>
                  <a:lnTo>
                    <a:pt x="129" y="18"/>
                  </a:lnTo>
                  <a:lnTo>
                    <a:pt x="129" y="20"/>
                  </a:lnTo>
                  <a:lnTo>
                    <a:pt x="129" y="24"/>
                  </a:lnTo>
                  <a:lnTo>
                    <a:pt x="133" y="24"/>
                  </a:lnTo>
                  <a:lnTo>
                    <a:pt x="135" y="24"/>
                  </a:lnTo>
                  <a:lnTo>
                    <a:pt x="137" y="24"/>
                  </a:lnTo>
                  <a:lnTo>
                    <a:pt x="139" y="22"/>
                  </a:lnTo>
                  <a:lnTo>
                    <a:pt x="139" y="20"/>
                  </a:lnTo>
                  <a:lnTo>
                    <a:pt x="139" y="16"/>
                  </a:lnTo>
                  <a:close/>
                  <a:moveTo>
                    <a:pt x="148" y="7"/>
                  </a:moveTo>
                  <a:lnTo>
                    <a:pt x="157" y="7"/>
                  </a:lnTo>
                  <a:lnTo>
                    <a:pt x="161" y="7"/>
                  </a:lnTo>
                  <a:lnTo>
                    <a:pt x="163" y="9"/>
                  </a:lnTo>
                  <a:lnTo>
                    <a:pt x="163" y="13"/>
                  </a:lnTo>
                  <a:lnTo>
                    <a:pt x="163" y="14"/>
                  </a:lnTo>
                  <a:lnTo>
                    <a:pt x="161" y="14"/>
                  </a:lnTo>
                  <a:lnTo>
                    <a:pt x="161" y="16"/>
                  </a:lnTo>
                  <a:lnTo>
                    <a:pt x="163" y="16"/>
                  </a:lnTo>
                  <a:lnTo>
                    <a:pt x="163" y="18"/>
                  </a:lnTo>
                  <a:lnTo>
                    <a:pt x="164" y="18"/>
                  </a:lnTo>
                  <a:lnTo>
                    <a:pt x="164" y="20"/>
                  </a:lnTo>
                  <a:lnTo>
                    <a:pt x="164" y="22"/>
                  </a:lnTo>
                  <a:lnTo>
                    <a:pt x="164" y="24"/>
                  </a:lnTo>
                  <a:lnTo>
                    <a:pt x="163" y="25"/>
                  </a:lnTo>
                  <a:lnTo>
                    <a:pt x="161" y="25"/>
                  </a:lnTo>
                  <a:lnTo>
                    <a:pt x="159" y="25"/>
                  </a:lnTo>
                  <a:lnTo>
                    <a:pt x="157" y="25"/>
                  </a:lnTo>
                  <a:lnTo>
                    <a:pt x="148" y="25"/>
                  </a:lnTo>
                  <a:lnTo>
                    <a:pt x="148" y="7"/>
                  </a:lnTo>
                  <a:close/>
                  <a:moveTo>
                    <a:pt x="151" y="14"/>
                  </a:moveTo>
                  <a:lnTo>
                    <a:pt x="155" y="14"/>
                  </a:lnTo>
                  <a:lnTo>
                    <a:pt x="157" y="14"/>
                  </a:lnTo>
                  <a:lnTo>
                    <a:pt x="159" y="14"/>
                  </a:lnTo>
                  <a:lnTo>
                    <a:pt x="161" y="13"/>
                  </a:lnTo>
                  <a:lnTo>
                    <a:pt x="159" y="11"/>
                  </a:lnTo>
                  <a:lnTo>
                    <a:pt x="157" y="9"/>
                  </a:lnTo>
                  <a:lnTo>
                    <a:pt x="155" y="9"/>
                  </a:lnTo>
                  <a:lnTo>
                    <a:pt x="151" y="9"/>
                  </a:lnTo>
                  <a:lnTo>
                    <a:pt x="151" y="14"/>
                  </a:lnTo>
                  <a:close/>
                  <a:moveTo>
                    <a:pt x="151" y="24"/>
                  </a:moveTo>
                  <a:lnTo>
                    <a:pt x="157" y="24"/>
                  </a:lnTo>
                  <a:lnTo>
                    <a:pt x="159" y="24"/>
                  </a:lnTo>
                  <a:lnTo>
                    <a:pt x="161" y="24"/>
                  </a:lnTo>
                  <a:lnTo>
                    <a:pt x="161" y="22"/>
                  </a:lnTo>
                  <a:lnTo>
                    <a:pt x="161" y="20"/>
                  </a:lnTo>
                  <a:lnTo>
                    <a:pt x="161" y="18"/>
                  </a:lnTo>
                  <a:lnTo>
                    <a:pt x="159" y="18"/>
                  </a:lnTo>
                  <a:lnTo>
                    <a:pt x="157" y="18"/>
                  </a:lnTo>
                  <a:lnTo>
                    <a:pt x="151" y="18"/>
                  </a:lnTo>
                  <a:lnTo>
                    <a:pt x="151" y="24"/>
                  </a:lnTo>
                  <a:close/>
                  <a:moveTo>
                    <a:pt x="172" y="9"/>
                  </a:moveTo>
                  <a:lnTo>
                    <a:pt x="172" y="22"/>
                  </a:lnTo>
                  <a:lnTo>
                    <a:pt x="172" y="24"/>
                  </a:lnTo>
                  <a:lnTo>
                    <a:pt x="170" y="25"/>
                  </a:lnTo>
                  <a:lnTo>
                    <a:pt x="168" y="25"/>
                  </a:lnTo>
                  <a:lnTo>
                    <a:pt x="166" y="27"/>
                  </a:lnTo>
                  <a:lnTo>
                    <a:pt x="166" y="24"/>
                  </a:lnTo>
                  <a:lnTo>
                    <a:pt x="168" y="24"/>
                  </a:lnTo>
                  <a:lnTo>
                    <a:pt x="168" y="22"/>
                  </a:lnTo>
                  <a:lnTo>
                    <a:pt x="168" y="7"/>
                  </a:lnTo>
                  <a:lnTo>
                    <a:pt x="183" y="7"/>
                  </a:lnTo>
                  <a:lnTo>
                    <a:pt x="183" y="25"/>
                  </a:lnTo>
                  <a:lnTo>
                    <a:pt x="179" y="25"/>
                  </a:lnTo>
                  <a:lnTo>
                    <a:pt x="179" y="9"/>
                  </a:lnTo>
                  <a:lnTo>
                    <a:pt x="172" y="9"/>
                  </a:lnTo>
                  <a:close/>
                  <a:moveTo>
                    <a:pt x="196" y="7"/>
                  </a:moveTo>
                  <a:lnTo>
                    <a:pt x="198" y="7"/>
                  </a:lnTo>
                  <a:lnTo>
                    <a:pt x="201" y="7"/>
                  </a:lnTo>
                  <a:lnTo>
                    <a:pt x="203" y="9"/>
                  </a:lnTo>
                  <a:lnTo>
                    <a:pt x="203" y="11"/>
                  </a:lnTo>
                  <a:lnTo>
                    <a:pt x="205" y="14"/>
                  </a:lnTo>
                  <a:lnTo>
                    <a:pt x="205" y="16"/>
                  </a:lnTo>
                  <a:lnTo>
                    <a:pt x="205" y="20"/>
                  </a:lnTo>
                  <a:lnTo>
                    <a:pt x="203" y="22"/>
                  </a:lnTo>
                  <a:lnTo>
                    <a:pt x="203" y="24"/>
                  </a:lnTo>
                  <a:lnTo>
                    <a:pt x="201" y="25"/>
                  </a:lnTo>
                  <a:lnTo>
                    <a:pt x="198" y="27"/>
                  </a:lnTo>
                  <a:lnTo>
                    <a:pt x="196" y="27"/>
                  </a:lnTo>
                  <a:lnTo>
                    <a:pt x="192" y="27"/>
                  </a:lnTo>
                  <a:lnTo>
                    <a:pt x="190" y="25"/>
                  </a:lnTo>
                  <a:lnTo>
                    <a:pt x="188" y="24"/>
                  </a:lnTo>
                  <a:lnTo>
                    <a:pt x="188" y="22"/>
                  </a:lnTo>
                  <a:lnTo>
                    <a:pt x="187" y="20"/>
                  </a:lnTo>
                  <a:lnTo>
                    <a:pt x="187" y="16"/>
                  </a:lnTo>
                  <a:lnTo>
                    <a:pt x="187" y="14"/>
                  </a:lnTo>
                  <a:lnTo>
                    <a:pt x="188" y="11"/>
                  </a:lnTo>
                  <a:lnTo>
                    <a:pt x="188" y="9"/>
                  </a:lnTo>
                  <a:lnTo>
                    <a:pt x="190" y="7"/>
                  </a:lnTo>
                  <a:lnTo>
                    <a:pt x="192" y="7"/>
                  </a:lnTo>
                  <a:lnTo>
                    <a:pt x="196" y="7"/>
                  </a:lnTo>
                  <a:close/>
                  <a:moveTo>
                    <a:pt x="196" y="24"/>
                  </a:moveTo>
                  <a:lnTo>
                    <a:pt x="198" y="24"/>
                  </a:lnTo>
                  <a:lnTo>
                    <a:pt x="199" y="24"/>
                  </a:lnTo>
                  <a:lnTo>
                    <a:pt x="199" y="22"/>
                  </a:lnTo>
                  <a:lnTo>
                    <a:pt x="201" y="20"/>
                  </a:lnTo>
                  <a:lnTo>
                    <a:pt x="201" y="18"/>
                  </a:lnTo>
                  <a:lnTo>
                    <a:pt x="201" y="16"/>
                  </a:lnTo>
                  <a:lnTo>
                    <a:pt x="201" y="14"/>
                  </a:lnTo>
                  <a:lnTo>
                    <a:pt x="201" y="13"/>
                  </a:lnTo>
                  <a:lnTo>
                    <a:pt x="199" y="11"/>
                  </a:lnTo>
                  <a:lnTo>
                    <a:pt x="198" y="9"/>
                  </a:lnTo>
                  <a:lnTo>
                    <a:pt x="196" y="9"/>
                  </a:lnTo>
                  <a:lnTo>
                    <a:pt x="194" y="9"/>
                  </a:lnTo>
                  <a:lnTo>
                    <a:pt x="192" y="11"/>
                  </a:lnTo>
                  <a:lnTo>
                    <a:pt x="190" y="11"/>
                  </a:lnTo>
                  <a:lnTo>
                    <a:pt x="190" y="13"/>
                  </a:lnTo>
                  <a:lnTo>
                    <a:pt x="190" y="14"/>
                  </a:lnTo>
                  <a:lnTo>
                    <a:pt x="190" y="16"/>
                  </a:lnTo>
                  <a:lnTo>
                    <a:pt x="190" y="18"/>
                  </a:lnTo>
                  <a:lnTo>
                    <a:pt x="190" y="20"/>
                  </a:lnTo>
                  <a:lnTo>
                    <a:pt x="190" y="22"/>
                  </a:lnTo>
                  <a:lnTo>
                    <a:pt x="192" y="24"/>
                  </a:lnTo>
                  <a:lnTo>
                    <a:pt x="194" y="24"/>
                  </a:lnTo>
                  <a:lnTo>
                    <a:pt x="196" y="24"/>
                  </a:lnTo>
                  <a:close/>
                  <a:moveTo>
                    <a:pt x="209" y="7"/>
                  </a:moveTo>
                  <a:lnTo>
                    <a:pt x="218" y="7"/>
                  </a:lnTo>
                  <a:lnTo>
                    <a:pt x="222" y="7"/>
                  </a:lnTo>
                  <a:lnTo>
                    <a:pt x="223" y="9"/>
                  </a:lnTo>
                  <a:lnTo>
                    <a:pt x="223" y="13"/>
                  </a:lnTo>
                  <a:lnTo>
                    <a:pt x="223" y="14"/>
                  </a:lnTo>
                  <a:lnTo>
                    <a:pt x="222" y="14"/>
                  </a:lnTo>
                  <a:lnTo>
                    <a:pt x="220" y="16"/>
                  </a:lnTo>
                  <a:lnTo>
                    <a:pt x="222" y="16"/>
                  </a:lnTo>
                  <a:lnTo>
                    <a:pt x="223" y="18"/>
                  </a:lnTo>
                  <a:lnTo>
                    <a:pt x="225" y="18"/>
                  </a:lnTo>
                  <a:lnTo>
                    <a:pt x="225" y="20"/>
                  </a:lnTo>
                  <a:lnTo>
                    <a:pt x="225" y="22"/>
                  </a:lnTo>
                  <a:lnTo>
                    <a:pt x="225" y="24"/>
                  </a:lnTo>
                  <a:lnTo>
                    <a:pt x="223" y="25"/>
                  </a:lnTo>
                  <a:lnTo>
                    <a:pt x="222" y="25"/>
                  </a:lnTo>
                  <a:lnTo>
                    <a:pt x="220" y="25"/>
                  </a:lnTo>
                  <a:lnTo>
                    <a:pt x="218" y="25"/>
                  </a:lnTo>
                  <a:lnTo>
                    <a:pt x="209" y="25"/>
                  </a:lnTo>
                  <a:lnTo>
                    <a:pt x="209" y="7"/>
                  </a:lnTo>
                  <a:close/>
                  <a:moveTo>
                    <a:pt x="212" y="14"/>
                  </a:moveTo>
                  <a:lnTo>
                    <a:pt x="216" y="14"/>
                  </a:lnTo>
                  <a:lnTo>
                    <a:pt x="218" y="14"/>
                  </a:lnTo>
                  <a:lnTo>
                    <a:pt x="220" y="14"/>
                  </a:lnTo>
                  <a:lnTo>
                    <a:pt x="220" y="13"/>
                  </a:lnTo>
                  <a:lnTo>
                    <a:pt x="220" y="11"/>
                  </a:lnTo>
                  <a:lnTo>
                    <a:pt x="218" y="9"/>
                  </a:lnTo>
                  <a:lnTo>
                    <a:pt x="216" y="9"/>
                  </a:lnTo>
                  <a:lnTo>
                    <a:pt x="212" y="9"/>
                  </a:lnTo>
                  <a:lnTo>
                    <a:pt x="212" y="14"/>
                  </a:lnTo>
                  <a:close/>
                  <a:moveTo>
                    <a:pt x="212" y="24"/>
                  </a:moveTo>
                  <a:lnTo>
                    <a:pt x="218" y="24"/>
                  </a:lnTo>
                  <a:lnTo>
                    <a:pt x="220" y="24"/>
                  </a:lnTo>
                  <a:lnTo>
                    <a:pt x="222" y="24"/>
                  </a:lnTo>
                  <a:lnTo>
                    <a:pt x="222" y="22"/>
                  </a:lnTo>
                  <a:lnTo>
                    <a:pt x="222" y="20"/>
                  </a:lnTo>
                  <a:lnTo>
                    <a:pt x="222" y="18"/>
                  </a:lnTo>
                  <a:lnTo>
                    <a:pt x="220" y="18"/>
                  </a:lnTo>
                  <a:lnTo>
                    <a:pt x="218" y="18"/>
                  </a:lnTo>
                  <a:lnTo>
                    <a:pt x="212" y="18"/>
                  </a:lnTo>
                  <a:lnTo>
                    <a:pt x="212" y="24"/>
                  </a:lnTo>
                  <a:close/>
                  <a:moveTo>
                    <a:pt x="242" y="13"/>
                  </a:moveTo>
                  <a:lnTo>
                    <a:pt x="240" y="11"/>
                  </a:lnTo>
                  <a:lnTo>
                    <a:pt x="236" y="9"/>
                  </a:lnTo>
                  <a:lnTo>
                    <a:pt x="235" y="9"/>
                  </a:lnTo>
                  <a:lnTo>
                    <a:pt x="233" y="11"/>
                  </a:lnTo>
                  <a:lnTo>
                    <a:pt x="231" y="14"/>
                  </a:lnTo>
                  <a:lnTo>
                    <a:pt x="231" y="16"/>
                  </a:lnTo>
                  <a:lnTo>
                    <a:pt x="231" y="20"/>
                  </a:lnTo>
                  <a:lnTo>
                    <a:pt x="233" y="22"/>
                  </a:lnTo>
                  <a:lnTo>
                    <a:pt x="235" y="24"/>
                  </a:lnTo>
                  <a:lnTo>
                    <a:pt x="236" y="24"/>
                  </a:lnTo>
                  <a:lnTo>
                    <a:pt x="238" y="24"/>
                  </a:lnTo>
                  <a:lnTo>
                    <a:pt x="240" y="24"/>
                  </a:lnTo>
                  <a:lnTo>
                    <a:pt x="240" y="22"/>
                  </a:lnTo>
                  <a:lnTo>
                    <a:pt x="242" y="20"/>
                  </a:lnTo>
                  <a:lnTo>
                    <a:pt x="244" y="20"/>
                  </a:lnTo>
                  <a:lnTo>
                    <a:pt x="244" y="22"/>
                  </a:lnTo>
                  <a:lnTo>
                    <a:pt x="242" y="25"/>
                  </a:lnTo>
                  <a:lnTo>
                    <a:pt x="240" y="25"/>
                  </a:lnTo>
                  <a:lnTo>
                    <a:pt x="236" y="27"/>
                  </a:lnTo>
                  <a:lnTo>
                    <a:pt x="235" y="27"/>
                  </a:lnTo>
                  <a:lnTo>
                    <a:pt x="233" y="25"/>
                  </a:lnTo>
                  <a:lnTo>
                    <a:pt x="231" y="24"/>
                  </a:lnTo>
                  <a:lnTo>
                    <a:pt x="229" y="22"/>
                  </a:lnTo>
                  <a:lnTo>
                    <a:pt x="227" y="20"/>
                  </a:lnTo>
                  <a:lnTo>
                    <a:pt x="227" y="16"/>
                  </a:lnTo>
                  <a:lnTo>
                    <a:pt x="227" y="14"/>
                  </a:lnTo>
                  <a:lnTo>
                    <a:pt x="229" y="11"/>
                  </a:lnTo>
                  <a:lnTo>
                    <a:pt x="231" y="9"/>
                  </a:lnTo>
                  <a:lnTo>
                    <a:pt x="233" y="7"/>
                  </a:lnTo>
                  <a:lnTo>
                    <a:pt x="235" y="7"/>
                  </a:lnTo>
                  <a:lnTo>
                    <a:pt x="236" y="7"/>
                  </a:lnTo>
                  <a:lnTo>
                    <a:pt x="240" y="7"/>
                  </a:lnTo>
                  <a:lnTo>
                    <a:pt x="242" y="7"/>
                  </a:lnTo>
                  <a:lnTo>
                    <a:pt x="242" y="9"/>
                  </a:lnTo>
                  <a:lnTo>
                    <a:pt x="244" y="11"/>
                  </a:lnTo>
                  <a:lnTo>
                    <a:pt x="244" y="13"/>
                  </a:lnTo>
                  <a:lnTo>
                    <a:pt x="242" y="13"/>
                  </a:lnTo>
                  <a:close/>
                  <a:moveTo>
                    <a:pt x="264" y="25"/>
                  </a:moveTo>
                  <a:lnTo>
                    <a:pt x="260" y="25"/>
                  </a:lnTo>
                  <a:lnTo>
                    <a:pt x="253" y="18"/>
                  </a:lnTo>
                  <a:lnTo>
                    <a:pt x="251" y="18"/>
                  </a:lnTo>
                  <a:lnTo>
                    <a:pt x="251" y="25"/>
                  </a:lnTo>
                  <a:lnTo>
                    <a:pt x="248" y="25"/>
                  </a:lnTo>
                  <a:lnTo>
                    <a:pt x="248" y="7"/>
                  </a:lnTo>
                  <a:lnTo>
                    <a:pt x="251" y="7"/>
                  </a:lnTo>
                  <a:lnTo>
                    <a:pt x="251" y="14"/>
                  </a:lnTo>
                  <a:lnTo>
                    <a:pt x="260" y="7"/>
                  </a:lnTo>
                  <a:lnTo>
                    <a:pt x="264" y="7"/>
                  </a:lnTo>
                  <a:lnTo>
                    <a:pt x="255" y="14"/>
                  </a:lnTo>
                  <a:lnTo>
                    <a:pt x="264" y="25"/>
                  </a:lnTo>
                  <a:close/>
                  <a:moveTo>
                    <a:pt x="9" y="57"/>
                  </a:moveTo>
                  <a:lnTo>
                    <a:pt x="9" y="59"/>
                  </a:lnTo>
                  <a:lnTo>
                    <a:pt x="0" y="59"/>
                  </a:lnTo>
                  <a:lnTo>
                    <a:pt x="0" y="57"/>
                  </a:lnTo>
                  <a:lnTo>
                    <a:pt x="9" y="57"/>
                  </a:lnTo>
                  <a:close/>
                  <a:moveTo>
                    <a:pt x="18" y="68"/>
                  </a:moveTo>
                  <a:lnTo>
                    <a:pt x="15" y="68"/>
                  </a:lnTo>
                  <a:lnTo>
                    <a:pt x="15" y="42"/>
                  </a:lnTo>
                  <a:lnTo>
                    <a:pt x="18" y="42"/>
                  </a:lnTo>
                  <a:lnTo>
                    <a:pt x="18" y="55"/>
                  </a:lnTo>
                  <a:lnTo>
                    <a:pt x="31" y="42"/>
                  </a:lnTo>
                  <a:lnTo>
                    <a:pt x="35" y="42"/>
                  </a:lnTo>
                  <a:lnTo>
                    <a:pt x="24" y="51"/>
                  </a:lnTo>
                  <a:lnTo>
                    <a:pt x="37" y="68"/>
                  </a:lnTo>
                  <a:lnTo>
                    <a:pt x="31" y="68"/>
                  </a:lnTo>
                  <a:lnTo>
                    <a:pt x="22" y="55"/>
                  </a:lnTo>
                  <a:lnTo>
                    <a:pt x="18" y="59"/>
                  </a:lnTo>
                  <a:lnTo>
                    <a:pt x="18" y="68"/>
                  </a:lnTo>
                  <a:close/>
                  <a:moveTo>
                    <a:pt x="39" y="55"/>
                  </a:moveTo>
                  <a:lnTo>
                    <a:pt x="39" y="51"/>
                  </a:lnTo>
                  <a:lnTo>
                    <a:pt x="41" y="50"/>
                  </a:lnTo>
                  <a:lnTo>
                    <a:pt x="42" y="48"/>
                  </a:lnTo>
                  <a:lnTo>
                    <a:pt x="46" y="48"/>
                  </a:lnTo>
                  <a:lnTo>
                    <a:pt x="48" y="48"/>
                  </a:lnTo>
                  <a:lnTo>
                    <a:pt x="50" y="48"/>
                  </a:lnTo>
                  <a:lnTo>
                    <a:pt x="52" y="50"/>
                  </a:lnTo>
                  <a:lnTo>
                    <a:pt x="54" y="51"/>
                  </a:lnTo>
                  <a:lnTo>
                    <a:pt x="54" y="53"/>
                  </a:lnTo>
                  <a:lnTo>
                    <a:pt x="54" y="64"/>
                  </a:lnTo>
                  <a:lnTo>
                    <a:pt x="54" y="66"/>
                  </a:lnTo>
                  <a:lnTo>
                    <a:pt x="55" y="66"/>
                  </a:lnTo>
                  <a:lnTo>
                    <a:pt x="55" y="68"/>
                  </a:lnTo>
                  <a:lnTo>
                    <a:pt x="54" y="68"/>
                  </a:lnTo>
                  <a:lnTo>
                    <a:pt x="52" y="68"/>
                  </a:lnTo>
                  <a:lnTo>
                    <a:pt x="52" y="66"/>
                  </a:lnTo>
                  <a:lnTo>
                    <a:pt x="50" y="66"/>
                  </a:lnTo>
                  <a:lnTo>
                    <a:pt x="48" y="68"/>
                  </a:lnTo>
                  <a:lnTo>
                    <a:pt x="46" y="68"/>
                  </a:lnTo>
                  <a:lnTo>
                    <a:pt x="44" y="68"/>
                  </a:lnTo>
                  <a:lnTo>
                    <a:pt x="42" y="68"/>
                  </a:lnTo>
                  <a:lnTo>
                    <a:pt x="41" y="68"/>
                  </a:lnTo>
                  <a:lnTo>
                    <a:pt x="39" y="68"/>
                  </a:lnTo>
                  <a:lnTo>
                    <a:pt x="39" y="66"/>
                  </a:lnTo>
                  <a:lnTo>
                    <a:pt x="37" y="64"/>
                  </a:lnTo>
                  <a:lnTo>
                    <a:pt x="37" y="62"/>
                  </a:lnTo>
                  <a:lnTo>
                    <a:pt x="39" y="61"/>
                  </a:lnTo>
                  <a:lnTo>
                    <a:pt x="39" y="59"/>
                  </a:lnTo>
                  <a:lnTo>
                    <a:pt x="41" y="59"/>
                  </a:lnTo>
                  <a:lnTo>
                    <a:pt x="44" y="57"/>
                  </a:lnTo>
                  <a:lnTo>
                    <a:pt x="50" y="57"/>
                  </a:lnTo>
                  <a:lnTo>
                    <a:pt x="50" y="55"/>
                  </a:lnTo>
                  <a:lnTo>
                    <a:pt x="50" y="53"/>
                  </a:lnTo>
                  <a:lnTo>
                    <a:pt x="50" y="51"/>
                  </a:lnTo>
                  <a:lnTo>
                    <a:pt x="46" y="51"/>
                  </a:lnTo>
                  <a:lnTo>
                    <a:pt x="44" y="51"/>
                  </a:lnTo>
                  <a:lnTo>
                    <a:pt x="42" y="51"/>
                  </a:lnTo>
                  <a:lnTo>
                    <a:pt x="42" y="53"/>
                  </a:lnTo>
                  <a:lnTo>
                    <a:pt x="42" y="55"/>
                  </a:lnTo>
                  <a:lnTo>
                    <a:pt x="39" y="55"/>
                  </a:lnTo>
                  <a:close/>
                  <a:moveTo>
                    <a:pt x="50" y="59"/>
                  </a:moveTo>
                  <a:lnTo>
                    <a:pt x="50" y="59"/>
                  </a:lnTo>
                  <a:lnTo>
                    <a:pt x="48" y="59"/>
                  </a:lnTo>
                  <a:lnTo>
                    <a:pt x="44" y="59"/>
                  </a:lnTo>
                  <a:lnTo>
                    <a:pt x="44" y="61"/>
                  </a:lnTo>
                  <a:lnTo>
                    <a:pt x="42" y="61"/>
                  </a:lnTo>
                  <a:lnTo>
                    <a:pt x="41" y="62"/>
                  </a:lnTo>
                  <a:lnTo>
                    <a:pt x="42" y="66"/>
                  </a:lnTo>
                  <a:lnTo>
                    <a:pt x="44" y="66"/>
                  </a:lnTo>
                  <a:lnTo>
                    <a:pt x="46" y="66"/>
                  </a:lnTo>
                  <a:lnTo>
                    <a:pt x="48" y="66"/>
                  </a:lnTo>
                  <a:lnTo>
                    <a:pt x="48" y="64"/>
                  </a:lnTo>
                  <a:lnTo>
                    <a:pt x="50" y="64"/>
                  </a:lnTo>
                  <a:lnTo>
                    <a:pt x="50" y="62"/>
                  </a:lnTo>
                  <a:lnTo>
                    <a:pt x="50" y="59"/>
                  </a:lnTo>
                  <a:close/>
                  <a:moveTo>
                    <a:pt x="70" y="64"/>
                  </a:moveTo>
                  <a:lnTo>
                    <a:pt x="78" y="50"/>
                  </a:lnTo>
                  <a:lnTo>
                    <a:pt x="81" y="50"/>
                  </a:lnTo>
                  <a:lnTo>
                    <a:pt x="81" y="68"/>
                  </a:lnTo>
                  <a:lnTo>
                    <a:pt x="78" y="68"/>
                  </a:lnTo>
                  <a:lnTo>
                    <a:pt x="78" y="57"/>
                  </a:lnTo>
                  <a:lnTo>
                    <a:pt x="78" y="55"/>
                  </a:lnTo>
                  <a:lnTo>
                    <a:pt x="79" y="53"/>
                  </a:lnTo>
                  <a:lnTo>
                    <a:pt x="78" y="53"/>
                  </a:lnTo>
                  <a:lnTo>
                    <a:pt x="72" y="68"/>
                  </a:lnTo>
                  <a:lnTo>
                    <a:pt x="68" y="68"/>
                  </a:lnTo>
                  <a:lnTo>
                    <a:pt x="63" y="53"/>
                  </a:lnTo>
                  <a:lnTo>
                    <a:pt x="63" y="55"/>
                  </a:lnTo>
                  <a:lnTo>
                    <a:pt x="63" y="57"/>
                  </a:lnTo>
                  <a:lnTo>
                    <a:pt x="63" y="68"/>
                  </a:lnTo>
                  <a:lnTo>
                    <a:pt x="59" y="68"/>
                  </a:lnTo>
                  <a:lnTo>
                    <a:pt x="59" y="50"/>
                  </a:lnTo>
                  <a:lnTo>
                    <a:pt x="65" y="50"/>
                  </a:lnTo>
                  <a:lnTo>
                    <a:pt x="70" y="64"/>
                  </a:lnTo>
                  <a:close/>
                  <a:moveTo>
                    <a:pt x="100" y="68"/>
                  </a:moveTo>
                  <a:lnTo>
                    <a:pt x="100" y="59"/>
                  </a:lnTo>
                  <a:lnTo>
                    <a:pt x="98" y="61"/>
                  </a:lnTo>
                  <a:lnTo>
                    <a:pt x="96" y="61"/>
                  </a:lnTo>
                  <a:lnTo>
                    <a:pt x="94" y="61"/>
                  </a:lnTo>
                  <a:lnTo>
                    <a:pt x="92" y="61"/>
                  </a:lnTo>
                  <a:lnTo>
                    <a:pt x="90" y="61"/>
                  </a:lnTo>
                  <a:lnTo>
                    <a:pt x="89" y="59"/>
                  </a:lnTo>
                  <a:lnTo>
                    <a:pt x="87" y="59"/>
                  </a:lnTo>
                  <a:lnTo>
                    <a:pt x="87" y="55"/>
                  </a:lnTo>
                  <a:lnTo>
                    <a:pt x="87" y="50"/>
                  </a:lnTo>
                  <a:lnTo>
                    <a:pt x="90" y="50"/>
                  </a:lnTo>
                  <a:lnTo>
                    <a:pt x="90" y="55"/>
                  </a:lnTo>
                  <a:lnTo>
                    <a:pt x="90" y="57"/>
                  </a:lnTo>
                  <a:lnTo>
                    <a:pt x="94" y="59"/>
                  </a:lnTo>
                  <a:lnTo>
                    <a:pt x="96" y="59"/>
                  </a:lnTo>
                  <a:lnTo>
                    <a:pt x="96" y="57"/>
                  </a:lnTo>
                  <a:lnTo>
                    <a:pt x="98" y="57"/>
                  </a:lnTo>
                  <a:lnTo>
                    <a:pt x="100" y="57"/>
                  </a:lnTo>
                  <a:lnTo>
                    <a:pt x="100" y="50"/>
                  </a:lnTo>
                  <a:lnTo>
                    <a:pt x="102" y="50"/>
                  </a:lnTo>
                  <a:lnTo>
                    <a:pt x="102" y="68"/>
                  </a:lnTo>
                  <a:lnTo>
                    <a:pt x="100" y="68"/>
                  </a:lnTo>
                  <a:close/>
                  <a:moveTo>
                    <a:pt x="107" y="55"/>
                  </a:moveTo>
                  <a:lnTo>
                    <a:pt x="107" y="51"/>
                  </a:lnTo>
                  <a:lnTo>
                    <a:pt x="109" y="50"/>
                  </a:lnTo>
                  <a:lnTo>
                    <a:pt x="113" y="48"/>
                  </a:lnTo>
                  <a:lnTo>
                    <a:pt x="115" y="48"/>
                  </a:lnTo>
                  <a:lnTo>
                    <a:pt x="116" y="48"/>
                  </a:lnTo>
                  <a:lnTo>
                    <a:pt x="118" y="48"/>
                  </a:lnTo>
                  <a:lnTo>
                    <a:pt x="120" y="50"/>
                  </a:lnTo>
                  <a:lnTo>
                    <a:pt x="122" y="50"/>
                  </a:lnTo>
                  <a:lnTo>
                    <a:pt x="122" y="51"/>
                  </a:lnTo>
                  <a:lnTo>
                    <a:pt x="122" y="53"/>
                  </a:lnTo>
                  <a:lnTo>
                    <a:pt x="122" y="64"/>
                  </a:lnTo>
                  <a:lnTo>
                    <a:pt x="124" y="66"/>
                  </a:lnTo>
                  <a:lnTo>
                    <a:pt x="126" y="66"/>
                  </a:lnTo>
                  <a:lnTo>
                    <a:pt x="126" y="68"/>
                  </a:lnTo>
                  <a:lnTo>
                    <a:pt x="124" y="68"/>
                  </a:lnTo>
                  <a:lnTo>
                    <a:pt x="122" y="68"/>
                  </a:lnTo>
                  <a:lnTo>
                    <a:pt x="120" y="68"/>
                  </a:lnTo>
                  <a:lnTo>
                    <a:pt x="120" y="66"/>
                  </a:lnTo>
                  <a:lnTo>
                    <a:pt x="118" y="66"/>
                  </a:lnTo>
                  <a:lnTo>
                    <a:pt x="116" y="68"/>
                  </a:lnTo>
                  <a:lnTo>
                    <a:pt x="115" y="68"/>
                  </a:lnTo>
                  <a:lnTo>
                    <a:pt x="113" y="68"/>
                  </a:lnTo>
                  <a:lnTo>
                    <a:pt x="111" y="68"/>
                  </a:lnTo>
                  <a:lnTo>
                    <a:pt x="109" y="68"/>
                  </a:lnTo>
                  <a:lnTo>
                    <a:pt x="107" y="68"/>
                  </a:lnTo>
                  <a:lnTo>
                    <a:pt x="107" y="66"/>
                  </a:lnTo>
                  <a:lnTo>
                    <a:pt x="107" y="64"/>
                  </a:lnTo>
                  <a:lnTo>
                    <a:pt x="107" y="62"/>
                  </a:lnTo>
                  <a:lnTo>
                    <a:pt x="107" y="61"/>
                  </a:lnTo>
                  <a:lnTo>
                    <a:pt x="107" y="59"/>
                  </a:lnTo>
                  <a:lnTo>
                    <a:pt x="109" y="59"/>
                  </a:lnTo>
                  <a:lnTo>
                    <a:pt x="113" y="57"/>
                  </a:lnTo>
                  <a:lnTo>
                    <a:pt x="118" y="57"/>
                  </a:lnTo>
                  <a:lnTo>
                    <a:pt x="118" y="55"/>
                  </a:lnTo>
                  <a:lnTo>
                    <a:pt x="120" y="53"/>
                  </a:lnTo>
                  <a:lnTo>
                    <a:pt x="118" y="51"/>
                  </a:lnTo>
                  <a:lnTo>
                    <a:pt x="115" y="51"/>
                  </a:lnTo>
                  <a:lnTo>
                    <a:pt x="113" y="51"/>
                  </a:lnTo>
                  <a:lnTo>
                    <a:pt x="111" y="51"/>
                  </a:lnTo>
                  <a:lnTo>
                    <a:pt x="111" y="53"/>
                  </a:lnTo>
                  <a:lnTo>
                    <a:pt x="111" y="55"/>
                  </a:lnTo>
                  <a:lnTo>
                    <a:pt x="107" y="55"/>
                  </a:lnTo>
                  <a:close/>
                  <a:moveTo>
                    <a:pt x="120" y="59"/>
                  </a:moveTo>
                  <a:lnTo>
                    <a:pt x="118" y="59"/>
                  </a:lnTo>
                  <a:lnTo>
                    <a:pt x="116" y="59"/>
                  </a:lnTo>
                  <a:lnTo>
                    <a:pt x="115" y="59"/>
                  </a:lnTo>
                  <a:lnTo>
                    <a:pt x="113" y="61"/>
                  </a:lnTo>
                  <a:lnTo>
                    <a:pt x="111" y="61"/>
                  </a:lnTo>
                  <a:lnTo>
                    <a:pt x="109" y="62"/>
                  </a:lnTo>
                  <a:lnTo>
                    <a:pt x="111" y="66"/>
                  </a:lnTo>
                  <a:lnTo>
                    <a:pt x="113" y="66"/>
                  </a:lnTo>
                  <a:lnTo>
                    <a:pt x="115" y="66"/>
                  </a:lnTo>
                  <a:lnTo>
                    <a:pt x="116" y="66"/>
                  </a:lnTo>
                  <a:lnTo>
                    <a:pt x="118" y="64"/>
                  </a:lnTo>
                  <a:lnTo>
                    <a:pt x="120" y="62"/>
                  </a:lnTo>
                  <a:lnTo>
                    <a:pt x="120" y="59"/>
                  </a:lnTo>
                  <a:close/>
                  <a:moveTo>
                    <a:pt x="135" y="51"/>
                  </a:moveTo>
                  <a:lnTo>
                    <a:pt x="135" y="68"/>
                  </a:lnTo>
                  <a:lnTo>
                    <a:pt x="133" y="68"/>
                  </a:lnTo>
                  <a:lnTo>
                    <a:pt x="133" y="51"/>
                  </a:lnTo>
                  <a:lnTo>
                    <a:pt x="126" y="51"/>
                  </a:lnTo>
                  <a:lnTo>
                    <a:pt x="126" y="50"/>
                  </a:lnTo>
                  <a:lnTo>
                    <a:pt x="142" y="50"/>
                  </a:lnTo>
                  <a:lnTo>
                    <a:pt x="142" y="51"/>
                  </a:lnTo>
                  <a:lnTo>
                    <a:pt x="135" y="51"/>
                  </a:lnTo>
                  <a:close/>
                  <a:moveTo>
                    <a:pt x="157" y="55"/>
                  </a:moveTo>
                  <a:lnTo>
                    <a:pt x="155" y="51"/>
                  </a:lnTo>
                  <a:lnTo>
                    <a:pt x="151" y="51"/>
                  </a:lnTo>
                  <a:lnTo>
                    <a:pt x="150" y="51"/>
                  </a:lnTo>
                  <a:lnTo>
                    <a:pt x="148" y="53"/>
                  </a:lnTo>
                  <a:lnTo>
                    <a:pt x="146" y="55"/>
                  </a:lnTo>
                  <a:lnTo>
                    <a:pt x="146" y="59"/>
                  </a:lnTo>
                  <a:lnTo>
                    <a:pt x="146" y="62"/>
                  </a:lnTo>
                  <a:lnTo>
                    <a:pt x="148" y="64"/>
                  </a:lnTo>
                  <a:lnTo>
                    <a:pt x="150" y="66"/>
                  </a:lnTo>
                  <a:lnTo>
                    <a:pt x="151" y="66"/>
                  </a:lnTo>
                  <a:lnTo>
                    <a:pt x="153" y="66"/>
                  </a:lnTo>
                  <a:lnTo>
                    <a:pt x="155" y="64"/>
                  </a:lnTo>
                  <a:lnTo>
                    <a:pt x="155" y="62"/>
                  </a:lnTo>
                  <a:lnTo>
                    <a:pt x="157" y="61"/>
                  </a:lnTo>
                  <a:lnTo>
                    <a:pt x="159" y="61"/>
                  </a:lnTo>
                  <a:lnTo>
                    <a:pt x="159" y="64"/>
                  </a:lnTo>
                  <a:lnTo>
                    <a:pt x="157" y="66"/>
                  </a:lnTo>
                  <a:lnTo>
                    <a:pt x="155" y="68"/>
                  </a:lnTo>
                  <a:lnTo>
                    <a:pt x="151" y="68"/>
                  </a:lnTo>
                  <a:lnTo>
                    <a:pt x="150" y="68"/>
                  </a:lnTo>
                  <a:lnTo>
                    <a:pt x="148" y="68"/>
                  </a:lnTo>
                  <a:lnTo>
                    <a:pt x="146" y="66"/>
                  </a:lnTo>
                  <a:lnTo>
                    <a:pt x="144" y="64"/>
                  </a:lnTo>
                  <a:lnTo>
                    <a:pt x="142" y="62"/>
                  </a:lnTo>
                  <a:lnTo>
                    <a:pt x="142" y="59"/>
                  </a:lnTo>
                  <a:lnTo>
                    <a:pt x="142" y="57"/>
                  </a:lnTo>
                  <a:lnTo>
                    <a:pt x="144" y="53"/>
                  </a:lnTo>
                  <a:lnTo>
                    <a:pt x="146" y="51"/>
                  </a:lnTo>
                  <a:lnTo>
                    <a:pt x="148" y="50"/>
                  </a:lnTo>
                  <a:lnTo>
                    <a:pt x="150" y="48"/>
                  </a:lnTo>
                  <a:lnTo>
                    <a:pt x="151" y="48"/>
                  </a:lnTo>
                  <a:lnTo>
                    <a:pt x="155" y="48"/>
                  </a:lnTo>
                  <a:lnTo>
                    <a:pt x="157" y="50"/>
                  </a:lnTo>
                  <a:lnTo>
                    <a:pt x="159" y="51"/>
                  </a:lnTo>
                  <a:lnTo>
                    <a:pt x="159" y="53"/>
                  </a:lnTo>
                  <a:lnTo>
                    <a:pt x="159" y="55"/>
                  </a:lnTo>
                  <a:lnTo>
                    <a:pt x="157" y="55"/>
                  </a:lnTo>
                  <a:close/>
                  <a:moveTo>
                    <a:pt x="179" y="68"/>
                  </a:moveTo>
                  <a:lnTo>
                    <a:pt x="175" y="68"/>
                  </a:lnTo>
                  <a:lnTo>
                    <a:pt x="168" y="59"/>
                  </a:lnTo>
                  <a:lnTo>
                    <a:pt x="166" y="61"/>
                  </a:lnTo>
                  <a:lnTo>
                    <a:pt x="166" y="68"/>
                  </a:lnTo>
                  <a:lnTo>
                    <a:pt x="163" y="68"/>
                  </a:lnTo>
                  <a:lnTo>
                    <a:pt x="163" y="50"/>
                  </a:lnTo>
                  <a:lnTo>
                    <a:pt x="166" y="50"/>
                  </a:lnTo>
                  <a:lnTo>
                    <a:pt x="166" y="57"/>
                  </a:lnTo>
                  <a:lnTo>
                    <a:pt x="175" y="50"/>
                  </a:lnTo>
                  <a:lnTo>
                    <a:pt x="179" y="50"/>
                  </a:lnTo>
                  <a:lnTo>
                    <a:pt x="170" y="57"/>
                  </a:lnTo>
                  <a:lnTo>
                    <a:pt x="179" y="68"/>
                  </a:lnTo>
                  <a:close/>
                  <a:moveTo>
                    <a:pt x="185" y="64"/>
                  </a:moveTo>
                  <a:lnTo>
                    <a:pt x="185" y="64"/>
                  </a:lnTo>
                  <a:lnTo>
                    <a:pt x="194" y="50"/>
                  </a:lnTo>
                  <a:lnTo>
                    <a:pt x="198" y="50"/>
                  </a:lnTo>
                  <a:lnTo>
                    <a:pt x="198" y="68"/>
                  </a:lnTo>
                  <a:lnTo>
                    <a:pt x="194" y="68"/>
                  </a:lnTo>
                  <a:lnTo>
                    <a:pt x="194" y="53"/>
                  </a:lnTo>
                  <a:lnTo>
                    <a:pt x="185" y="68"/>
                  </a:lnTo>
                  <a:lnTo>
                    <a:pt x="181" y="68"/>
                  </a:lnTo>
                  <a:lnTo>
                    <a:pt x="181" y="50"/>
                  </a:lnTo>
                  <a:lnTo>
                    <a:pt x="185" y="50"/>
                  </a:lnTo>
                  <a:lnTo>
                    <a:pt x="185" y="64"/>
                  </a:lnTo>
                  <a:close/>
                  <a:moveTo>
                    <a:pt x="205" y="64"/>
                  </a:moveTo>
                  <a:lnTo>
                    <a:pt x="205" y="64"/>
                  </a:lnTo>
                  <a:lnTo>
                    <a:pt x="214" y="50"/>
                  </a:lnTo>
                  <a:lnTo>
                    <a:pt x="218" y="50"/>
                  </a:lnTo>
                  <a:lnTo>
                    <a:pt x="218" y="68"/>
                  </a:lnTo>
                  <a:lnTo>
                    <a:pt x="214" y="68"/>
                  </a:lnTo>
                  <a:lnTo>
                    <a:pt x="214" y="53"/>
                  </a:lnTo>
                  <a:lnTo>
                    <a:pt x="207" y="68"/>
                  </a:lnTo>
                  <a:lnTo>
                    <a:pt x="203" y="68"/>
                  </a:lnTo>
                  <a:lnTo>
                    <a:pt x="203" y="50"/>
                  </a:lnTo>
                  <a:lnTo>
                    <a:pt x="205" y="50"/>
                  </a:lnTo>
                  <a:lnTo>
                    <a:pt x="205" y="64"/>
                  </a:lnTo>
                  <a:close/>
                  <a:moveTo>
                    <a:pt x="216" y="40"/>
                  </a:moveTo>
                  <a:lnTo>
                    <a:pt x="214" y="44"/>
                  </a:lnTo>
                  <a:lnTo>
                    <a:pt x="211" y="46"/>
                  </a:lnTo>
                  <a:lnTo>
                    <a:pt x="207" y="44"/>
                  </a:lnTo>
                  <a:lnTo>
                    <a:pt x="205" y="40"/>
                  </a:lnTo>
                  <a:lnTo>
                    <a:pt x="207" y="40"/>
                  </a:lnTo>
                  <a:lnTo>
                    <a:pt x="207" y="42"/>
                  </a:lnTo>
                  <a:lnTo>
                    <a:pt x="209" y="44"/>
                  </a:lnTo>
                  <a:lnTo>
                    <a:pt x="211" y="44"/>
                  </a:lnTo>
                  <a:lnTo>
                    <a:pt x="212" y="44"/>
                  </a:lnTo>
                  <a:lnTo>
                    <a:pt x="214" y="42"/>
                  </a:lnTo>
                  <a:lnTo>
                    <a:pt x="214" y="40"/>
                  </a:lnTo>
                  <a:lnTo>
                    <a:pt x="216" y="4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199" name="Freeform 190">
              <a:extLst>
                <a:ext uri="{FF2B5EF4-FFF2-40B4-BE49-F238E27FC236}">
                  <a16:creationId xmlns:a16="http://schemas.microsoft.com/office/drawing/2014/main" id="{2BC46305-C1BB-514E-82EE-59017240A63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24435" y="3327086"/>
              <a:ext cx="184150" cy="44450"/>
            </a:xfrm>
            <a:custGeom>
              <a:avLst/>
              <a:gdLst>
                <a:gd name="T0" fmla="*/ 27769 w 126"/>
                <a:gd name="T1" fmla="*/ 6350 h 28"/>
                <a:gd name="T2" fmla="*/ 0 w 126"/>
                <a:gd name="T3" fmla="*/ 0 h 28"/>
                <a:gd name="T4" fmla="*/ 43845 w 126"/>
                <a:gd name="T5" fmla="*/ 15875 h 28"/>
                <a:gd name="T6" fmla="*/ 54076 w 126"/>
                <a:gd name="T7" fmla="*/ 12700 h 28"/>
                <a:gd name="T8" fmla="*/ 62845 w 126"/>
                <a:gd name="T9" fmla="*/ 20638 h 28"/>
                <a:gd name="T10" fmla="*/ 65768 w 126"/>
                <a:gd name="T11" fmla="*/ 41275 h 28"/>
                <a:gd name="T12" fmla="*/ 65768 w 126"/>
                <a:gd name="T13" fmla="*/ 44450 h 28"/>
                <a:gd name="T14" fmla="*/ 62845 w 126"/>
                <a:gd name="T15" fmla="*/ 44450 h 28"/>
                <a:gd name="T16" fmla="*/ 56999 w 126"/>
                <a:gd name="T17" fmla="*/ 38100 h 28"/>
                <a:gd name="T18" fmla="*/ 46768 w 126"/>
                <a:gd name="T19" fmla="*/ 44450 h 28"/>
                <a:gd name="T20" fmla="*/ 37999 w 126"/>
                <a:gd name="T21" fmla="*/ 41275 h 28"/>
                <a:gd name="T22" fmla="*/ 40922 w 126"/>
                <a:gd name="T23" fmla="*/ 30163 h 28"/>
                <a:gd name="T24" fmla="*/ 56999 w 126"/>
                <a:gd name="T25" fmla="*/ 23812 h 28"/>
                <a:gd name="T26" fmla="*/ 46768 w 126"/>
                <a:gd name="T27" fmla="*/ 15875 h 28"/>
                <a:gd name="T28" fmla="*/ 37999 w 126"/>
                <a:gd name="T29" fmla="*/ 20638 h 28"/>
                <a:gd name="T30" fmla="*/ 51153 w 126"/>
                <a:gd name="T31" fmla="*/ 30163 h 28"/>
                <a:gd name="T32" fmla="*/ 46768 w 126"/>
                <a:gd name="T33" fmla="*/ 30163 h 28"/>
                <a:gd name="T34" fmla="*/ 43845 w 126"/>
                <a:gd name="T35" fmla="*/ 38100 h 28"/>
                <a:gd name="T36" fmla="*/ 54076 w 126"/>
                <a:gd name="T37" fmla="*/ 38100 h 28"/>
                <a:gd name="T38" fmla="*/ 56999 w 126"/>
                <a:gd name="T39" fmla="*/ 26988 h 28"/>
                <a:gd name="T40" fmla="*/ 73075 w 126"/>
                <a:gd name="T41" fmla="*/ 41275 h 28"/>
                <a:gd name="T42" fmla="*/ 67229 w 126"/>
                <a:gd name="T43" fmla="*/ 38100 h 28"/>
                <a:gd name="T44" fmla="*/ 70152 w 126"/>
                <a:gd name="T45" fmla="*/ 12700 h 28"/>
                <a:gd name="T46" fmla="*/ 86229 w 126"/>
                <a:gd name="T47" fmla="*/ 17463 h 28"/>
                <a:gd name="T48" fmla="*/ 100844 w 126"/>
                <a:gd name="T49" fmla="*/ 15875 h 28"/>
                <a:gd name="T50" fmla="*/ 113998 w 126"/>
                <a:gd name="T51" fmla="*/ 12700 h 28"/>
                <a:gd name="T52" fmla="*/ 121305 w 126"/>
                <a:gd name="T53" fmla="*/ 20638 h 28"/>
                <a:gd name="T54" fmla="*/ 121305 w 126"/>
                <a:gd name="T55" fmla="*/ 41275 h 28"/>
                <a:gd name="T56" fmla="*/ 121305 w 126"/>
                <a:gd name="T57" fmla="*/ 44450 h 28"/>
                <a:gd name="T58" fmla="*/ 121305 w 126"/>
                <a:gd name="T59" fmla="*/ 44450 h 28"/>
                <a:gd name="T60" fmla="*/ 116921 w 126"/>
                <a:gd name="T61" fmla="*/ 38100 h 28"/>
                <a:gd name="T62" fmla="*/ 105229 w 126"/>
                <a:gd name="T63" fmla="*/ 44450 h 28"/>
                <a:gd name="T64" fmla="*/ 97921 w 126"/>
                <a:gd name="T65" fmla="*/ 41275 h 28"/>
                <a:gd name="T66" fmla="*/ 97921 w 126"/>
                <a:gd name="T67" fmla="*/ 30163 h 28"/>
                <a:gd name="T68" fmla="*/ 116921 w 126"/>
                <a:gd name="T69" fmla="*/ 23812 h 28"/>
                <a:gd name="T70" fmla="*/ 105229 w 126"/>
                <a:gd name="T71" fmla="*/ 15875 h 28"/>
                <a:gd name="T72" fmla="*/ 97921 w 126"/>
                <a:gd name="T73" fmla="*/ 20638 h 28"/>
                <a:gd name="T74" fmla="*/ 111075 w 126"/>
                <a:gd name="T75" fmla="*/ 30163 h 28"/>
                <a:gd name="T76" fmla="*/ 102306 w 126"/>
                <a:gd name="T77" fmla="*/ 30163 h 28"/>
                <a:gd name="T78" fmla="*/ 102306 w 126"/>
                <a:gd name="T79" fmla="*/ 38100 h 28"/>
                <a:gd name="T80" fmla="*/ 113998 w 126"/>
                <a:gd name="T81" fmla="*/ 38100 h 28"/>
                <a:gd name="T82" fmla="*/ 116921 w 126"/>
                <a:gd name="T83" fmla="*/ 26988 h 28"/>
                <a:gd name="T84" fmla="*/ 146151 w 126"/>
                <a:gd name="T85" fmla="*/ 44450 h 28"/>
                <a:gd name="T86" fmla="*/ 130074 w 126"/>
                <a:gd name="T87" fmla="*/ 44450 h 28"/>
                <a:gd name="T88" fmla="*/ 146151 w 126"/>
                <a:gd name="T89" fmla="*/ 26988 h 28"/>
                <a:gd name="T90" fmla="*/ 162227 w 126"/>
                <a:gd name="T91" fmla="*/ 15875 h 28"/>
                <a:gd name="T92" fmla="*/ 175381 w 126"/>
                <a:gd name="T93" fmla="*/ 12700 h 28"/>
                <a:gd name="T94" fmla="*/ 181227 w 126"/>
                <a:gd name="T95" fmla="*/ 20638 h 28"/>
                <a:gd name="T96" fmla="*/ 184150 w 126"/>
                <a:gd name="T97" fmla="*/ 41275 h 28"/>
                <a:gd name="T98" fmla="*/ 184150 w 126"/>
                <a:gd name="T99" fmla="*/ 44450 h 28"/>
                <a:gd name="T100" fmla="*/ 181227 w 126"/>
                <a:gd name="T101" fmla="*/ 44450 h 28"/>
                <a:gd name="T102" fmla="*/ 175381 w 126"/>
                <a:gd name="T103" fmla="*/ 38100 h 28"/>
                <a:gd name="T104" fmla="*/ 168073 w 126"/>
                <a:gd name="T105" fmla="*/ 44450 h 28"/>
                <a:gd name="T106" fmla="*/ 159304 w 126"/>
                <a:gd name="T107" fmla="*/ 41275 h 28"/>
                <a:gd name="T108" fmla="*/ 159304 w 126"/>
                <a:gd name="T109" fmla="*/ 30163 h 28"/>
                <a:gd name="T110" fmla="*/ 175381 w 126"/>
                <a:gd name="T111" fmla="*/ 23812 h 28"/>
                <a:gd name="T112" fmla="*/ 168073 w 126"/>
                <a:gd name="T113" fmla="*/ 15875 h 28"/>
                <a:gd name="T114" fmla="*/ 159304 w 126"/>
                <a:gd name="T115" fmla="*/ 20638 h 28"/>
                <a:gd name="T116" fmla="*/ 172458 w 126"/>
                <a:gd name="T117" fmla="*/ 30163 h 28"/>
                <a:gd name="T118" fmla="*/ 165150 w 126"/>
                <a:gd name="T119" fmla="*/ 30163 h 28"/>
                <a:gd name="T120" fmla="*/ 165150 w 126"/>
                <a:gd name="T121" fmla="*/ 38100 h 28"/>
                <a:gd name="T122" fmla="*/ 172458 w 126"/>
                <a:gd name="T123" fmla="*/ 38100 h 28"/>
                <a:gd name="T124" fmla="*/ 175381 w 126"/>
                <a:gd name="T125" fmla="*/ 26988 h 2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26"/>
                <a:gd name="T190" fmla="*/ 0 h 28"/>
                <a:gd name="T191" fmla="*/ 126 w 126"/>
                <a:gd name="T192" fmla="*/ 28 h 2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26" h="28">
                  <a:moveTo>
                    <a:pt x="22" y="0"/>
                  </a:moveTo>
                  <a:lnTo>
                    <a:pt x="22" y="28"/>
                  </a:lnTo>
                  <a:lnTo>
                    <a:pt x="19" y="28"/>
                  </a:lnTo>
                  <a:lnTo>
                    <a:pt x="19" y="4"/>
                  </a:lnTo>
                  <a:lnTo>
                    <a:pt x="4" y="4"/>
                  </a:lnTo>
                  <a:lnTo>
                    <a:pt x="4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22" y="0"/>
                  </a:lnTo>
                  <a:close/>
                  <a:moveTo>
                    <a:pt x="26" y="13"/>
                  </a:moveTo>
                  <a:lnTo>
                    <a:pt x="28" y="11"/>
                  </a:lnTo>
                  <a:lnTo>
                    <a:pt x="30" y="10"/>
                  </a:lnTo>
                  <a:lnTo>
                    <a:pt x="32" y="8"/>
                  </a:lnTo>
                  <a:lnTo>
                    <a:pt x="35" y="8"/>
                  </a:lnTo>
                  <a:lnTo>
                    <a:pt x="37" y="8"/>
                  </a:lnTo>
                  <a:lnTo>
                    <a:pt x="39" y="8"/>
                  </a:lnTo>
                  <a:lnTo>
                    <a:pt x="41" y="10"/>
                  </a:lnTo>
                  <a:lnTo>
                    <a:pt x="43" y="11"/>
                  </a:lnTo>
                  <a:lnTo>
                    <a:pt x="43" y="13"/>
                  </a:lnTo>
                  <a:lnTo>
                    <a:pt x="43" y="24"/>
                  </a:lnTo>
                  <a:lnTo>
                    <a:pt x="43" y="26"/>
                  </a:lnTo>
                  <a:lnTo>
                    <a:pt x="45" y="26"/>
                  </a:lnTo>
                  <a:lnTo>
                    <a:pt x="45" y="24"/>
                  </a:lnTo>
                  <a:lnTo>
                    <a:pt x="45" y="28"/>
                  </a:lnTo>
                  <a:lnTo>
                    <a:pt x="43" y="28"/>
                  </a:lnTo>
                  <a:lnTo>
                    <a:pt x="41" y="28"/>
                  </a:lnTo>
                  <a:lnTo>
                    <a:pt x="39" y="26"/>
                  </a:lnTo>
                  <a:lnTo>
                    <a:pt x="39" y="24"/>
                  </a:lnTo>
                  <a:lnTo>
                    <a:pt x="37" y="26"/>
                  </a:lnTo>
                  <a:lnTo>
                    <a:pt x="37" y="28"/>
                  </a:lnTo>
                  <a:lnTo>
                    <a:pt x="35" y="28"/>
                  </a:lnTo>
                  <a:lnTo>
                    <a:pt x="32" y="28"/>
                  </a:lnTo>
                  <a:lnTo>
                    <a:pt x="30" y="28"/>
                  </a:lnTo>
                  <a:lnTo>
                    <a:pt x="28" y="26"/>
                  </a:lnTo>
                  <a:lnTo>
                    <a:pt x="26" y="26"/>
                  </a:lnTo>
                  <a:lnTo>
                    <a:pt x="26" y="24"/>
                  </a:lnTo>
                  <a:lnTo>
                    <a:pt x="26" y="23"/>
                  </a:lnTo>
                  <a:lnTo>
                    <a:pt x="26" y="21"/>
                  </a:lnTo>
                  <a:lnTo>
                    <a:pt x="28" y="19"/>
                  </a:lnTo>
                  <a:lnTo>
                    <a:pt x="30" y="17"/>
                  </a:lnTo>
                  <a:lnTo>
                    <a:pt x="32" y="17"/>
                  </a:lnTo>
                  <a:lnTo>
                    <a:pt x="37" y="15"/>
                  </a:lnTo>
                  <a:lnTo>
                    <a:pt x="39" y="15"/>
                  </a:lnTo>
                  <a:lnTo>
                    <a:pt x="39" y="13"/>
                  </a:lnTo>
                  <a:lnTo>
                    <a:pt x="37" y="11"/>
                  </a:lnTo>
                  <a:lnTo>
                    <a:pt x="35" y="10"/>
                  </a:lnTo>
                  <a:lnTo>
                    <a:pt x="32" y="10"/>
                  </a:lnTo>
                  <a:lnTo>
                    <a:pt x="32" y="11"/>
                  </a:lnTo>
                  <a:lnTo>
                    <a:pt x="30" y="13"/>
                  </a:lnTo>
                  <a:lnTo>
                    <a:pt x="26" y="13"/>
                  </a:lnTo>
                  <a:close/>
                  <a:moveTo>
                    <a:pt x="39" y="17"/>
                  </a:moveTo>
                  <a:lnTo>
                    <a:pt x="39" y="19"/>
                  </a:lnTo>
                  <a:lnTo>
                    <a:pt x="37" y="19"/>
                  </a:lnTo>
                  <a:lnTo>
                    <a:pt x="35" y="19"/>
                  </a:lnTo>
                  <a:lnTo>
                    <a:pt x="34" y="19"/>
                  </a:lnTo>
                  <a:lnTo>
                    <a:pt x="32" y="19"/>
                  </a:lnTo>
                  <a:lnTo>
                    <a:pt x="30" y="21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34" y="26"/>
                  </a:lnTo>
                  <a:lnTo>
                    <a:pt x="35" y="26"/>
                  </a:lnTo>
                  <a:lnTo>
                    <a:pt x="35" y="24"/>
                  </a:lnTo>
                  <a:lnTo>
                    <a:pt x="37" y="24"/>
                  </a:lnTo>
                  <a:lnTo>
                    <a:pt x="39" y="23"/>
                  </a:lnTo>
                  <a:lnTo>
                    <a:pt x="39" y="21"/>
                  </a:lnTo>
                  <a:lnTo>
                    <a:pt x="39" y="17"/>
                  </a:lnTo>
                  <a:close/>
                  <a:moveTo>
                    <a:pt x="52" y="11"/>
                  </a:moveTo>
                  <a:lnTo>
                    <a:pt x="52" y="23"/>
                  </a:lnTo>
                  <a:lnTo>
                    <a:pt x="52" y="24"/>
                  </a:lnTo>
                  <a:lnTo>
                    <a:pt x="50" y="26"/>
                  </a:lnTo>
                  <a:lnTo>
                    <a:pt x="48" y="28"/>
                  </a:lnTo>
                  <a:lnTo>
                    <a:pt x="46" y="28"/>
                  </a:lnTo>
                  <a:lnTo>
                    <a:pt x="46" y="24"/>
                  </a:lnTo>
                  <a:lnTo>
                    <a:pt x="48" y="24"/>
                  </a:lnTo>
                  <a:lnTo>
                    <a:pt x="48" y="23"/>
                  </a:lnTo>
                  <a:lnTo>
                    <a:pt x="48" y="8"/>
                  </a:lnTo>
                  <a:lnTo>
                    <a:pt x="63" y="8"/>
                  </a:lnTo>
                  <a:lnTo>
                    <a:pt x="63" y="28"/>
                  </a:lnTo>
                  <a:lnTo>
                    <a:pt x="59" y="28"/>
                  </a:lnTo>
                  <a:lnTo>
                    <a:pt x="59" y="11"/>
                  </a:lnTo>
                  <a:lnTo>
                    <a:pt x="52" y="11"/>
                  </a:lnTo>
                  <a:close/>
                  <a:moveTo>
                    <a:pt x="67" y="13"/>
                  </a:moveTo>
                  <a:lnTo>
                    <a:pt x="69" y="11"/>
                  </a:lnTo>
                  <a:lnTo>
                    <a:pt x="69" y="10"/>
                  </a:lnTo>
                  <a:lnTo>
                    <a:pt x="72" y="8"/>
                  </a:lnTo>
                  <a:lnTo>
                    <a:pt x="76" y="8"/>
                  </a:lnTo>
                  <a:lnTo>
                    <a:pt x="78" y="8"/>
                  </a:lnTo>
                  <a:lnTo>
                    <a:pt x="80" y="8"/>
                  </a:lnTo>
                  <a:lnTo>
                    <a:pt x="82" y="10"/>
                  </a:lnTo>
                  <a:lnTo>
                    <a:pt x="82" y="11"/>
                  </a:lnTo>
                  <a:lnTo>
                    <a:pt x="83" y="13"/>
                  </a:lnTo>
                  <a:lnTo>
                    <a:pt x="83" y="24"/>
                  </a:lnTo>
                  <a:lnTo>
                    <a:pt x="83" y="26"/>
                  </a:lnTo>
                  <a:lnTo>
                    <a:pt x="85" y="24"/>
                  </a:lnTo>
                  <a:lnTo>
                    <a:pt x="85" y="28"/>
                  </a:lnTo>
                  <a:lnTo>
                    <a:pt x="83" y="28"/>
                  </a:lnTo>
                  <a:lnTo>
                    <a:pt x="82" y="28"/>
                  </a:lnTo>
                  <a:lnTo>
                    <a:pt x="80" y="28"/>
                  </a:lnTo>
                  <a:lnTo>
                    <a:pt x="80" y="26"/>
                  </a:lnTo>
                  <a:lnTo>
                    <a:pt x="80" y="24"/>
                  </a:lnTo>
                  <a:lnTo>
                    <a:pt x="78" y="26"/>
                  </a:lnTo>
                  <a:lnTo>
                    <a:pt x="76" y="28"/>
                  </a:lnTo>
                  <a:lnTo>
                    <a:pt x="74" y="28"/>
                  </a:lnTo>
                  <a:lnTo>
                    <a:pt x="72" y="28"/>
                  </a:lnTo>
                  <a:lnTo>
                    <a:pt x="70" y="28"/>
                  </a:lnTo>
                  <a:lnTo>
                    <a:pt x="69" y="28"/>
                  </a:lnTo>
                  <a:lnTo>
                    <a:pt x="69" y="26"/>
                  </a:lnTo>
                  <a:lnTo>
                    <a:pt x="67" y="26"/>
                  </a:lnTo>
                  <a:lnTo>
                    <a:pt x="67" y="24"/>
                  </a:lnTo>
                  <a:lnTo>
                    <a:pt x="67" y="23"/>
                  </a:lnTo>
                  <a:lnTo>
                    <a:pt x="67" y="21"/>
                  </a:lnTo>
                  <a:lnTo>
                    <a:pt x="67" y="19"/>
                  </a:lnTo>
                  <a:lnTo>
                    <a:pt x="69" y="17"/>
                  </a:lnTo>
                  <a:lnTo>
                    <a:pt x="72" y="17"/>
                  </a:lnTo>
                  <a:lnTo>
                    <a:pt x="78" y="15"/>
                  </a:lnTo>
                  <a:lnTo>
                    <a:pt x="80" y="15"/>
                  </a:lnTo>
                  <a:lnTo>
                    <a:pt x="80" y="13"/>
                  </a:lnTo>
                  <a:lnTo>
                    <a:pt x="78" y="11"/>
                  </a:lnTo>
                  <a:lnTo>
                    <a:pt x="74" y="10"/>
                  </a:lnTo>
                  <a:lnTo>
                    <a:pt x="72" y="10"/>
                  </a:lnTo>
                  <a:lnTo>
                    <a:pt x="70" y="11"/>
                  </a:lnTo>
                  <a:lnTo>
                    <a:pt x="70" y="13"/>
                  </a:lnTo>
                  <a:lnTo>
                    <a:pt x="67" y="13"/>
                  </a:lnTo>
                  <a:close/>
                  <a:moveTo>
                    <a:pt x="80" y="17"/>
                  </a:moveTo>
                  <a:lnTo>
                    <a:pt x="78" y="19"/>
                  </a:lnTo>
                  <a:lnTo>
                    <a:pt x="76" y="19"/>
                  </a:lnTo>
                  <a:lnTo>
                    <a:pt x="74" y="19"/>
                  </a:lnTo>
                  <a:lnTo>
                    <a:pt x="72" y="19"/>
                  </a:lnTo>
                  <a:lnTo>
                    <a:pt x="70" y="19"/>
                  </a:lnTo>
                  <a:lnTo>
                    <a:pt x="70" y="21"/>
                  </a:lnTo>
                  <a:lnTo>
                    <a:pt x="70" y="23"/>
                  </a:lnTo>
                  <a:lnTo>
                    <a:pt x="70" y="24"/>
                  </a:lnTo>
                  <a:lnTo>
                    <a:pt x="72" y="26"/>
                  </a:lnTo>
                  <a:lnTo>
                    <a:pt x="74" y="26"/>
                  </a:lnTo>
                  <a:lnTo>
                    <a:pt x="76" y="24"/>
                  </a:lnTo>
                  <a:lnTo>
                    <a:pt x="78" y="24"/>
                  </a:lnTo>
                  <a:lnTo>
                    <a:pt x="78" y="23"/>
                  </a:lnTo>
                  <a:lnTo>
                    <a:pt x="80" y="23"/>
                  </a:lnTo>
                  <a:lnTo>
                    <a:pt x="80" y="21"/>
                  </a:lnTo>
                  <a:lnTo>
                    <a:pt x="80" y="17"/>
                  </a:lnTo>
                  <a:close/>
                  <a:moveTo>
                    <a:pt x="100" y="8"/>
                  </a:moveTo>
                  <a:lnTo>
                    <a:pt x="104" y="8"/>
                  </a:lnTo>
                  <a:lnTo>
                    <a:pt x="104" y="28"/>
                  </a:lnTo>
                  <a:lnTo>
                    <a:pt x="100" y="28"/>
                  </a:lnTo>
                  <a:lnTo>
                    <a:pt x="100" y="19"/>
                  </a:lnTo>
                  <a:lnTo>
                    <a:pt x="91" y="19"/>
                  </a:lnTo>
                  <a:lnTo>
                    <a:pt x="91" y="28"/>
                  </a:lnTo>
                  <a:lnTo>
                    <a:pt x="89" y="28"/>
                  </a:lnTo>
                  <a:lnTo>
                    <a:pt x="89" y="8"/>
                  </a:lnTo>
                  <a:lnTo>
                    <a:pt x="91" y="8"/>
                  </a:lnTo>
                  <a:lnTo>
                    <a:pt x="91" y="17"/>
                  </a:lnTo>
                  <a:lnTo>
                    <a:pt x="100" y="17"/>
                  </a:lnTo>
                  <a:lnTo>
                    <a:pt x="100" y="8"/>
                  </a:lnTo>
                  <a:close/>
                  <a:moveTo>
                    <a:pt x="109" y="13"/>
                  </a:moveTo>
                  <a:lnTo>
                    <a:pt x="109" y="11"/>
                  </a:lnTo>
                  <a:lnTo>
                    <a:pt x="111" y="10"/>
                  </a:lnTo>
                  <a:lnTo>
                    <a:pt x="113" y="8"/>
                  </a:lnTo>
                  <a:lnTo>
                    <a:pt x="117" y="8"/>
                  </a:lnTo>
                  <a:lnTo>
                    <a:pt x="118" y="8"/>
                  </a:lnTo>
                  <a:lnTo>
                    <a:pt x="120" y="8"/>
                  </a:lnTo>
                  <a:lnTo>
                    <a:pt x="122" y="8"/>
                  </a:lnTo>
                  <a:lnTo>
                    <a:pt x="122" y="10"/>
                  </a:lnTo>
                  <a:lnTo>
                    <a:pt x="124" y="11"/>
                  </a:lnTo>
                  <a:lnTo>
                    <a:pt x="124" y="13"/>
                  </a:lnTo>
                  <a:lnTo>
                    <a:pt x="124" y="24"/>
                  </a:lnTo>
                  <a:lnTo>
                    <a:pt x="126" y="26"/>
                  </a:lnTo>
                  <a:lnTo>
                    <a:pt x="126" y="24"/>
                  </a:lnTo>
                  <a:lnTo>
                    <a:pt x="126" y="28"/>
                  </a:lnTo>
                  <a:lnTo>
                    <a:pt x="124" y="28"/>
                  </a:lnTo>
                  <a:lnTo>
                    <a:pt x="122" y="28"/>
                  </a:lnTo>
                  <a:lnTo>
                    <a:pt x="122" y="26"/>
                  </a:lnTo>
                  <a:lnTo>
                    <a:pt x="120" y="24"/>
                  </a:lnTo>
                  <a:lnTo>
                    <a:pt x="120" y="26"/>
                  </a:lnTo>
                  <a:lnTo>
                    <a:pt x="118" y="28"/>
                  </a:lnTo>
                  <a:lnTo>
                    <a:pt x="117" y="28"/>
                  </a:lnTo>
                  <a:lnTo>
                    <a:pt x="115" y="28"/>
                  </a:lnTo>
                  <a:lnTo>
                    <a:pt x="113" y="28"/>
                  </a:lnTo>
                  <a:lnTo>
                    <a:pt x="111" y="28"/>
                  </a:lnTo>
                  <a:lnTo>
                    <a:pt x="109" y="26"/>
                  </a:lnTo>
                  <a:lnTo>
                    <a:pt x="107" y="24"/>
                  </a:lnTo>
                  <a:lnTo>
                    <a:pt x="107" y="23"/>
                  </a:lnTo>
                  <a:lnTo>
                    <a:pt x="107" y="21"/>
                  </a:lnTo>
                  <a:lnTo>
                    <a:pt x="109" y="19"/>
                  </a:lnTo>
                  <a:lnTo>
                    <a:pt x="111" y="17"/>
                  </a:lnTo>
                  <a:lnTo>
                    <a:pt x="113" y="17"/>
                  </a:lnTo>
                  <a:lnTo>
                    <a:pt x="118" y="15"/>
                  </a:lnTo>
                  <a:lnTo>
                    <a:pt x="120" y="15"/>
                  </a:lnTo>
                  <a:lnTo>
                    <a:pt x="120" y="13"/>
                  </a:lnTo>
                  <a:lnTo>
                    <a:pt x="120" y="11"/>
                  </a:lnTo>
                  <a:lnTo>
                    <a:pt x="117" y="10"/>
                  </a:lnTo>
                  <a:lnTo>
                    <a:pt x="115" y="10"/>
                  </a:lnTo>
                  <a:lnTo>
                    <a:pt x="113" y="11"/>
                  </a:lnTo>
                  <a:lnTo>
                    <a:pt x="113" y="13"/>
                  </a:lnTo>
                  <a:lnTo>
                    <a:pt x="111" y="13"/>
                  </a:lnTo>
                  <a:lnTo>
                    <a:pt x="109" y="13"/>
                  </a:lnTo>
                  <a:close/>
                  <a:moveTo>
                    <a:pt x="120" y="17"/>
                  </a:moveTo>
                  <a:lnTo>
                    <a:pt x="120" y="19"/>
                  </a:lnTo>
                  <a:lnTo>
                    <a:pt x="118" y="19"/>
                  </a:lnTo>
                  <a:lnTo>
                    <a:pt x="115" y="19"/>
                  </a:lnTo>
                  <a:lnTo>
                    <a:pt x="113" y="19"/>
                  </a:lnTo>
                  <a:lnTo>
                    <a:pt x="111" y="21"/>
                  </a:lnTo>
                  <a:lnTo>
                    <a:pt x="111" y="23"/>
                  </a:lnTo>
                  <a:lnTo>
                    <a:pt x="113" y="24"/>
                  </a:lnTo>
                  <a:lnTo>
                    <a:pt x="115" y="26"/>
                  </a:lnTo>
                  <a:lnTo>
                    <a:pt x="117" y="26"/>
                  </a:lnTo>
                  <a:lnTo>
                    <a:pt x="118" y="24"/>
                  </a:lnTo>
                  <a:lnTo>
                    <a:pt x="120" y="23"/>
                  </a:lnTo>
                  <a:lnTo>
                    <a:pt x="120" y="21"/>
                  </a:lnTo>
                  <a:lnTo>
                    <a:pt x="120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00" name="Freeform 191">
              <a:extLst>
                <a:ext uri="{FF2B5EF4-FFF2-40B4-BE49-F238E27FC236}">
                  <a16:creationId xmlns:a16="http://schemas.microsoft.com/office/drawing/2014/main" id="{597DF316-0DFE-734D-BD7F-E7FE443BC7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15686" y="3292162"/>
              <a:ext cx="193675" cy="47625"/>
            </a:xfrm>
            <a:custGeom>
              <a:avLst/>
              <a:gdLst>
                <a:gd name="T0" fmla="*/ 26212 w 133"/>
                <a:gd name="T1" fmla="*/ 3175 h 30"/>
                <a:gd name="T2" fmla="*/ 23299 w 133"/>
                <a:gd name="T3" fmla="*/ 17463 h 30"/>
                <a:gd name="T4" fmla="*/ 29124 w 133"/>
                <a:gd name="T5" fmla="*/ 33338 h 30"/>
                <a:gd name="T6" fmla="*/ 16018 w 133"/>
                <a:gd name="T7" fmla="*/ 41275 h 30"/>
                <a:gd name="T8" fmla="*/ 17474 w 133"/>
                <a:gd name="T9" fmla="*/ 17463 h 30"/>
                <a:gd name="T10" fmla="*/ 20387 w 133"/>
                <a:gd name="T11" fmla="*/ 6350 h 30"/>
                <a:gd name="T12" fmla="*/ 4369 w 133"/>
                <a:gd name="T13" fmla="*/ 34925 h 30"/>
                <a:gd name="T14" fmla="*/ 23299 w 133"/>
                <a:gd name="T15" fmla="*/ 30163 h 30"/>
                <a:gd name="T16" fmla="*/ 45142 w 133"/>
                <a:gd name="T17" fmla="*/ 9525 h 30"/>
                <a:gd name="T18" fmla="*/ 58248 w 133"/>
                <a:gd name="T19" fmla="*/ 20638 h 30"/>
                <a:gd name="T20" fmla="*/ 52423 w 133"/>
                <a:gd name="T21" fmla="*/ 38100 h 30"/>
                <a:gd name="T22" fmla="*/ 36405 w 133"/>
                <a:gd name="T23" fmla="*/ 34925 h 30"/>
                <a:gd name="T24" fmla="*/ 34949 w 133"/>
                <a:gd name="T25" fmla="*/ 17463 h 30"/>
                <a:gd name="T26" fmla="*/ 45142 w 133"/>
                <a:gd name="T27" fmla="*/ 38100 h 30"/>
                <a:gd name="T28" fmla="*/ 52423 w 133"/>
                <a:gd name="T29" fmla="*/ 26988 h 30"/>
                <a:gd name="T30" fmla="*/ 50967 w 133"/>
                <a:gd name="T31" fmla="*/ 14288 h 30"/>
                <a:gd name="T32" fmla="*/ 39317 w 133"/>
                <a:gd name="T33" fmla="*/ 17463 h 30"/>
                <a:gd name="T34" fmla="*/ 39317 w 133"/>
                <a:gd name="T35" fmla="*/ 30163 h 30"/>
                <a:gd name="T36" fmla="*/ 69898 w 133"/>
                <a:gd name="T37" fmla="*/ 14288 h 30"/>
                <a:gd name="T38" fmla="*/ 61161 w 133"/>
                <a:gd name="T39" fmla="*/ 41275 h 30"/>
                <a:gd name="T40" fmla="*/ 64073 w 133"/>
                <a:gd name="T41" fmla="*/ 33338 h 30"/>
                <a:gd name="T42" fmla="*/ 80091 w 133"/>
                <a:gd name="T43" fmla="*/ 14288 h 30"/>
                <a:gd name="T44" fmla="*/ 112128 w 133"/>
                <a:gd name="T45" fmla="*/ 14288 h 30"/>
                <a:gd name="T46" fmla="*/ 112128 w 133"/>
                <a:gd name="T47" fmla="*/ 33338 h 30"/>
                <a:gd name="T48" fmla="*/ 99022 w 133"/>
                <a:gd name="T49" fmla="*/ 41275 h 30"/>
                <a:gd name="T50" fmla="*/ 90285 w 133"/>
                <a:gd name="T51" fmla="*/ 26988 h 30"/>
                <a:gd name="T52" fmla="*/ 99022 w 133"/>
                <a:gd name="T53" fmla="*/ 9525 h 30"/>
                <a:gd name="T54" fmla="*/ 109215 w 133"/>
                <a:gd name="T55" fmla="*/ 33338 h 30"/>
                <a:gd name="T56" fmla="*/ 109215 w 133"/>
                <a:gd name="T57" fmla="*/ 20638 h 30"/>
                <a:gd name="T58" fmla="*/ 99022 w 133"/>
                <a:gd name="T59" fmla="*/ 14288 h 30"/>
                <a:gd name="T60" fmla="*/ 93197 w 133"/>
                <a:gd name="T61" fmla="*/ 26988 h 30"/>
                <a:gd name="T62" fmla="*/ 99022 w 133"/>
                <a:gd name="T63" fmla="*/ 34925 h 30"/>
                <a:gd name="T64" fmla="*/ 120865 w 133"/>
                <a:gd name="T65" fmla="*/ 12700 h 30"/>
                <a:gd name="T66" fmla="*/ 141252 w 133"/>
                <a:gd name="T67" fmla="*/ 47625 h 30"/>
                <a:gd name="T68" fmla="*/ 141252 w 133"/>
                <a:gd name="T69" fmla="*/ 34925 h 30"/>
                <a:gd name="T70" fmla="*/ 160182 w 133"/>
                <a:gd name="T71" fmla="*/ 34925 h 30"/>
                <a:gd name="T72" fmla="*/ 141252 w 133"/>
                <a:gd name="T73" fmla="*/ 41275 h 30"/>
                <a:gd name="T74" fmla="*/ 147076 w 133"/>
                <a:gd name="T75" fmla="*/ 33338 h 30"/>
                <a:gd name="T76" fmla="*/ 171832 w 133"/>
                <a:gd name="T77" fmla="*/ 12700 h 30"/>
                <a:gd name="T78" fmla="*/ 184938 w 133"/>
                <a:gd name="T79" fmla="*/ 12700 h 30"/>
                <a:gd name="T80" fmla="*/ 190763 w 133"/>
                <a:gd name="T81" fmla="*/ 34925 h 30"/>
                <a:gd name="T82" fmla="*/ 193675 w 133"/>
                <a:gd name="T83" fmla="*/ 41275 h 30"/>
                <a:gd name="T84" fmla="*/ 190763 w 133"/>
                <a:gd name="T85" fmla="*/ 41275 h 30"/>
                <a:gd name="T86" fmla="*/ 184938 w 133"/>
                <a:gd name="T87" fmla="*/ 38100 h 30"/>
                <a:gd name="T88" fmla="*/ 171832 w 133"/>
                <a:gd name="T89" fmla="*/ 41275 h 30"/>
                <a:gd name="T90" fmla="*/ 168920 w 133"/>
                <a:gd name="T91" fmla="*/ 30163 h 30"/>
                <a:gd name="T92" fmla="*/ 184938 w 133"/>
                <a:gd name="T93" fmla="*/ 20638 h 30"/>
                <a:gd name="T94" fmla="*/ 174744 w 133"/>
                <a:gd name="T95" fmla="*/ 14288 h 30"/>
                <a:gd name="T96" fmla="*/ 184938 w 133"/>
                <a:gd name="T97" fmla="*/ 26988 h 30"/>
                <a:gd name="T98" fmla="*/ 174744 w 133"/>
                <a:gd name="T99" fmla="*/ 26988 h 30"/>
                <a:gd name="T100" fmla="*/ 174744 w 133"/>
                <a:gd name="T101" fmla="*/ 34925 h 30"/>
                <a:gd name="T102" fmla="*/ 184938 w 133"/>
                <a:gd name="T103" fmla="*/ 33338 h 3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3"/>
                <a:gd name="T157" fmla="*/ 0 h 30"/>
                <a:gd name="T158" fmla="*/ 133 w 133"/>
                <a:gd name="T159" fmla="*/ 30 h 3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3" h="30">
                  <a:moveTo>
                    <a:pt x="0" y="0"/>
                  </a:moveTo>
                  <a:lnTo>
                    <a:pt x="12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18" y="4"/>
                  </a:lnTo>
                  <a:lnTo>
                    <a:pt x="20" y="6"/>
                  </a:lnTo>
                  <a:lnTo>
                    <a:pt x="18" y="9"/>
                  </a:lnTo>
                  <a:lnTo>
                    <a:pt x="16" y="11"/>
                  </a:lnTo>
                  <a:lnTo>
                    <a:pt x="18" y="13"/>
                  </a:lnTo>
                  <a:lnTo>
                    <a:pt x="20" y="15"/>
                  </a:lnTo>
                  <a:lnTo>
                    <a:pt x="20" y="19"/>
                  </a:lnTo>
                  <a:lnTo>
                    <a:pt x="20" y="21"/>
                  </a:lnTo>
                  <a:lnTo>
                    <a:pt x="20" y="22"/>
                  </a:lnTo>
                  <a:lnTo>
                    <a:pt x="18" y="24"/>
                  </a:lnTo>
                  <a:lnTo>
                    <a:pt x="16" y="24"/>
                  </a:lnTo>
                  <a:lnTo>
                    <a:pt x="14" y="26"/>
                  </a:lnTo>
                  <a:lnTo>
                    <a:pt x="11" y="26"/>
                  </a:lnTo>
                  <a:lnTo>
                    <a:pt x="0" y="26"/>
                  </a:lnTo>
                  <a:lnTo>
                    <a:pt x="0" y="0"/>
                  </a:lnTo>
                  <a:close/>
                  <a:moveTo>
                    <a:pt x="3" y="11"/>
                  </a:moveTo>
                  <a:lnTo>
                    <a:pt x="11" y="11"/>
                  </a:lnTo>
                  <a:lnTo>
                    <a:pt x="12" y="11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6" y="6"/>
                  </a:lnTo>
                  <a:lnTo>
                    <a:pt x="14" y="4"/>
                  </a:lnTo>
                  <a:lnTo>
                    <a:pt x="12" y="2"/>
                  </a:lnTo>
                  <a:lnTo>
                    <a:pt x="11" y="2"/>
                  </a:lnTo>
                  <a:lnTo>
                    <a:pt x="3" y="2"/>
                  </a:lnTo>
                  <a:lnTo>
                    <a:pt x="3" y="11"/>
                  </a:lnTo>
                  <a:close/>
                  <a:moveTo>
                    <a:pt x="3" y="22"/>
                  </a:moveTo>
                  <a:lnTo>
                    <a:pt x="11" y="22"/>
                  </a:lnTo>
                  <a:lnTo>
                    <a:pt x="14" y="22"/>
                  </a:lnTo>
                  <a:lnTo>
                    <a:pt x="16" y="21"/>
                  </a:lnTo>
                  <a:lnTo>
                    <a:pt x="16" y="19"/>
                  </a:lnTo>
                  <a:lnTo>
                    <a:pt x="14" y="15"/>
                  </a:lnTo>
                  <a:lnTo>
                    <a:pt x="11" y="13"/>
                  </a:lnTo>
                  <a:lnTo>
                    <a:pt x="3" y="13"/>
                  </a:lnTo>
                  <a:lnTo>
                    <a:pt x="3" y="22"/>
                  </a:lnTo>
                  <a:close/>
                  <a:moveTo>
                    <a:pt x="31" y="6"/>
                  </a:moveTo>
                  <a:lnTo>
                    <a:pt x="35" y="6"/>
                  </a:lnTo>
                  <a:lnTo>
                    <a:pt x="36" y="8"/>
                  </a:lnTo>
                  <a:lnTo>
                    <a:pt x="38" y="9"/>
                  </a:lnTo>
                  <a:lnTo>
                    <a:pt x="40" y="11"/>
                  </a:lnTo>
                  <a:lnTo>
                    <a:pt x="40" y="13"/>
                  </a:lnTo>
                  <a:lnTo>
                    <a:pt x="40" y="17"/>
                  </a:lnTo>
                  <a:lnTo>
                    <a:pt x="40" y="19"/>
                  </a:lnTo>
                  <a:lnTo>
                    <a:pt x="40" y="21"/>
                  </a:lnTo>
                  <a:lnTo>
                    <a:pt x="38" y="22"/>
                  </a:lnTo>
                  <a:lnTo>
                    <a:pt x="36" y="24"/>
                  </a:lnTo>
                  <a:lnTo>
                    <a:pt x="35" y="26"/>
                  </a:lnTo>
                  <a:lnTo>
                    <a:pt x="31" y="26"/>
                  </a:lnTo>
                  <a:lnTo>
                    <a:pt x="29" y="26"/>
                  </a:lnTo>
                  <a:lnTo>
                    <a:pt x="27" y="24"/>
                  </a:lnTo>
                  <a:lnTo>
                    <a:pt x="25" y="22"/>
                  </a:lnTo>
                  <a:lnTo>
                    <a:pt x="24" y="21"/>
                  </a:lnTo>
                  <a:lnTo>
                    <a:pt x="24" y="19"/>
                  </a:lnTo>
                  <a:lnTo>
                    <a:pt x="24" y="17"/>
                  </a:lnTo>
                  <a:lnTo>
                    <a:pt x="24" y="13"/>
                  </a:lnTo>
                  <a:lnTo>
                    <a:pt x="24" y="11"/>
                  </a:lnTo>
                  <a:lnTo>
                    <a:pt x="25" y="9"/>
                  </a:lnTo>
                  <a:lnTo>
                    <a:pt x="27" y="8"/>
                  </a:lnTo>
                  <a:lnTo>
                    <a:pt x="29" y="6"/>
                  </a:lnTo>
                  <a:lnTo>
                    <a:pt x="31" y="6"/>
                  </a:lnTo>
                  <a:close/>
                  <a:moveTo>
                    <a:pt x="31" y="24"/>
                  </a:moveTo>
                  <a:lnTo>
                    <a:pt x="33" y="22"/>
                  </a:lnTo>
                  <a:lnTo>
                    <a:pt x="35" y="22"/>
                  </a:lnTo>
                  <a:lnTo>
                    <a:pt x="36" y="21"/>
                  </a:lnTo>
                  <a:lnTo>
                    <a:pt x="36" y="19"/>
                  </a:lnTo>
                  <a:lnTo>
                    <a:pt x="36" y="17"/>
                  </a:lnTo>
                  <a:lnTo>
                    <a:pt x="36" y="15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5" y="9"/>
                  </a:lnTo>
                  <a:lnTo>
                    <a:pt x="33" y="9"/>
                  </a:lnTo>
                  <a:lnTo>
                    <a:pt x="31" y="9"/>
                  </a:lnTo>
                  <a:lnTo>
                    <a:pt x="29" y="9"/>
                  </a:lnTo>
                  <a:lnTo>
                    <a:pt x="27" y="11"/>
                  </a:lnTo>
                  <a:lnTo>
                    <a:pt x="27" y="13"/>
                  </a:lnTo>
                  <a:lnTo>
                    <a:pt x="25" y="15"/>
                  </a:lnTo>
                  <a:lnTo>
                    <a:pt x="25" y="17"/>
                  </a:lnTo>
                  <a:lnTo>
                    <a:pt x="27" y="19"/>
                  </a:lnTo>
                  <a:lnTo>
                    <a:pt x="27" y="21"/>
                  </a:lnTo>
                  <a:lnTo>
                    <a:pt x="29" y="22"/>
                  </a:lnTo>
                  <a:lnTo>
                    <a:pt x="31" y="24"/>
                  </a:lnTo>
                  <a:close/>
                  <a:moveTo>
                    <a:pt x="48" y="9"/>
                  </a:moveTo>
                  <a:lnTo>
                    <a:pt x="48" y="21"/>
                  </a:lnTo>
                  <a:lnTo>
                    <a:pt x="48" y="22"/>
                  </a:lnTo>
                  <a:lnTo>
                    <a:pt x="46" y="24"/>
                  </a:lnTo>
                  <a:lnTo>
                    <a:pt x="44" y="26"/>
                  </a:lnTo>
                  <a:lnTo>
                    <a:pt x="42" y="26"/>
                  </a:lnTo>
                  <a:lnTo>
                    <a:pt x="42" y="22"/>
                  </a:lnTo>
                  <a:lnTo>
                    <a:pt x="44" y="22"/>
                  </a:lnTo>
                  <a:lnTo>
                    <a:pt x="44" y="21"/>
                  </a:lnTo>
                  <a:lnTo>
                    <a:pt x="44" y="8"/>
                  </a:lnTo>
                  <a:lnTo>
                    <a:pt x="59" y="8"/>
                  </a:lnTo>
                  <a:lnTo>
                    <a:pt x="59" y="26"/>
                  </a:lnTo>
                  <a:lnTo>
                    <a:pt x="55" y="26"/>
                  </a:lnTo>
                  <a:lnTo>
                    <a:pt x="55" y="9"/>
                  </a:lnTo>
                  <a:lnTo>
                    <a:pt x="48" y="9"/>
                  </a:lnTo>
                  <a:close/>
                  <a:moveTo>
                    <a:pt x="70" y="6"/>
                  </a:moveTo>
                  <a:lnTo>
                    <a:pt x="73" y="6"/>
                  </a:lnTo>
                  <a:lnTo>
                    <a:pt x="75" y="8"/>
                  </a:lnTo>
                  <a:lnTo>
                    <a:pt x="77" y="9"/>
                  </a:lnTo>
                  <a:lnTo>
                    <a:pt x="77" y="11"/>
                  </a:lnTo>
                  <a:lnTo>
                    <a:pt x="79" y="13"/>
                  </a:lnTo>
                  <a:lnTo>
                    <a:pt x="79" y="17"/>
                  </a:lnTo>
                  <a:lnTo>
                    <a:pt x="79" y="19"/>
                  </a:lnTo>
                  <a:lnTo>
                    <a:pt x="77" y="21"/>
                  </a:lnTo>
                  <a:lnTo>
                    <a:pt x="77" y="22"/>
                  </a:lnTo>
                  <a:lnTo>
                    <a:pt x="75" y="24"/>
                  </a:lnTo>
                  <a:lnTo>
                    <a:pt x="73" y="26"/>
                  </a:lnTo>
                  <a:lnTo>
                    <a:pt x="70" y="26"/>
                  </a:lnTo>
                  <a:lnTo>
                    <a:pt x="68" y="26"/>
                  </a:lnTo>
                  <a:lnTo>
                    <a:pt x="66" y="24"/>
                  </a:lnTo>
                  <a:lnTo>
                    <a:pt x="64" y="22"/>
                  </a:lnTo>
                  <a:lnTo>
                    <a:pt x="62" y="21"/>
                  </a:lnTo>
                  <a:lnTo>
                    <a:pt x="62" y="19"/>
                  </a:lnTo>
                  <a:lnTo>
                    <a:pt x="62" y="17"/>
                  </a:lnTo>
                  <a:lnTo>
                    <a:pt x="62" y="13"/>
                  </a:lnTo>
                  <a:lnTo>
                    <a:pt x="62" y="11"/>
                  </a:lnTo>
                  <a:lnTo>
                    <a:pt x="64" y="9"/>
                  </a:lnTo>
                  <a:lnTo>
                    <a:pt x="66" y="8"/>
                  </a:lnTo>
                  <a:lnTo>
                    <a:pt x="68" y="6"/>
                  </a:lnTo>
                  <a:lnTo>
                    <a:pt x="70" y="6"/>
                  </a:lnTo>
                  <a:close/>
                  <a:moveTo>
                    <a:pt x="70" y="24"/>
                  </a:moveTo>
                  <a:lnTo>
                    <a:pt x="72" y="22"/>
                  </a:lnTo>
                  <a:lnTo>
                    <a:pt x="73" y="22"/>
                  </a:lnTo>
                  <a:lnTo>
                    <a:pt x="75" y="21"/>
                  </a:lnTo>
                  <a:lnTo>
                    <a:pt x="75" y="19"/>
                  </a:lnTo>
                  <a:lnTo>
                    <a:pt x="75" y="17"/>
                  </a:lnTo>
                  <a:lnTo>
                    <a:pt x="75" y="15"/>
                  </a:lnTo>
                  <a:lnTo>
                    <a:pt x="75" y="13"/>
                  </a:lnTo>
                  <a:lnTo>
                    <a:pt x="75" y="11"/>
                  </a:lnTo>
                  <a:lnTo>
                    <a:pt x="73" y="9"/>
                  </a:lnTo>
                  <a:lnTo>
                    <a:pt x="72" y="9"/>
                  </a:lnTo>
                  <a:lnTo>
                    <a:pt x="70" y="9"/>
                  </a:lnTo>
                  <a:lnTo>
                    <a:pt x="68" y="9"/>
                  </a:lnTo>
                  <a:lnTo>
                    <a:pt x="66" y="9"/>
                  </a:lnTo>
                  <a:lnTo>
                    <a:pt x="66" y="11"/>
                  </a:lnTo>
                  <a:lnTo>
                    <a:pt x="66" y="13"/>
                  </a:lnTo>
                  <a:lnTo>
                    <a:pt x="64" y="15"/>
                  </a:lnTo>
                  <a:lnTo>
                    <a:pt x="64" y="17"/>
                  </a:lnTo>
                  <a:lnTo>
                    <a:pt x="66" y="19"/>
                  </a:lnTo>
                  <a:lnTo>
                    <a:pt x="66" y="21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70" y="24"/>
                  </a:lnTo>
                  <a:close/>
                  <a:moveTo>
                    <a:pt x="86" y="9"/>
                  </a:moveTo>
                  <a:lnTo>
                    <a:pt x="86" y="26"/>
                  </a:lnTo>
                  <a:lnTo>
                    <a:pt x="83" y="26"/>
                  </a:lnTo>
                  <a:lnTo>
                    <a:pt x="83" y="8"/>
                  </a:lnTo>
                  <a:lnTo>
                    <a:pt x="96" y="8"/>
                  </a:lnTo>
                  <a:lnTo>
                    <a:pt x="96" y="9"/>
                  </a:lnTo>
                  <a:lnTo>
                    <a:pt x="86" y="9"/>
                  </a:lnTo>
                  <a:close/>
                  <a:moveTo>
                    <a:pt x="97" y="26"/>
                  </a:moveTo>
                  <a:lnTo>
                    <a:pt x="97" y="30"/>
                  </a:lnTo>
                  <a:lnTo>
                    <a:pt x="96" y="30"/>
                  </a:lnTo>
                  <a:lnTo>
                    <a:pt x="96" y="22"/>
                  </a:lnTo>
                  <a:lnTo>
                    <a:pt x="97" y="22"/>
                  </a:lnTo>
                  <a:lnTo>
                    <a:pt x="97" y="21"/>
                  </a:lnTo>
                  <a:lnTo>
                    <a:pt x="97" y="19"/>
                  </a:lnTo>
                  <a:lnTo>
                    <a:pt x="97" y="8"/>
                  </a:lnTo>
                  <a:lnTo>
                    <a:pt x="110" y="8"/>
                  </a:lnTo>
                  <a:lnTo>
                    <a:pt x="110" y="22"/>
                  </a:lnTo>
                  <a:lnTo>
                    <a:pt x="112" y="22"/>
                  </a:lnTo>
                  <a:lnTo>
                    <a:pt x="112" y="30"/>
                  </a:lnTo>
                  <a:lnTo>
                    <a:pt x="110" y="30"/>
                  </a:lnTo>
                  <a:lnTo>
                    <a:pt x="110" y="26"/>
                  </a:lnTo>
                  <a:lnTo>
                    <a:pt x="97" y="26"/>
                  </a:lnTo>
                  <a:close/>
                  <a:moveTo>
                    <a:pt x="109" y="22"/>
                  </a:moveTo>
                  <a:lnTo>
                    <a:pt x="109" y="9"/>
                  </a:lnTo>
                  <a:lnTo>
                    <a:pt x="101" y="9"/>
                  </a:lnTo>
                  <a:lnTo>
                    <a:pt x="101" y="19"/>
                  </a:lnTo>
                  <a:lnTo>
                    <a:pt x="101" y="21"/>
                  </a:lnTo>
                  <a:lnTo>
                    <a:pt x="99" y="22"/>
                  </a:lnTo>
                  <a:lnTo>
                    <a:pt x="109" y="22"/>
                  </a:lnTo>
                  <a:close/>
                  <a:moveTo>
                    <a:pt x="116" y="13"/>
                  </a:moveTo>
                  <a:lnTo>
                    <a:pt x="116" y="9"/>
                  </a:lnTo>
                  <a:lnTo>
                    <a:pt x="118" y="8"/>
                  </a:lnTo>
                  <a:lnTo>
                    <a:pt x="120" y="6"/>
                  </a:lnTo>
                  <a:lnTo>
                    <a:pt x="123" y="6"/>
                  </a:lnTo>
                  <a:lnTo>
                    <a:pt x="125" y="6"/>
                  </a:lnTo>
                  <a:lnTo>
                    <a:pt x="127" y="6"/>
                  </a:lnTo>
                  <a:lnTo>
                    <a:pt x="127" y="8"/>
                  </a:lnTo>
                  <a:lnTo>
                    <a:pt x="129" y="8"/>
                  </a:lnTo>
                  <a:lnTo>
                    <a:pt x="131" y="9"/>
                  </a:lnTo>
                  <a:lnTo>
                    <a:pt x="131" y="11"/>
                  </a:lnTo>
                  <a:lnTo>
                    <a:pt x="131" y="22"/>
                  </a:lnTo>
                  <a:lnTo>
                    <a:pt x="131" y="24"/>
                  </a:lnTo>
                  <a:lnTo>
                    <a:pt x="133" y="24"/>
                  </a:lnTo>
                  <a:lnTo>
                    <a:pt x="133" y="22"/>
                  </a:lnTo>
                  <a:lnTo>
                    <a:pt x="133" y="26"/>
                  </a:lnTo>
                  <a:lnTo>
                    <a:pt x="131" y="26"/>
                  </a:lnTo>
                  <a:lnTo>
                    <a:pt x="129" y="26"/>
                  </a:lnTo>
                  <a:lnTo>
                    <a:pt x="127" y="24"/>
                  </a:lnTo>
                  <a:lnTo>
                    <a:pt x="127" y="22"/>
                  </a:lnTo>
                  <a:lnTo>
                    <a:pt x="127" y="24"/>
                  </a:lnTo>
                  <a:lnTo>
                    <a:pt x="125" y="26"/>
                  </a:lnTo>
                  <a:lnTo>
                    <a:pt x="123" y="26"/>
                  </a:lnTo>
                  <a:lnTo>
                    <a:pt x="121" y="26"/>
                  </a:lnTo>
                  <a:lnTo>
                    <a:pt x="120" y="26"/>
                  </a:lnTo>
                  <a:lnTo>
                    <a:pt x="118" y="26"/>
                  </a:lnTo>
                  <a:lnTo>
                    <a:pt x="116" y="24"/>
                  </a:lnTo>
                  <a:lnTo>
                    <a:pt x="114" y="22"/>
                  </a:lnTo>
                  <a:lnTo>
                    <a:pt x="114" y="21"/>
                  </a:lnTo>
                  <a:lnTo>
                    <a:pt x="116" y="19"/>
                  </a:lnTo>
                  <a:lnTo>
                    <a:pt x="116" y="17"/>
                  </a:lnTo>
                  <a:lnTo>
                    <a:pt x="118" y="15"/>
                  </a:lnTo>
                  <a:lnTo>
                    <a:pt x="121" y="15"/>
                  </a:lnTo>
                  <a:lnTo>
                    <a:pt x="125" y="15"/>
                  </a:lnTo>
                  <a:lnTo>
                    <a:pt x="127" y="13"/>
                  </a:lnTo>
                  <a:lnTo>
                    <a:pt x="127" y="11"/>
                  </a:lnTo>
                  <a:lnTo>
                    <a:pt x="127" y="9"/>
                  </a:lnTo>
                  <a:lnTo>
                    <a:pt x="123" y="9"/>
                  </a:lnTo>
                  <a:lnTo>
                    <a:pt x="121" y="9"/>
                  </a:lnTo>
                  <a:lnTo>
                    <a:pt x="120" y="9"/>
                  </a:lnTo>
                  <a:lnTo>
                    <a:pt x="120" y="11"/>
                  </a:lnTo>
                  <a:lnTo>
                    <a:pt x="118" y="13"/>
                  </a:lnTo>
                  <a:lnTo>
                    <a:pt x="116" y="13"/>
                  </a:lnTo>
                  <a:close/>
                  <a:moveTo>
                    <a:pt x="127" y="17"/>
                  </a:moveTo>
                  <a:lnTo>
                    <a:pt x="127" y="17"/>
                  </a:lnTo>
                  <a:lnTo>
                    <a:pt x="125" y="17"/>
                  </a:lnTo>
                  <a:lnTo>
                    <a:pt x="121" y="17"/>
                  </a:lnTo>
                  <a:lnTo>
                    <a:pt x="120" y="17"/>
                  </a:lnTo>
                  <a:lnTo>
                    <a:pt x="120" y="19"/>
                  </a:lnTo>
                  <a:lnTo>
                    <a:pt x="118" y="19"/>
                  </a:lnTo>
                  <a:lnTo>
                    <a:pt x="118" y="21"/>
                  </a:lnTo>
                  <a:lnTo>
                    <a:pt x="120" y="22"/>
                  </a:lnTo>
                  <a:lnTo>
                    <a:pt x="121" y="24"/>
                  </a:lnTo>
                  <a:lnTo>
                    <a:pt x="123" y="24"/>
                  </a:lnTo>
                  <a:lnTo>
                    <a:pt x="125" y="22"/>
                  </a:lnTo>
                  <a:lnTo>
                    <a:pt x="127" y="21"/>
                  </a:lnTo>
                  <a:lnTo>
                    <a:pt x="127" y="19"/>
                  </a:lnTo>
                  <a:lnTo>
                    <a:pt x="127" y="17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01" name="Freeform 192">
              <a:extLst>
                <a:ext uri="{FF2B5EF4-FFF2-40B4-BE49-F238E27FC236}">
                  <a16:creationId xmlns:a16="http://schemas.microsoft.com/office/drawing/2014/main" id="{359477E2-72DE-F744-A142-1555DB1D86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35047" y="1714186"/>
              <a:ext cx="458788" cy="319088"/>
            </a:xfrm>
            <a:custGeom>
              <a:avLst/>
              <a:gdLst>
                <a:gd name="T0" fmla="*/ 161925 w 289"/>
                <a:gd name="T1" fmla="*/ 44450 h 201"/>
                <a:gd name="T2" fmla="*/ 334963 w 289"/>
                <a:gd name="T3" fmla="*/ 131763 h 201"/>
                <a:gd name="T4" fmla="*/ 358775 w 289"/>
                <a:gd name="T5" fmla="*/ 106363 h 201"/>
                <a:gd name="T6" fmla="*/ 352425 w 289"/>
                <a:gd name="T7" fmla="*/ 87313 h 201"/>
                <a:gd name="T8" fmla="*/ 438150 w 289"/>
                <a:gd name="T9" fmla="*/ 182563 h 201"/>
                <a:gd name="T10" fmla="*/ 331788 w 289"/>
                <a:gd name="T11" fmla="*/ 144463 h 201"/>
                <a:gd name="T12" fmla="*/ 338138 w 289"/>
                <a:gd name="T13" fmla="*/ 141288 h 201"/>
                <a:gd name="T14" fmla="*/ 303213 w 289"/>
                <a:gd name="T15" fmla="*/ 152400 h 201"/>
                <a:gd name="T16" fmla="*/ 247650 w 289"/>
                <a:gd name="T17" fmla="*/ 120650 h 201"/>
                <a:gd name="T18" fmla="*/ 234950 w 289"/>
                <a:gd name="T19" fmla="*/ 155575 h 201"/>
                <a:gd name="T20" fmla="*/ 265113 w 289"/>
                <a:gd name="T21" fmla="*/ 161925 h 201"/>
                <a:gd name="T22" fmla="*/ 300038 w 289"/>
                <a:gd name="T23" fmla="*/ 173038 h 201"/>
                <a:gd name="T24" fmla="*/ 279400 w 289"/>
                <a:gd name="T25" fmla="*/ 146050 h 201"/>
                <a:gd name="T26" fmla="*/ 231775 w 289"/>
                <a:gd name="T27" fmla="*/ 161925 h 201"/>
                <a:gd name="T28" fmla="*/ 200025 w 289"/>
                <a:gd name="T29" fmla="*/ 149225 h 201"/>
                <a:gd name="T30" fmla="*/ 241300 w 289"/>
                <a:gd name="T31" fmla="*/ 187325 h 201"/>
                <a:gd name="T32" fmla="*/ 403225 w 289"/>
                <a:gd name="T33" fmla="*/ 161925 h 201"/>
                <a:gd name="T34" fmla="*/ 285750 w 289"/>
                <a:gd name="T35" fmla="*/ 200025 h 201"/>
                <a:gd name="T36" fmla="*/ 300038 w 289"/>
                <a:gd name="T37" fmla="*/ 211138 h 201"/>
                <a:gd name="T38" fmla="*/ 252413 w 289"/>
                <a:gd name="T39" fmla="*/ 204788 h 201"/>
                <a:gd name="T40" fmla="*/ 268288 w 289"/>
                <a:gd name="T41" fmla="*/ 238125 h 201"/>
                <a:gd name="T42" fmla="*/ 268288 w 289"/>
                <a:gd name="T43" fmla="*/ 217488 h 201"/>
                <a:gd name="T44" fmla="*/ 244475 w 289"/>
                <a:gd name="T45" fmla="*/ 279400 h 201"/>
                <a:gd name="T46" fmla="*/ 255588 w 289"/>
                <a:gd name="T47" fmla="*/ 276225 h 201"/>
                <a:gd name="T48" fmla="*/ 258763 w 289"/>
                <a:gd name="T49" fmla="*/ 307975 h 201"/>
                <a:gd name="T50" fmla="*/ 211138 w 289"/>
                <a:gd name="T51" fmla="*/ 307975 h 201"/>
                <a:gd name="T52" fmla="*/ 161925 w 289"/>
                <a:gd name="T53" fmla="*/ 134938 h 201"/>
                <a:gd name="T54" fmla="*/ 168275 w 289"/>
                <a:gd name="T55" fmla="*/ 134938 h 201"/>
                <a:gd name="T56" fmla="*/ 296863 w 289"/>
                <a:gd name="T57" fmla="*/ 138113 h 201"/>
                <a:gd name="T58" fmla="*/ 282575 w 289"/>
                <a:gd name="T59" fmla="*/ 107950 h 201"/>
                <a:gd name="T60" fmla="*/ 373063 w 289"/>
                <a:gd name="T61" fmla="*/ 287338 h 201"/>
                <a:gd name="T62" fmla="*/ 441325 w 289"/>
                <a:gd name="T63" fmla="*/ 280988 h 201"/>
                <a:gd name="T64" fmla="*/ 446088 w 289"/>
                <a:gd name="T65" fmla="*/ 246063 h 201"/>
                <a:gd name="T66" fmla="*/ 422275 w 289"/>
                <a:gd name="T67" fmla="*/ 249238 h 201"/>
                <a:gd name="T68" fmla="*/ 366713 w 289"/>
                <a:gd name="T69" fmla="*/ 276225 h 201"/>
                <a:gd name="T70" fmla="*/ 349250 w 289"/>
                <a:gd name="T71" fmla="*/ 234950 h 201"/>
                <a:gd name="T72" fmla="*/ 376238 w 289"/>
                <a:gd name="T73" fmla="*/ 211138 h 201"/>
                <a:gd name="T74" fmla="*/ 273050 w 289"/>
                <a:gd name="T75" fmla="*/ 261938 h 201"/>
                <a:gd name="T76" fmla="*/ 314325 w 289"/>
                <a:gd name="T77" fmla="*/ 287338 h 201"/>
                <a:gd name="T78" fmla="*/ 361950 w 289"/>
                <a:gd name="T79" fmla="*/ 252413 h 201"/>
                <a:gd name="T80" fmla="*/ 300038 w 289"/>
                <a:gd name="T81" fmla="*/ 228600 h 201"/>
                <a:gd name="T82" fmla="*/ 214313 w 289"/>
                <a:gd name="T83" fmla="*/ 266700 h 201"/>
                <a:gd name="T84" fmla="*/ 249238 w 289"/>
                <a:gd name="T85" fmla="*/ 269875 h 201"/>
                <a:gd name="T86" fmla="*/ 249238 w 289"/>
                <a:gd name="T87" fmla="*/ 228600 h 201"/>
                <a:gd name="T88" fmla="*/ 206375 w 289"/>
                <a:gd name="T89" fmla="*/ 220663 h 201"/>
                <a:gd name="T90" fmla="*/ 179388 w 289"/>
                <a:gd name="T91" fmla="*/ 252413 h 201"/>
                <a:gd name="T92" fmla="*/ 106363 w 289"/>
                <a:gd name="T93" fmla="*/ 173038 h 201"/>
                <a:gd name="T94" fmla="*/ 134938 w 289"/>
                <a:gd name="T95" fmla="*/ 200025 h 201"/>
                <a:gd name="T96" fmla="*/ 133350 w 289"/>
                <a:gd name="T97" fmla="*/ 165100 h 201"/>
                <a:gd name="T98" fmla="*/ 76200 w 289"/>
                <a:gd name="T99" fmla="*/ 158750 h 201"/>
                <a:gd name="T100" fmla="*/ 50800 w 289"/>
                <a:gd name="T101" fmla="*/ 169863 h 201"/>
                <a:gd name="T102" fmla="*/ 9525 w 289"/>
                <a:gd name="T103" fmla="*/ 100013 h 201"/>
                <a:gd name="T104" fmla="*/ 47625 w 289"/>
                <a:gd name="T105" fmla="*/ 107950 h 201"/>
                <a:gd name="T106" fmla="*/ 112713 w 289"/>
                <a:gd name="T107" fmla="*/ 123825 h 201"/>
                <a:gd name="T108" fmla="*/ 138113 w 289"/>
                <a:gd name="T109" fmla="*/ 87313 h 201"/>
                <a:gd name="T110" fmla="*/ 106363 w 289"/>
                <a:gd name="T111" fmla="*/ 61913 h 201"/>
                <a:gd name="T112" fmla="*/ 41275 w 289"/>
                <a:gd name="T113" fmla="*/ 73025 h 201"/>
                <a:gd name="T114" fmla="*/ 9525 w 289"/>
                <a:gd name="T115" fmla="*/ 100013 h 201"/>
                <a:gd name="T116" fmla="*/ 76200 w 289"/>
                <a:gd name="T117" fmla="*/ 55563 h 201"/>
                <a:gd name="T118" fmla="*/ 100013 w 289"/>
                <a:gd name="T119" fmla="*/ 47625 h 201"/>
                <a:gd name="T120" fmla="*/ 30163 w 289"/>
                <a:gd name="T121" fmla="*/ 6350 h 201"/>
                <a:gd name="T122" fmla="*/ 6350 w 289"/>
                <a:gd name="T123" fmla="*/ 20638 h 20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89"/>
                <a:gd name="T187" fmla="*/ 0 h 201"/>
                <a:gd name="T188" fmla="*/ 289 w 289"/>
                <a:gd name="T189" fmla="*/ 201 h 20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89" h="201">
                  <a:moveTo>
                    <a:pt x="100" y="28"/>
                  </a:moveTo>
                  <a:lnTo>
                    <a:pt x="100" y="28"/>
                  </a:lnTo>
                  <a:lnTo>
                    <a:pt x="97" y="28"/>
                  </a:lnTo>
                  <a:lnTo>
                    <a:pt x="97" y="31"/>
                  </a:lnTo>
                  <a:lnTo>
                    <a:pt x="97" y="35"/>
                  </a:lnTo>
                  <a:lnTo>
                    <a:pt x="98" y="37"/>
                  </a:lnTo>
                  <a:lnTo>
                    <a:pt x="100" y="37"/>
                  </a:lnTo>
                  <a:lnTo>
                    <a:pt x="104" y="37"/>
                  </a:lnTo>
                  <a:lnTo>
                    <a:pt x="106" y="33"/>
                  </a:lnTo>
                  <a:lnTo>
                    <a:pt x="106" y="31"/>
                  </a:lnTo>
                  <a:lnTo>
                    <a:pt x="106" y="30"/>
                  </a:lnTo>
                  <a:lnTo>
                    <a:pt x="104" y="28"/>
                  </a:lnTo>
                  <a:lnTo>
                    <a:pt x="102" y="28"/>
                  </a:lnTo>
                  <a:lnTo>
                    <a:pt x="100" y="28"/>
                  </a:lnTo>
                  <a:close/>
                  <a:moveTo>
                    <a:pt x="198" y="65"/>
                  </a:moveTo>
                  <a:lnTo>
                    <a:pt x="196" y="67"/>
                  </a:lnTo>
                  <a:lnTo>
                    <a:pt x="196" y="68"/>
                  </a:lnTo>
                  <a:lnTo>
                    <a:pt x="194" y="68"/>
                  </a:lnTo>
                  <a:lnTo>
                    <a:pt x="194" y="70"/>
                  </a:lnTo>
                  <a:lnTo>
                    <a:pt x="194" y="72"/>
                  </a:lnTo>
                  <a:lnTo>
                    <a:pt x="194" y="74"/>
                  </a:lnTo>
                  <a:lnTo>
                    <a:pt x="196" y="74"/>
                  </a:lnTo>
                  <a:lnTo>
                    <a:pt x="196" y="76"/>
                  </a:lnTo>
                  <a:lnTo>
                    <a:pt x="200" y="78"/>
                  </a:lnTo>
                  <a:lnTo>
                    <a:pt x="206" y="81"/>
                  </a:lnTo>
                  <a:lnTo>
                    <a:pt x="207" y="81"/>
                  </a:lnTo>
                  <a:lnTo>
                    <a:pt x="211" y="83"/>
                  </a:lnTo>
                  <a:lnTo>
                    <a:pt x="211" y="78"/>
                  </a:lnTo>
                  <a:lnTo>
                    <a:pt x="211" y="74"/>
                  </a:lnTo>
                  <a:lnTo>
                    <a:pt x="211" y="72"/>
                  </a:lnTo>
                  <a:lnTo>
                    <a:pt x="209" y="70"/>
                  </a:lnTo>
                  <a:lnTo>
                    <a:pt x="209" y="68"/>
                  </a:lnTo>
                  <a:lnTo>
                    <a:pt x="207" y="68"/>
                  </a:lnTo>
                  <a:lnTo>
                    <a:pt x="204" y="67"/>
                  </a:lnTo>
                  <a:lnTo>
                    <a:pt x="200" y="65"/>
                  </a:lnTo>
                  <a:lnTo>
                    <a:pt x="198" y="65"/>
                  </a:lnTo>
                  <a:close/>
                  <a:moveTo>
                    <a:pt x="215" y="59"/>
                  </a:moveTo>
                  <a:lnTo>
                    <a:pt x="217" y="61"/>
                  </a:lnTo>
                  <a:lnTo>
                    <a:pt x="218" y="65"/>
                  </a:lnTo>
                  <a:lnTo>
                    <a:pt x="222" y="65"/>
                  </a:lnTo>
                  <a:lnTo>
                    <a:pt x="224" y="67"/>
                  </a:lnTo>
                  <a:lnTo>
                    <a:pt x="226" y="67"/>
                  </a:lnTo>
                  <a:lnTo>
                    <a:pt x="228" y="68"/>
                  </a:lnTo>
                  <a:lnTo>
                    <a:pt x="230" y="68"/>
                  </a:lnTo>
                  <a:lnTo>
                    <a:pt x="231" y="68"/>
                  </a:lnTo>
                  <a:lnTo>
                    <a:pt x="235" y="67"/>
                  </a:lnTo>
                  <a:lnTo>
                    <a:pt x="239" y="67"/>
                  </a:lnTo>
                  <a:lnTo>
                    <a:pt x="244" y="65"/>
                  </a:lnTo>
                  <a:lnTo>
                    <a:pt x="248" y="63"/>
                  </a:lnTo>
                  <a:lnTo>
                    <a:pt x="244" y="61"/>
                  </a:lnTo>
                  <a:lnTo>
                    <a:pt x="239" y="57"/>
                  </a:lnTo>
                  <a:lnTo>
                    <a:pt x="235" y="55"/>
                  </a:lnTo>
                  <a:lnTo>
                    <a:pt x="231" y="55"/>
                  </a:lnTo>
                  <a:lnTo>
                    <a:pt x="230" y="55"/>
                  </a:lnTo>
                  <a:lnTo>
                    <a:pt x="228" y="55"/>
                  </a:lnTo>
                  <a:lnTo>
                    <a:pt x="224" y="55"/>
                  </a:lnTo>
                  <a:lnTo>
                    <a:pt x="222" y="55"/>
                  </a:lnTo>
                  <a:lnTo>
                    <a:pt x="220" y="55"/>
                  </a:lnTo>
                  <a:lnTo>
                    <a:pt x="218" y="57"/>
                  </a:lnTo>
                  <a:lnTo>
                    <a:pt x="215" y="59"/>
                  </a:lnTo>
                  <a:close/>
                  <a:moveTo>
                    <a:pt x="276" y="92"/>
                  </a:moveTo>
                  <a:lnTo>
                    <a:pt x="272" y="96"/>
                  </a:lnTo>
                  <a:lnTo>
                    <a:pt x="272" y="98"/>
                  </a:lnTo>
                  <a:lnTo>
                    <a:pt x="270" y="100"/>
                  </a:lnTo>
                  <a:lnTo>
                    <a:pt x="270" y="102"/>
                  </a:lnTo>
                  <a:lnTo>
                    <a:pt x="270" y="104"/>
                  </a:lnTo>
                  <a:lnTo>
                    <a:pt x="272" y="107"/>
                  </a:lnTo>
                  <a:lnTo>
                    <a:pt x="272" y="109"/>
                  </a:lnTo>
                  <a:lnTo>
                    <a:pt x="274" y="113"/>
                  </a:lnTo>
                  <a:lnTo>
                    <a:pt x="276" y="115"/>
                  </a:lnTo>
                  <a:lnTo>
                    <a:pt x="278" y="115"/>
                  </a:lnTo>
                  <a:lnTo>
                    <a:pt x="278" y="116"/>
                  </a:lnTo>
                  <a:lnTo>
                    <a:pt x="279" y="116"/>
                  </a:lnTo>
                  <a:lnTo>
                    <a:pt x="281" y="118"/>
                  </a:lnTo>
                  <a:lnTo>
                    <a:pt x="283" y="118"/>
                  </a:lnTo>
                  <a:lnTo>
                    <a:pt x="289" y="118"/>
                  </a:lnTo>
                  <a:lnTo>
                    <a:pt x="283" y="105"/>
                  </a:lnTo>
                  <a:lnTo>
                    <a:pt x="276" y="92"/>
                  </a:lnTo>
                  <a:close/>
                  <a:moveTo>
                    <a:pt x="213" y="89"/>
                  </a:moveTo>
                  <a:lnTo>
                    <a:pt x="213" y="89"/>
                  </a:lnTo>
                  <a:lnTo>
                    <a:pt x="211" y="89"/>
                  </a:lnTo>
                  <a:lnTo>
                    <a:pt x="209" y="89"/>
                  </a:lnTo>
                  <a:lnTo>
                    <a:pt x="209" y="91"/>
                  </a:lnTo>
                  <a:lnTo>
                    <a:pt x="207" y="92"/>
                  </a:lnTo>
                  <a:lnTo>
                    <a:pt x="207" y="94"/>
                  </a:lnTo>
                  <a:lnTo>
                    <a:pt x="209" y="96"/>
                  </a:lnTo>
                  <a:lnTo>
                    <a:pt x="209" y="98"/>
                  </a:lnTo>
                  <a:lnTo>
                    <a:pt x="211" y="100"/>
                  </a:lnTo>
                  <a:lnTo>
                    <a:pt x="211" y="102"/>
                  </a:lnTo>
                  <a:lnTo>
                    <a:pt x="213" y="104"/>
                  </a:lnTo>
                  <a:lnTo>
                    <a:pt x="215" y="105"/>
                  </a:lnTo>
                  <a:lnTo>
                    <a:pt x="218" y="107"/>
                  </a:lnTo>
                  <a:lnTo>
                    <a:pt x="220" y="102"/>
                  </a:lnTo>
                  <a:lnTo>
                    <a:pt x="220" y="98"/>
                  </a:lnTo>
                  <a:lnTo>
                    <a:pt x="220" y="94"/>
                  </a:lnTo>
                  <a:lnTo>
                    <a:pt x="218" y="92"/>
                  </a:lnTo>
                  <a:lnTo>
                    <a:pt x="217" y="91"/>
                  </a:lnTo>
                  <a:lnTo>
                    <a:pt x="213" y="89"/>
                  </a:lnTo>
                  <a:close/>
                  <a:moveTo>
                    <a:pt x="185" y="92"/>
                  </a:moveTo>
                  <a:lnTo>
                    <a:pt x="183" y="92"/>
                  </a:lnTo>
                  <a:lnTo>
                    <a:pt x="183" y="94"/>
                  </a:lnTo>
                  <a:lnTo>
                    <a:pt x="181" y="94"/>
                  </a:lnTo>
                  <a:lnTo>
                    <a:pt x="181" y="96"/>
                  </a:lnTo>
                  <a:lnTo>
                    <a:pt x="180" y="98"/>
                  </a:lnTo>
                  <a:lnTo>
                    <a:pt x="181" y="100"/>
                  </a:lnTo>
                  <a:lnTo>
                    <a:pt x="183" y="102"/>
                  </a:lnTo>
                  <a:lnTo>
                    <a:pt x="187" y="104"/>
                  </a:lnTo>
                  <a:lnTo>
                    <a:pt x="189" y="102"/>
                  </a:lnTo>
                  <a:lnTo>
                    <a:pt x="191" y="102"/>
                  </a:lnTo>
                  <a:lnTo>
                    <a:pt x="191" y="100"/>
                  </a:lnTo>
                  <a:lnTo>
                    <a:pt x="191" y="96"/>
                  </a:lnTo>
                  <a:lnTo>
                    <a:pt x="189" y="94"/>
                  </a:lnTo>
                  <a:lnTo>
                    <a:pt x="187" y="92"/>
                  </a:lnTo>
                  <a:lnTo>
                    <a:pt x="185" y="92"/>
                  </a:lnTo>
                  <a:close/>
                  <a:moveTo>
                    <a:pt x="167" y="92"/>
                  </a:moveTo>
                  <a:lnTo>
                    <a:pt x="167" y="96"/>
                  </a:lnTo>
                  <a:lnTo>
                    <a:pt x="167" y="98"/>
                  </a:lnTo>
                  <a:lnTo>
                    <a:pt x="165" y="96"/>
                  </a:lnTo>
                  <a:lnTo>
                    <a:pt x="163" y="92"/>
                  </a:lnTo>
                  <a:lnTo>
                    <a:pt x="161" y="91"/>
                  </a:lnTo>
                  <a:lnTo>
                    <a:pt x="161" y="89"/>
                  </a:lnTo>
                  <a:lnTo>
                    <a:pt x="159" y="87"/>
                  </a:lnTo>
                  <a:lnTo>
                    <a:pt x="157" y="81"/>
                  </a:lnTo>
                  <a:lnTo>
                    <a:pt x="156" y="76"/>
                  </a:lnTo>
                  <a:lnTo>
                    <a:pt x="154" y="74"/>
                  </a:lnTo>
                  <a:lnTo>
                    <a:pt x="152" y="72"/>
                  </a:lnTo>
                  <a:lnTo>
                    <a:pt x="150" y="72"/>
                  </a:lnTo>
                  <a:lnTo>
                    <a:pt x="148" y="72"/>
                  </a:lnTo>
                  <a:lnTo>
                    <a:pt x="146" y="72"/>
                  </a:lnTo>
                  <a:lnTo>
                    <a:pt x="145" y="74"/>
                  </a:lnTo>
                  <a:lnTo>
                    <a:pt x="143" y="81"/>
                  </a:lnTo>
                  <a:lnTo>
                    <a:pt x="145" y="87"/>
                  </a:lnTo>
                  <a:lnTo>
                    <a:pt x="146" y="92"/>
                  </a:lnTo>
                  <a:lnTo>
                    <a:pt x="148" y="98"/>
                  </a:lnTo>
                  <a:lnTo>
                    <a:pt x="150" y="102"/>
                  </a:lnTo>
                  <a:lnTo>
                    <a:pt x="150" y="107"/>
                  </a:lnTo>
                  <a:lnTo>
                    <a:pt x="152" y="111"/>
                  </a:lnTo>
                  <a:lnTo>
                    <a:pt x="154" y="115"/>
                  </a:lnTo>
                  <a:lnTo>
                    <a:pt x="154" y="118"/>
                  </a:lnTo>
                  <a:lnTo>
                    <a:pt x="156" y="120"/>
                  </a:lnTo>
                  <a:lnTo>
                    <a:pt x="157" y="122"/>
                  </a:lnTo>
                  <a:lnTo>
                    <a:pt x="159" y="124"/>
                  </a:lnTo>
                  <a:lnTo>
                    <a:pt x="163" y="128"/>
                  </a:lnTo>
                  <a:lnTo>
                    <a:pt x="165" y="124"/>
                  </a:lnTo>
                  <a:lnTo>
                    <a:pt x="165" y="122"/>
                  </a:lnTo>
                  <a:lnTo>
                    <a:pt x="167" y="122"/>
                  </a:lnTo>
                  <a:lnTo>
                    <a:pt x="167" y="120"/>
                  </a:lnTo>
                  <a:lnTo>
                    <a:pt x="165" y="111"/>
                  </a:lnTo>
                  <a:lnTo>
                    <a:pt x="167" y="102"/>
                  </a:lnTo>
                  <a:lnTo>
                    <a:pt x="167" y="107"/>
                  </a:lnTo>
                  <a:lnTo>
                    <a:pt x="167" y="111"/>
                  </a:lnTo>
                  <a:lnTo>
                    <a:pt x="169" y="118"/>
                  </a:lnTo>
                  <a:lnTo>
                    <a:pt x="178" y="120"/>
                  </a:lnTo>
                  <a:lnTo>
                    <a:pt x="180" y="116"/>
                  </a:lnTo>
                  <a:lnTo>
                    <a:pt x="181" y="118"/>
                  </a:lnTo>
                  <a:lnTo>
                    <a:pt x="181" y="120"/>
                  </a:lnTo>
                  <a:lnTo>
                    <a:pt x="183" y="120"/>
                  </a:lnTo>
                  <a:lnTo>
                    <a:pt x="185" y="120"/>
                  </a:lnTo>
                  <a:lnTo>
                    <a:pt x="187" y="120"/>
                  </a:lnTo>
                  <a:lnTo>
                    <a:pt x="187" y="118"/>
                  </a:lnTo>
                  <a:lnTo>
                    <a:pt x="189" y="116"/>
                  </a:lnTo>
                  <a:lnTo>
                    <a:pt x="189" y="109"/>
                  </a:lnTo>
                  <a:lnTo>
                    <a:pt x="187" y="105"/>
                  </a:lnTo>
                  <a:lnTo>
                    <a:pt x="185" y="105"/>
                  </a:lnTo>
                  <a:lnTo>
                    <a:pt x="183" y="105"/>
                  </a:lnTo>
                  <a:lnTo>
                    <a:pt x="181" y="105"/>
                  </a:lnTo>
                  <a:lnTo>
                    <a:pt x="181" y="107"/>
                  </a:lnTo>
                  <a:lnTo>
                    <a:pt x="180" y="109"/>
                  </a:lnTo>
                  <a:lnTo>
                    <a:pt x="180" y="105"/>
                  </a:lnTo>
                  <a:lnTo>
                    <a:pt x="178" y="100"/>
                  </a:lnTo>
                  <a:lnTo>
                    <a:pt x="176" y="96"/>
                  </a:lnTo>
                  <a:lnTo>
                    <a:pt x="176" y="92"/>
                  </a:lnTo>
                  <a:lnTo>
                    <a:pt x="174" y="91"/>
                  </a:lnTo>
                  <a:lnTo>
                    <a:pt x="172" y="91"/>
                  </a:lnTo>
                  <a:lnTo>
                    <a:pt x="170" y="91"/>
                  </a:lnTo>
                  <a:lnTo>
                    <a:pt x="169" y="91"/>
                  </a:lnTo>
                  <a:lnTo>
                    <a:pt x="169" y="92"/>
                  </a:lnTo>
                  <a:lnTo>
                    <a:pt x="167" y="92"/>
                  </a:lnTo>
                  <a:close/>
                  <a:moveTo>
                    <a:pt x="130" y="96"/>
                  </a:moveTo>
                  <a:lnTo>
                    <a:pt x="133" y="98"/>
                  </a:lnTo>
                  <a:lnTo>
                    <a:pt x="137" y="98"/>
                  </a:lnTo>
                  <a:lnTo>
                    <a:pt x="139" y="100"/>
                  </a:lnTo>
                  <a:lnTo>
                    <a:pt x="141" y="102"/>
                  </a:lnTo>
                  <a:lnTo>
                    <a:pt x="143" y="102"/>
                  </a:lnTo>
                  <a:lnTo>
                    <a:pt x="145" y="102"/>
                  </a:lnTo>
                  <a:lnTo>
                    <a:pt x="146" y="102"/>
                  </a:lnTo>
                  <a:lnTo>
                    <a:pt x="148" y="100"/>
                  </a:lnTo>
                  <a:lnTo>
                    <a:pt x="146" y="96"/>
                  </a:lnTo>
                  <a:lnTo>
                    <a:pt x="145" y="92"/>
                  </a:lnTo>
                  <a:lnTo>
                    <a:pt x="143" y="89"/>
                  </a:lnTo>
                  <a:lnTo>
                    <a:pt x="141" y="87"/>
                  </a:lnTo>
                  <a:lnTo>
                    <a:pt x="139" y="87"/>
                  </a:lnTo>
                  <a:lnTo>
                    <a:pt x="137" y="85"/>
                  </a:lnTo>
                  <a:lnTo>
                    <a:pt x="133" y="83"/>
                  </a:lnTo>
                  <a:lnTo>
                    <a:pt x="132" y="83"/>
                  </a:lnTo>
                  <a:lnTo>
                    <a:pt x="128" y="85"/>
                  </a:lnTo>
                  <a:lnTo>
                    <a:pt x="126" y="87"/>
                  </a:lnTo>
                  <a:lnTo>
                    <a:pt x="124" y="89"/>
                  </a:lnTo>
                  <a:lnTo>
                    <a:pt x="124" y="92"/>
                  </a:lnTo>
                  <a:lnTo>
                    <a:pt x="126" y="94"/>
                  </a:lnTo>
                  <a:lnTo>
                    <a:pt x="128" y="94"/>
                  </a:lnTo>
                  <a:lnTo>
                    <a:pt x="130" y="96"/>
                  </a:lnTo>
                  <a:close/>
                  <a:moveTo>
                    <a:pt x="135" y="111"/>
                  </a:moveTo>
                  <a:lnTo>
                    <a:pt x="135" y="113"/>
                  </a:lnTo>
                  <a:lnTo>
                    <a:pt x="135" y="115"/>
                  </a:lnTo>
                  <a:lnTo>
                    <a:pt x="137" y="116"/>
                  </a:lnTo>
                  <a:lnTo>
                    <a:pt x="137" y="118"/>
                  </a:lnTo>
                  <a:lnTo>
                    <a:pt x="139" y="120"/>
                  </a:lnTo>
                  <a:lnTo>
                    <a:pt x="141" y="122"/>
                  </a:lnTo>
                  <a:lnTo>
                    <a:pt x="146" y="124"/>
                  </a:lnTo>
                  <a:lnTo>
                    <a:pt x="152" y="126"/>
                  </a:lnTo>
                  <a:lnTo>
                    <a:pt x="152" y="122"/>
                  </a:lnTo>
                  <a:lnTo>
                    <a:pt x="152" y="120"/>
                  </a:lnTo>
                  <a:lnTo>
                    <a:pt x="152" y="118"/>
                  </a:lnTo>
                  <a:lnTo>
                    <a:pt x="152" y="116"/>
                  </a:lnTo>
                  <a:lnTo>
                    <a:pt x="148" y="113"/>
                  </a:lnTo>
                  <a:lnTo>
                    <a:pt x="146" y="111"/>
                  </a:lnTo>
                  <a:lnTo>
                    <a:pt x="145" y="109"/>
                  </a:lnTo>
                  <a:lnTo>
                    <a:pt x="143" y="109"/>
                  </a:lnTo>
                  <a:lnTo>
                    <a:pt x="141" y="109"/>
                  </a:lnTo>
                  <a:lnTo>
                    <a:pt x="139" y="109"/>
                  </a:lnTo>
                  <a:lnTo>
                    <a:pt x="137" y="109"/>
                  </a:lnTo>
                  <a:lnTo>
                    <a:pt x="135" y="111"/>
                  </a:lnTo>
                  <a:close/>
                  <a:moveTo>
                    <a:pt x="257" y="98"/>
                  </a:moveTo>
                  <a:lnTo>
                    <a:pt x="255" y="100"/>
                  </a:lnTo>
                  <a:lnTo>
                    <a:pt x="254" y="102"/>
                  </a:lnTo>
                  <a:lnTo>
                    <a:pt x="252" y="104"/>
                  </a:lnTo>
                  <a:lnTo>
                    <a:pt x="252" y="105"/>
                  </a:lnTo>
                  <a:lnTo>
                    <a:pt x="252" y="111"/>
                  </a:lnTo>
                  <a:lnTo>
                    <a:pt x="255" y="115"/>
                  </a:lnTo>
                  <a:lnTo>
                    <a:pt x="259" y="115"/>
                  </a:lnTo>
                  <a:lnTo>
                    <a:pt x="261" y="115"/>
                  </a:lnTo>
                  <a:lnTo>
                    <a:pt x="263" y="111"/>
                  </a:lnTo>
                  <a:lnTo>
                    <a:pt x="263" y="107"/>
                  </a:lnTo>
                  <a:lnTo>
                    <a:pt x="263" y="102"/>
                  </a:lnTo>
                  <a:lnTo>
                    <a:pt x="259" y="98"/>
                  </a:lnTo>
                  <a:lnTo>
                    <a:pt x="257" y="98"/>
                  </a:lnTo>
                  <a:close/>
                  <a:moveTo>
                    <a:pt x="183" y="126"/>
                  </a:moveTo>
                  <a:lnTo>
                    <a:pt x="181" y="126"/>
                  </a:lnTo>
                  <a:lnTo>
                    <a:pt x="180" y="126"/>
                  </a:lnTo>
                  <a:lnTo>
                    <a:pt x="178" y="128"/>
                  </a:lnTo>
                  <a:lnTo>
                    <a:pt x="178" y="129"/>
                  </a:lnTo>
                  <a:lnTo>
                    <a:pt x="176" y="131"/>
                  </a:lnTo>
                  <a:lnTo>
                    <a:pt x="178" y="133"/>
                  </a:lnTo>
                  <a:lnTo>
                    <a:pt x="178" y="135"/>
                  </a:lnTo>
                  <a:lnTo>
                    <a:pt x="180" y="135"/>
                  </a:lnTo>
                  <a:lnTo>
                    <a:pt x="181" y="137"/>
                  </a:lnTo>
                  <a:lnTo>
                    <a:pt x="183" y="137"/>
                  </a:lnTo>
                  <a:lnTo>
                    <a:pt x="187" y="137"/>
                  </a:lnTo>
                  <a:lnTo>
                    <a:pt x="189" y="135"/>
                  </a:lnTo>
                  <a:lnTo>
                    <a:pt x="189" y="133"/>
                  </a:lnTo>
                  <a:lnTo>
                    <a:pt x="191" y="131"/>
                  </a:lnTo>
                  <a:lnTo>
                    <a:pt x="191" y="129"/>
                  </a:lnTo>
                  <a:lnTo>
                    <a:pt x="189" y="129"/>
                  </a:lnTo>
                  <a:lnTo>
                    <a:pt x="189" y="128"/>
                  </a:lnTo>
                  <a:lnTo>
                    <a:pt x="187" y="126"/>
                  </a:lnTo>
                  <a:lnTo>
                    <a:pt x="185" y="126"/>
                  </a:lnTo>
                  <a:lnTo>
                    <a:pt x="183" y="126"/>
                  </a:lnTo>
                  <a:close/>
                  <a:moveTo>
                    <a:pt x="163" y="128"/>
                  </a:moveTo>
                  <a:lnTo>
                    <a:pt x="163" y="128"/>
                  </a:lnTo>
                  <a:lnTo>
                    <a:pt x="161" y="128"/>
                  </a:lnTo>
                  <a:lnTo>
                    <a:pt x="161" y="129"/>
                  </a:lnTo>
                  <a:lnTo>
                    <a:pt x="159" y="129"/>
                  </a:lnTo>
                  <a:lnTo>
                    <a:pt x="159" y="133"/>
                  </a:lnTo>
                  <a:lnTo>
                    <a:pt x="159" y="139"/>
                  </a:lnTo>
                  <a:lnTo>
                    <a:pt x="159" y="140"/>
                  </a:lnTo>
                  <a:lnTo>
                    <a:pt x="161" y="140"/>
                  </a:lnTo>
                  <a:lnTo>
                    <a:pt x="161" y="142"/>
                  </a:lnTo>
                  <a:lnTo>
                    <a:pt x="163" y="142"/>
                  </a:lnTo>
                  <a:lnTo>
                    <a:pt x="165" y="140"/>
                  </a:lnTo>
                  <a:lnTo>
                    <a:pt x="165" y="142"/>
                  </a:lnTo>
                  <a:lnTo>
                    <a:pt x="165" y="144"/>
                  </a:lnTo>
                  <a:lnTo>
                    <a:pt x="165" y="146"/>
                  </a:lnTo>
                  <a:lnTo>
                    <a:pt x="165" y="148"/>
                  </a:lnTo>
                  <a:lnTo>
                    <a:pt x="167" y="148"/>
                  </a:lnTo>
                  <a:lnTo>
                    <a:pt x="169" y="150"/>
                  </a:lnTo>
                  <a:lnTo>
                    <a:pt x="170" y="150"/>
                  </a:lnTo>
                  <a:lnTo>
                    <a:pt x="172" y="150"/>
                  </a:lnTo>
                  <a:lnTo>
                    <a:pt x="174" y="150"/>
                  </a:lnTo>
                  <a:lnTo>
                    <a:pt x="176" y="148"/>
                  </a:lnTo>
                  <a:lnTo>
                    <a:pt x="176" y="146"/>
                  </a:lnTo>
                  <a:lnTo>
                    <a:pt x="176" y="144"/>
                  </a:lnTo>
                  <a:lnTo>
                    <a:pt x="178" y="142"/>
                  </a:lnTo>
                  <a:lnTo>
                    <a:pt x="176" y="142"/>
                  </a:lnTo>
                  <a:lnTo>
                    <a:pt x="176" y="140"/>
                  </a:lnTo>
                  <a:lnTo>
                    <a:pt x="174" y="139"/>
                  </a:lnTo>
                  <a:lnTo>
                    <a:pt x="172" y="137"/>
                  </a:lnTo>
                  <a:lnTo>
                    <a:pt x="170" y="137"/>
                  </a:lnTo>
                  <a:lnTo>
                    <a:pt x="169" y="137"/>
                  </a:lnTo>
                  <a:lnTo>
                    <a:pt x="169" y="139"/>
                  </a:lnTo>
                  <a:lnTo>
                    <a:pt x="167" y="139"/>
                  </a:lnTo>
                  <a:lnTo>
                    <a:pt x="169" y="137"/>
                  </a:lnTo>
                  <a:lnTo>
                    <a:pt x="169" y="135"/>
                  </a:lnTo>
                  <a:lnTo>
                    <a:pt x="167" y="131"/>
                  </a:lnTo>
                  <a:lnTo>
                    <a:pt x="165" y="128"/>
                  </a:lnTo>
                  <a:lnTo>
                    <a:pt x="163" y="128"/>
                  </a:lnTo>
                  <a:close/>
                  <a:moveTo>
                    <a:pt x="159" y="174"/>
                  </a:moveTo>
                  <a:lnTo>
                    <a:pt x="157" y="174"/>
                  </a:lnTo>
                  <a:lnTo>
                    <a:pt x="156" y="174"/>
                  </a:lnTo>
                  <a:lnTo>
                    <a:pt x="154" y="176"/>
                  </a:lnTo>
                  <a:lnTo>
                    <a:pt x="154" y="177"/>
                  </a:lnTo>
                  <a:lnTo>
                    <a:pt x="154" y="179"/>
                  </a:lnTo>
                  <a:lnTo>
                    <a:pt x="156" y="181"/>
                  </a:lnTo>
                  <a:lnTo>
                    <a:pt x="157" y="181"/>
                  </a:lnTo>
                  <a:lnTo>
                    <a:pt x="159" y="183"/>
                  </a:lnTo>
                  <a:lnTo>
                    <a:pt x="159" y="181"/>
                  </a:lnTo>
                  <a:lnTo>
                    <a:pt x="161" y="181"/>
                  </a:lnTo>
                  <a:lnTo>
                    <a:pt x="163" y="179"/>
                  </a:lnTo>
                  <a:lnTo>
                    <a:pt x="163" y="177"/>
                  </a:lnTo>
                  <a:lnTo>
                    <a:pt x="163" y="176"/>
                  </a:lnTo>
                  <a:lnTo>
                    <a:pt x="161" y="174"/>
                  </a:lnTo>
                  <a:lnTo>
                    <a:pt x="159" y="174"/>
                  </a:lnTo>
                  <a:close/>
                  <a:moveTo>
                    <a:pt x="156" y="183"/>
                  </a:moveTo>
                  <a:lnTo>
                    <a:pt x="154" y="185"/>
                  </a:lnTo>
                  <a:lnTo>
                    <a:pt x="152" y="185"/>
                  </a:lnTo>
                  <a:lnTo>
                    <a:pt x="148" y="190"/>
                  </a:lnTo>
                  <a:lnTo>
                    <a:pt x="148" y="196"/>
                  </a:lnTo>
                  <a:lnTo>
                    <a:pt x="150" y="200"/>
                  </a:lnTo>
                  <a:lnTo>
                    <a:pt x="154" y="201"/>
                  </a:lnTo>
                  <a:lnTo>
                    <a:pt x="156" y="201"/>
                  </a:lnTo>
                  <a:lnTo>
                    <a:pt x="159" y="200"/>
                  </a:lnTo>
                  <a:lnTo>
                    <a:pt x="161" y="198"/>
                  </a:lnTo>
                  <a:lnTo>
                    <a:pt x="163" y="194"/>
                  </a:lnTo>
                  <a:lnTo>
                    <a:pt x="163" y="189"/>
                  </a:lnTo>
                  <a:lnTo>
                    <a:pt x="159" y="185"/>
                  </a:lnTo>
                  <a:lnTo>
                    <a:pt x="157" y="185"/>
                  </a:lnTo>
                  <a:lnTo>
                    <a:pt x="156" y="183"/>
                  </a:lnTo>
                  <a:close/>
                  <a:moveTo>
                    <a:pt x="141" y="185"/>
                  </a:moveTo>
                  <a:lnTo>
                    <a:pt x="137" y="187"/>
                  </a:lnTo>
                  <a:lnTo>
                    <a:pt x="135" y="187"/>
                  </a:lnTo>
                  <a:lnTo>
                    <a:pt x="133" y="189"/>
                  </a:lnTo>
                  <a:lnTo>
                    <a:pt x="133" y="190"/>
                  </a:lnTo>
                  <a:lnTo>
                    <a:pt x="133" y="192"/>
                  </a:lnTo>
                  <a:lnTo>
                    <a:pt x="133" y="194"/>
                  </a:lnTo>
                  <a:lnTo>
                    <a:pt x="135" y="194"/>
                  </a:lnTo>
                  <a:lnTo>
                    <a:pt x="141" y="196"/>
                  </a:lnTo>
                  <a:lnTo>
                    <a:pt x="146" y="194"/>
                  </a:lnTo>
                  <a:lnTo>
                    <a:pt x="146" y="192"/>
                  </a:lnTo>
                  <a:lnTo>
                    <a:pt x="148" y="192"/>
                  </a:lnTo>
                  <a:lnTo>
                    <a:pt x="148" y="190"/>
                  </a:lnTo>
                  <a:lnTo>
                    <a:pt x="146" y="189"/>
                  </a:lnTo>
                  <a:lnTo>
                    <a:pt x="146" y="187"/>
                  </a:lnTo>
                  <a:lnTo>
                    <a:pt x="143" y="187"/>
                  </a:lnTo>
                  <a:lnTo>
                    <a:pt x="141" y="185"/>
                  </a:lnTo>
                  <a:close/>
                  <a:moveTo>
                    <a:pt x="102" y="85"/>
                  </a:moveTo>
                  <a:lnTo>
                    <a:pt x="100" y="85"/>
                  </a:lnTo>
                  <a:lnTo>
                    <a:pt x="98" y="87"/>
                  </a:lnTo>
                  <a:lnTo>
                    <a:pt x="97" y="91"/>
                  </a:lnTo>
                  <a:lnTo>
                    <a:pt x="98" y="94"/>
                  </a:lnTo>
                  <a:lnTo>
                    <a:pt x="100" y="96"/>
                  </a:lnTo>
                  <a:lnTo>
                    <a:pt x="102" y="96"/>
                  </a:lnTo>
                  <a:lnTo>
                    <a:pt x="104" y="96"/>
                  </a:lnTo>
                  <a:lnTo>
                    <a:pt x="106" y="96"/>
                  </a:lnTo>
                  <a:lnTo>
                    <a:pt x="106" y="94"/>
                  </a:lnTo>
                  <a:lnTo>
                    <a:pt x="108" y="92"/>
                  </a:lnTo>
                  <a:lnTo>
                    <a:pt x="108" y="91"/>
                  </a:lnTo>
                  <a:lnTo>
                    <a:pt x="108" y="87"/>
                  </a:lnTo>
                  <a:lnTo>
                    <a:pt x="106" y="87"/>
                  </a:lnTo>
                  <a:lnTo>
                    <a:pt x="106" y="85"/>
                  </a:lnTo>
                  <a:lnTo>
                    <a:pt x="104" y="85"/>
                  </a:lnTo>
                  <a:lnTo>
                    <a:pt x="102" y="85"/>
                  </a:lnTo>
                  <a:close/>
                  <a:moveTo>
                    <a:pt x="167" y="76"/>
                  </a:moveTo>
                  <a:lnTo>
                    <a:pt x="169" y="80"/>
                  </a:lnTo>
                  <a:lnTo>
                    <a:pt x="170" y="81"/>
                  </a:lnTo>
                  <a:lnTo>
                    <a:pt x="172" y="81"/>
                  </a:lnTo>
                  <a:lnTo>
                    <a:pt x="174" y="83"/>
                  </a:lnTo>
                  <a:lnTo>
                    <a:pt x="176" y="85"/>
                  </a:lnTo>
                  <a:lnTo>
                    <a:pt x="180" y="85"/>
                  </a:lnTo>
                  <a:lnTo>
                    <a:pt x="181" y="87"/>
                  </a:lnTo>
                  <a:lnTo>
                    <a:pt x="183" y="87"/>
                  </a:lnTo>
                  <a:lnTo>
                    <a:pt x="185" y="87"/>
                  </a:lnTo>
                  <a:lnTo>
                    <a:pt x="187" y="87"/>
                  </a:lnTo>
                  <a:lnTo>
                    <a:pt x="189" y="87"/>
                  </a:lnTo>
                  <a:lnTo>
                    <a:pt x="191" y="85"/>
                  </a:lnTo>
                  <a:lnTo>
                    <a:pt x="191" y="83"/>
                  </a:lnTo>
                  <a:lnTo>
                    <a:pt x="193" y="81"/>
                  </a:lnTo>
                  <a:lnTo>
                    <a:pt x="193" y="80"/>
                  </a:lnTo>
                  <a:lnTo>
                    <a:pt x="193" y="78"/>
                  </a:lnTo>
                  <a:lnTo>
                    <a:pt x="193" y="72"/>
                  </a:lnTo>
                  <a:lnTo>
                    <a:pt x="191" y="67"/>
                  </a:lnTo>
                  <a:lnTo>
                    <a:pt x="185" y="70"/>
                  </a:lnTo>
                  <a:lnTo>
                    <a:pt x="183" y="70"/>
                  </a:lnTo>
                  <a:lnTo>
                    <a:pt x="181" y="70"/>
                  </a:lnTo>
                  <a:lnTo>
                    <a:pt x="180" y="70"/>
                  </a:lnTo>
                  <a:lnTo>
                    <a:pt x="178" y="68"/>
                  </a:lnTo>
                  <a:lnTo>
                    <a:pt x="176" y="67"/>
                  </a:lnTo>
                  <a:lnTo>
                    <a:pt x="174" y="67"/>
                  </a:lnTo>
                  <a:lnTo>
                    <a:pt x="172" y="67"/>
                  </a:lnTo>
                  <a:lnTo>
                    <a:pt x="170" y="67"/>
                  </a:lnTo>
                  <a:lnTo>
                    <a:pt x="169" y="67"/>
                  </a:lnTo>
                  <a:lnTo>
                    <a:pt x="165" y="68"/>
                  </a:lnTo>
                  <a:lnTo>
                    <a:pt x="165" y="72"/>
                  </a:lnTo>
                  <a:lnTo>
                    <a:pt x="165" y="74"/>
                  </a:lnTo>
                  <a:lnTo>
                    <a:pt x="167" y="76"/>
                  </a:lnTo>
                  <a:close/>
                  <a:moveTo>
                    <a:pt x="233" y="179"/>
                  </a:moveTo>
                  <a:lnTo>
                    <a:pt x="233" y="179"/>
                  </a:lnTo>
                  <a:lnTo>
                    <a:pt x="235" y="181"/>
                  </a:lnTo>
                  <a:lnTo>
                    <a:pt x="239" y="183"/>
                  </a:lnTo>
                  <a:lnTo>
                    <a:pt x="241" y="185"/>
                  </a:lnTo>
                  <a:lnTo>
                    <a:pt x="242" y="185"/>
                  </a:lnTo>
                  <a:lnTo>
                    <a:pt x="244" y="187"/>
                  </a:lnTo>
                  <a:lnTo>
                    <a:pt x="246" y="187"/>
                  </a:lnTo>
                  <a:lnTo>
                    <a:pt x="248" y="187"/>
                  </a:lnTo>
                  <a:lnTo>
                    <a:pt x="250" y="187"/>
                  </a:lnTo>
                  <a:lnTo>
                    <a:pt x="254" y="187"/>
                  </a:lnTo>
                  <a:lnTo>
                    <a:pt x="255" y="187"/>
                  </a:lnTo>
                  <a:lnTo>
                    <a:pt x="257" y="187"/>
                  </a:lnTo>
                  <a:lnTo>
                    <a:pt x="261" y="187"/>
                  </a:lnTo>
                  <a:lnTo>
                    <a:pt x="265" y="185"/>
                  </a:lnTo>
                  <a:lnTo>
                    <a:pt x="274" y="179"/>
                  </a:lnTo>
                  <a:lnTo>
                    <a:pt x="278" y="177"/>
                  </a:lnTo>
                  <a:lnTo>
                    <a:pt x="279" y="177"/>
                  </a:lnTo>
                  <a:lnTo>
                    <a:pt x="281" y="176"/>
                  </a:lnTo>
                  <a:lnTo>
                    <a:pt x="281" y="174"/>
                  </a:lnTo>
                  <a:lnTo>
                    <a:pt x="283" y="172"/>
                  </a:lnTo>
                  <a:lnTo>
                    <a:pt x="283" y="170"/>
                  </a:lnTo>
                  <a:lnTo>
                    <a:pt x="283" y="168"/>
                  </a:lnTo>
                  <a:lnTo>
                    <a:pt x="283" y="166"/>
                  </a:lnTo>
                  <a:lnTo>
                    <a:pt x="283" y="163"/>
                  </a:lnTo>
                  <a:lnTo>
                    <a:pt x="283" y="161"/>
                  </a:lnTo>
                  <a:lnTo>
                    <a:pt x="281" y="157"/>
                  </a:lnTo>
                  <a:lnTo>
                    <a:pt x="281" y="155"/>
                  </a:lnTo>
                  <a:lnTo>
                    <a:pt x="279" y="153"/>
                  </a:lnTo>
                  <a:lnTo>
                    <a:pt x="278" y="152"/>
                  </a:lnTo>
                  <a:lnTo>
                    <a:pt x="276" y="152"/>
                  </a:lnTo>
                  <a:lnTo>
                    <a:pt x="274" y="152"/>
                  </a:lnTo>
                  <a:lnTo>
                    <a:pt x="270" y="152"/>
                  </a:lnTo>
                  <a:lnTo>
                    <a:pt x="268" y="153"/>
                  </a:lnTo>
                  <a:lnTo>
                    <a:pt x="268" y="155"/>
                  </a:lnTo>
                  <a:lnTo>
                    <a:pt x="266" y="157"/>
                  </a:lnTo>
                  <a:lnTo>
                    <a:pt x="266" y="159"/>
                  </a:lnTo>
                  <a:lnTo>
                    <a:pt x="266" y="157"/>
                  </a:lnTo>
                  <a:lnTo>
                    <a:pt x="263" y="157"/>
                  </a:lnTo>
                  <a:lnTo>
                    <a:pt x="259" y="157"/>
                  </a:lnTo>
                  <a:lnTo>
                    <a:pt x="250" y="157"/>
                  </a:lnTo>
                  <a:lnTo>
                    <a:pt x="242" y="159"/>
                  </a:lnTo>
                  <a:lnTo>
                    <a:pt x="241" y="159"/>
                  </a:lnTo>
                  <a:lnTo>
                    <a:pt x="239" y="159"/>
                  </a:lnTo>
                  <a:lnTo>
                    <a:pt x="237" y="161"/>
                  </a:lnTo>
                  <a:lnTo>
                    <a:pt x="237" y="163"/>
                  </a:lnTo>
                  <a:lnTo>
                    <a:pt x="235" y="165"/>
                  </a:lnTo>
                  <a:lnTo>
                    <a:pt x="233" y="165"/>
                  </a:lnTo>
                  <a:lnTo>
                    <a:pt x="233" y="166"/>
                  </a:lnTo>
                  <a:lnTo>
                    <a:pt x="233" y="168"/>
                  </a:lnTo>
                  <a:lnTo>
                    <a:pt x="231" y="170"/>
                  </a:lnTo>
                  <a:lnTo>
                    <a:pt x="231" y="172"/>
                  </a:lnTo>
                  <a:lnTo>
                    <a:pt x="231" y="174"/>
                  </a:lnTo>
                  <a:lnTo>
                    <a:pt x="231" y="176"/>
                  </a:lnTo>
                  <a:lnTo>
                    <a:pt x="233" y="177"/>
                  </a:lnTo>
                  <a:lnTo>
                    <a:pt x="233" y="179"/>
                  </a:lnTo>
                  <a:close/>
                  <a:moveTo>
                    <a:pt x="202" y="133"/>
                  </a:moveTo>
                  <a:lnTo>
                    <a:pt x="204" y="139"/>
                  </a:lnTo>
                  <a:lnTo>
                    <a:pt x="206" y="140"/>
                  </a:lnTo>
                  <a:lnTo>
                    <a:pt x="207" y="142"/>
                  </a:lnTo>
                  <a:lnTo>
                    <a:pt x="209" y="144"/>
                  </a:lnTo>
                  <a:lnTo>
                    <a:pt x="211" y="144"/>
                  </a:lnTo>
                  <a:lnTo>
                    <a:pt x="213" y="146"/>
                  </a:lnTo>
                  <a:lnTo>
                    <a:pt x="215" y="146"/>
                  </a:lnTo>
                  <a:lnTo>
                    <a:pt x="217" y="148"/>
                  </a:lnTo>
                  <a:lnTo>
                    <a:pt x="220" y="148"/>
                  </a:lnTo>
                  <a:lnTo>
                    <a:pt x="224" y="148"/>
                  </a:lnTo>
                  <a:lnTo>
                    <a:pt x="228" y="148"/>
                  </a:lnTo>
                  <a:lnTo>
                    <a:pt x="230" y="146"/>
                  </a:lnTo>
                  <a:lnTo>
                    <a:pt x="231" y="146"/>
                  </a:lnTo>
                  <a:lnTo>
                    <a:pt x="233" y="146"/>
                  </a:lnTo>
                  <a:lnTo>
                    <a:pt x="233" y="144"/>
                  </a:lnTo>
                  <a:lnTo>
                    <a:pt x="235" y="144"/>
                  </a:lnTo>
                  <a:lnTo>
                    <a:pt x="235" y="142"/>
                  </a:lnTo>
                  <a:lnTo>
                    <a:pt x="237" y="142"/>
                  </a:lnTo>
                  <a:lnTo>
                    <a:pt x="237" y="140"/>
                  </a:lnTo>
                  <a:lnTo>
                    <a:pt x="237" y="139"/>
                  </a:lnTo>
                  <a:lnTo>
                    <a:pt x="237" y="137"/>
                  </a:lnTo>
                  <a:lnTo>
                    <a:pt x="237" y="135"/>
                  </a:lnTo>
                  <a:lnTo>
                    <a:pt x="237" y="133"/>
                  </a:lnTo>
                  <a:lnTo>
                    <a:pt x="235" y="131"/>
                  </a:lnTo>
                  <a:lnTo>
                    <a:pt x="233" y="129"/>
                  </a:lnTo>
                  <a:lnTo>
                    <a:pt x="224" y="129"/>
                  </a:lnTo>
                  <a:lnTo>
                    <a:pt x="215" y="129"/>
                  </a:lnTo>
                  <a:lnTo>
                    <a:pt x="209" y="131"/>
                  </a:lnTo>
                  <a:lnTo>
                    <a:pt x="206" y="131"/>
                  </a:lnTo>
                  <a:lnTo>
                    <a:pt x="202" y="133"/>
                  </a:lnTo>
                  <a:close/>
                  <a:moveTo>
                    <a:pt x="187" y="144"/>
                  </a:moveTo>
                  <a:lnTo>
                    <a:pt x="178" y="153"/>
                  </a:lnTo>
                  <a:lnTo>
                    <a:pt x="176" y="155"/>
                  </a:lnTo>
                  <a:lnTo>
                    <a:pt x="174" y="157"/>
                  </a:lnTo>
                  <a:lnTo>
                    <a:pt x="172" y="159"/>
                  </a:lnTo>
                  <a:lnTo>
                    <a:pt x="172" y="161"/>
                  </a:lnTo>
                  <a:lnTo>
                    <a:pt x="172" y="163"/>
                  </a:lnTo>
                  <a:lnTo>
                    <a:pt x="172" y="165"/>
                  </a:lnTo>
                  <a:lnTo>
                    <a:pt x="172" y="166"/>
                  </a:lnTo>
                  <a:lnTo>
                    <a:pt x="172" y="168"/>
                  </a:lnTo>
                  <a:lnTo>
                    <a:pt x="174" y="170"/>
                  </a:lnTo>
                  <a:lnTo>
                    <a:pt x="174" y="172"/>
                  </a:lnTo>
                  <a:lnTo>
                    <a:pt x="176" y="174"/>
                  </a:lnTo>
                  <a:lnTo>
                    <a:pt x="178" y="176"/>
                  </a:lnTo>
                  <a:lnTo>
                    <a:pt x="180" y="177"/>
                  </a:lnTo>
                  <a:lnTo>
                    <a:pt x="181" y="177"/>
                  </a:lnTo>
                  <a:lnTo>
                    <a:pt x="185" y="179"/>
                  </a:lnTo>
                  <a:lnTo>
                    <a:pt x="187" y="181"/>
                  </a:lnTo>
                  <a:lnTo>
                    <a:pt x="189" y="181"/>
                  </a:lnTo>
                  <a:lnTo>
                    <a:pt x="193" y="181"/>
                  </a:lnTo>
                  <a:lnTo>
                    <a:pt x="196" y="181"/>
                  </a:lnTo>
                  <a:lnTo>
                    <a:pt x="198" y="181"/>
                  </a:lnTo>
                  <a:lnTo>
                    <a:pt x="202" y="179"/>
                  </a:lnTo>
                  <a:lnTo>
                    <a:pt x="204" y="179"/>
                  </a:lnTo>
                  <a:lnTo>
                    <a:pt x="206" y="179"/>
                  </a:lnTo>
                  <a:lnTo>
                    <a:pt x="209" y="177"/>
                  </a:lnTo>
                  <a:lnTo>
                    <a:pt x="211" y="177"/>
                  </a:lnTo>
                  <a:lnTo>
                    <a:pt x="218" y="172"/>
                  </a:lnTo>
                  <a:lnTo>
                    <a:pt x="226" y="168"/>
                  </a:lnTo>
                  <a:lnTo>
                    <a:pt x="226" y="166"/>
                  </a:lnTo>
                  <a:lnTo>
                    <a:pt x="228" y="166"/>
                  </a:lnTo>
                  <a:lnTo>
                    <a:pt x="228" y="165"/>
                  </a:lnTo>
                  <a:lnTo>
                    <a:pt x="228" y="163"/>
                  </a:lnTo>
                  <a:lnTo>
                    <a:pt x="228" y="161"/>
                  </a:lnTo>
                  <a:lnTo>
                    <a:pt x="228" y="159"/>
                  </a:lnTo>
                  <a:lnTo>
                    <a:pt x="226" y="157"/>
                  </a:lnTo>
                  <a:lnTo>
                    <a:pt x="224" y="155"/>
                  </a:lnTo>
                  <a:lnTo>
                    <a:pt x="222" y="155"/>
                  </a:lnTo>
                  <a:lnTo>
                    <a:pt x="220" y="153"/>
                  </a:lnTo>
                  <a:lnTo>
                    <a:pt x="213" y="152"/>
                  </a:lnTo>
                  <a:lnTo>
                    <a:pt x="204" y="150"/>
                  </a:lnTo>
                  <a:lnTo>
                    <a:pt x="202" y="150"/>
                  </a:lnTo>
                  <a:lnTo>
                    <a:pt x="200" y="148"/>
                  </a:lnTo>
                  <a:lnTo>
                    <a:pt x="198" y="146"/>
                  </a:lnTo>
                  <a:lnTo>
                    <a:pt x="196" y="144"/>
                  </a:lnTo>
                  <a:lnTo>
                    <a:pt x="194" y="144"/>
                  </a:lnTo>
                  <a:lnTo>
                    <a:pt x="191" y="144"/>
                  </a:lnTo>
                  <a:lnTo>
                    <a:pt x="189" y="144"/>
                  </a:lnTo>
                  <a:lnTo>
                    <a:pt x="187" y="144"/>
                  </a:lnTo>
                  <a:close/>
                  <a:moveTo>
                    <a:pt x="143" y="142"/>
                  </a:moveTo>
                  <a:lnTo>
                    <a:pt x="143" y="144"/>
                  </a:lnTo>
                  <a:lnTo>
                    <a:pt x="143" y="146"/>
                  </a:lnTo>
                  <a:lnTo>
                    <a:pt x="141" y="148"/>
                  </a:lnTo>
                  <a:lnTo>
                    <a:pt x="139" y="153"/>
                  </a:lnTo>
                  <a:lnTo>
                    <a:pt x="135" y="157"/>
                  </a:lnTo>
                  <a:lnTo>
                    <a:pt x="135" y="159"/>
                  </a:lnTo>
                  <a:lnTo>
                    <a:pt x="135" y="161"/>
                  </a:lnTo>
                  <a:lnTo>
                    <a:pt x="133" y="163"/>
                  </a:lnTo>
                  <a:lnTo>
                    <a:pt x="133" y="165"/>
                  </a:lnTo>
                  <a:lnTo>
                    <a:pt x="133" y="168"/>
                  </a:lnTo>
                  <a:lnTo>
                    <a:pt x="135" y="168"/>
                  </a:lnTo>
                  <a:lnTo>
                    <a:pt x="135" y="170"/>
                  </a:lnTo>
                  <a:lnTo>
                    <a:pt x="139" y="172"/>
                  </a:lnTo>
                  <a:lnTo>
                    <a:pt x="141" y="172"/>
                  </a:lnTo>
                  <a:lnTo>
                    <a:pt x="143" y="172"/>
                  </a:lnTo>
                  <a:lnTo>
                    <a:pt x="145" y="172"/>
                  </a:lnTo>
                  <a:lnTo>
                    <a:pt x="146" y="172"/>
                  </a:lnTo>
                  <a:lnTo>
                    <a:pt x="148" y="170"/>
                  </a:lnTo>
                  <a:lnTo>
                    <a:pt x="150" y="170"/>
                  </a:lnTo>
                  <a:lnTo>
                    <a:pt x="152" y="168"/>
                  </a:lnTo>
                  <a:lnTo>
                    <a:pt x="154" y="168"/>
                  </a:lnTo>
                  <a:lnTo>
                    <a:pt x="156" y="168"/>
                  </a:lnTo>
                  <a:lnTo>
                    <a:pt x="157" y="168"/>
                  </a:lnTo>
                  <a:lnTo>
                    <a:pt x="157" y="170"/>
                  </a:lnTo>
                  <a:lnTo>
                    <a:pt x="159" y="172"/>
                  </a:lnTo>
                  <a:lnTo>
                    <a:pt x="161" y="172"/>
                  </a:lnTo>
                  <a:lnTo>
                    <a:pt x="163" y="172"/>
                  </a:lnTo>
                  <a:lnTo>
                    <a:pt x="167" y="172"/>
                  </a:lnTo>
                  <a:lnTo>
                    <a:pt x="167" y="170"/>
                  </a:lnTo>
                  <a:lnTo>
                    <a:pt x="167" y="168"/>
                  </a:lnTo>
                  <a:lnTo>
                    <a:pt x="167" y="166"/>
                  </a:lnTo>
                  <a:lnTo>
                    <a:pt x="167" y="165"/>
                  </a:lnTo>
                  <a:lnTo>
                    <a:pt x="167" y="163"/>
                  </a:lnTo>
                  <a:lnTo>
                    <a:pt x="167" y="161"/>
                  </a:lnTo>
                  <a:lnTo>
                    <a:pt x="165" y="157"/>
                  </a:lnTo>
                  <a:lnTo>
                    <a:pt x="163" y="153"/>
                  </a:lnTo>
                  <a:lnTo>
                    <a:pt x="161" y="150"/>
                  </a:lnTo>
                  <a:lnTo>
                    <a:pt x="159" y="148"/>
                  </a:lnTo>
                  <a:lnTo>
                    <a:pt x="157" y="144"/>
                  </a:lnTo>
                  <a:lnTo>
                    <a:pt x="156" y="144"/>
                  </a:lnTo>
                  <a:lnTo>
                    <a:pt x="156" y="142"/>
                  </a:lnTo>
                  <a:lnTo>
                    <a:pt x="152" y="140"/>
                  </a:lnTo>
                  <a:lnTo>
                    <a:pt x="152" y="139"/>
                  </a:lnTo>
                  <a:lnTo>
                    <a:pt x="150" y="139"/>
                  </a:lnTo>
                  <a:lnTo>
                    <a:pt x="148" y="139"/>
                  </a:lnTo>
                  <a:lnTo>
                    <a:pt x="146" y="139"/>
                  </a:lnTo>
                  <a:lnTo>
                    <a:pt x="145" y="139"/>
                  </a:lnTo>
                  <a:lnTo>
                    <a:pt x="143" y="140"/>
                  </a:lnTo>
                  <a:lnTo>
                    <a:pt x="143" y="142"/>
                  </a:lnTo>
                  <a:close/>
                  <a:moveTo>
                    <a:pt x="135" y="140"/>
                  </a:moveTo>
                  <a:lnTo>
                    <a:pt x="133" y="139"/>
                  </a:lnTo>
                  <a:lnTo>
                    <a:pt x="132" y="139"/>
                  </a:lnTo>
                  <a:lnTo>
                    <a:pt x="130" y="139"/>
                  </a:lnTo>
                  <a:lnTo>
                    <a:pt x="126" y="140"/>
                  </a:lnTo>
                  <a:lnTo>
                    <a:pt x="122" y="142"/>
                  </a:lnTo>
                  <a:lnTo>
                    <a:pt x="121" y="144"/>
                  </a:lnTo>
                  <a:lnTo>
                    <a:pt x="119" y="144"/>
                  </a:lnTo>
                  <a:lnTo>
                    <a:pt x="115" y="146"/>
                  </a:lnTo>
                  <a:lnTo>
                    <a:pt x="111" y="148"/>
                  </a:lnTo>
                  <a:lnTo>
                    <a:pt x="109" y="148"/>
                  </a:lnTo>
                  <a:lnTo>
                    <a:pt x="109" y="150"/>
                  </a:lnTo>
                  <a:lnTo>
                    <a:pt x="109" y="152"/>
                  </a:lnTo>
                  <a:lnTo>
                    <a:pt x="109" y="153"/>
                  </a:lnTo>
                  <a:lnTo>
                    <a:pt x="109" y="155"/>
                  </a:lnTo>
                  <a:lnTo>
                    <a:pt x="111" y="157"/>
                  </a:lnTo>
                  <a:lnTo>
                    <a:pt x="111" y="159"/>
                  </a:lnTo>
                  <a:lnTo>
                    <a:pt x="113" y="159"/>
                  </a:lnTo>
                  <a:lnTo>
                    <a:pt x="115" y="161"/>
                  </a:lnTo>
                  <a:lnTo>
                    <a:pt x="117" y="161"/>
                  </a:lnTo>
                  <a:lnTo>
                    <a:pt x="119" y="161"/>
                  </a:lnTo>
                  <a:lnTo>
                    <a:pt x="122" y="161"/>
                  </a:lnTo>
                  <a:lnTo>
                    <a:pt x="124" y="159"/>
                  </a:lnTo>
                  <a:lnTo>
                    <a:pt x="126" y="159"/>
                  </a:lnTo>
                  <a:lnTo>
                    <a:pt x="128" y="157"/>
                  </a:lnTo>
                  <a:lnTo>
                    <a:pt x="132" y="153"/>
                  </a:lnTo>
                  <a:lnTo>
                    <a:pt x="135" y="150"/>
                  </a:lnTo>
                  <a:lnTo>
                    <a:pt x="135" y="148"/>
                  </a:lnTo>
                  <a:lnTo>
                    <a:pt x="137" y="146"/>
                  </a:lnTo>
                  <a:lnTo>
                    <a:pt x="135" y="142"/>
                  </a:lnTo>
                  <a:lnTo>
                    <a:pt x="135" y="140"/>
                  </a:lnTo>
                  <a:close/>
                  <a:moveTo>
                    <a:pt x="67" y="107"/>
                  </a:moveTo>
                  <a:lnTo>
                    <a:pt x="67" y="109"/>
                  </a:lnTo>
                  <a:lnTo>
                    <a:pt x="67" y="111"/>
                  </a:lnTo>
                  <a:lnTo>
                    <a:pt x="67" y="113"/>
                  </a:lnTo>
                  <a:lnTo>
                    <a:pt x="69" y="115"/>
                  </a:lnTo>
                  <a:lnTo>
                    <a:pt x="69" y="116"/>
                  </a:lnTo>
                  <a:lnTo>
                    <a:pt x="71" y="116"/>
                  </a:lnTo>
                  <a:lnTo>
                    <a:pt x="71" y="118"/>
                  </a:lnTo>
                  <a:lnTo>
                    <a:pt x="72" y="120"/>
                  </a:lnTo>
                  <a:lnTo>
                    <a:pt x="74" y="122"/>
                  </a:lnTo>
                  <a:lnTo>
                    <a:pt x="76" y="124"/>
                  </a:lnTo>
                  <a:lnTo>
                    <a:pt x="78" y="124"/>
                  </a:lnTo>
                  <a:lnTo>
                    <a:pt x="80" y="126"/>
                  </a:lnTo>
                  <a:lnTo>
                    <a:pt x="84" y="126"/>
                  </a:lnTo>
                  <a:lnTo>
                    <a:pt x="85" y="126"/>
                  </a:lnTo>
                  <a:lnTo>
                    <a:pt x="89" y="126"/>
                  </a:lnTo>
                  <a:lnTo>
                    <a:pt x="91" y="126"/>
                  </a:lnTo>
                  <a:lnTo>
                    <a:pt x="95" y="124"/>
                  </a:lnTo>
                  <a:lnTo>
                    <a:pt x="98" y="122"/>
                  </a:lnTo>
                  <a:lnTo>
                    <a:pt x="98" y="120"/>
                  </a:lnTo>
                  <a:lnTo>
                    <a:pt x="98" y="116"/>
                  </a:lnTo>
                  <a:lnTo>
                    <a:pt x="97" y="116"/>
                  </a:lnTo>
                  <a:lnTo>
                    <a:pt x="97" y="115"/>
                  </a:lnTo>
                  <a:lnTo>
                    <a:pt x="95" y="113"/>
                  </a:lnTo>
                  <a:lnTo>
                    <a:pt x="93" y="109"/>
                  </a:lnTo>
                  <a:lnTo>
                    <a:pt x="89" y="107"/>
                  </a:lnTo>
                  <a:lnTo>
                    <a:pt x="87" y="107"/>
                  </a:lnTo>
                  <a:lnTo>
                    <a:pt x="85" y="105"/>
                  </a:lnTo>
                  <a:lnTo>
                    <a:pt x="84" y="104"/>
                  </a:lnTo>
                  <a:lnTo>
                    <a:pt x="82" y="104"/>
                  </a:lnTo>
                  <a:lnTo>
                    <a:pt x="80" y="104"/>
                  </a:lnTo>
                  <a:lnTo>
                    <a:pt x="78" y="104"/>
                  </a:lnTo>
                  <a:lnTo>
                    <a:pt x="76" y="104"/>
                  </a:lnTo>
                  <a:lnTo>
                    <a:pt x="74" y="104"/>
                  </a:lnTo>
                  <a:lnTo>
                    <a:pt x="72" y="104"/>
                  </a:lnTo>
                  <a:lnTo>
                    <a:pt x="71" y="104"/>
                  </a:lnTo>
                  <a:lnTo>
                    <a:pt x="69" y="105"/>
                  </a:lnTo>
                  <a:lnTo>
                    <a:pt x="67" y="107"/>
                  </a:lnTo>
                  <a:close/>
                  <a:moveTo>
                    <a:pt x="52" y="109"/>
                  </a:moveTo>
                  <a:lnTo>
                    <a:pt x="52" y="105"/>
                  </a:lnTo>
                  <a:lnTo>
                    <a:pt x="50" y="104"/>
                  </a:lnTo>
                  <a:lnTo>
                    <a:pt x="50" y="102"/>
                  </a:lnTo>
                  <a:lnTo>
                    <a:pt x="48" y="100"/>
                  </a:lnTo>
                  <a:lnTo>
                    <a:pt x="47" y="98"/>
                  </a:lnTo>
                  <a:lnTo>
                    <a:pt x="45" y="96"/>
                  </a:lnTo>
                  <a:lnTo>
                    <a:pt x="43" y="96"/>
                  </a:lnTo>
                  <a:lnTo>
                    <a:pt x="39" y="96"/>
                  </a:lnTo>
                  <a:lnTo>
                    <a:pt x="36" y="96"/>
                  </a:lnTo>
                  <a:lnTo>
                    <a:pt x="34" y="96"/>
                  </a:lnTo>
                  <a:lnTo>
                    <a:pt x="30" y="96"/>
                  </a:lnTo>
                  <a:lnTo>
                    <a:pt x="30" y="98"/>
                  </a:lnTo>
                  <a:lnTo>
                    <a:pt x="30" y="100"/>
                  </a:lnTo>
                  <a:lnTo>
                    <a:pt x="30" y="102"/>
                  </a:lnTo>
                  <a:lnTo>
                    <a:pt x="30" y="104"/>
                  </a:lnTo>
                  <a:lnTo>
                    <a:pt x="32" y="105"/>
                  </a:lnTo>
                  <a:lnTo>
                    <a:pt x="32" y="107"/>
                  </a:lnTo>
                  <a:lnTo>
                    <a:pt x="34" y="107"/>
                  </a:lnTo>
                  <a:lnTo>
                    <a:pt x="36" y="109"/>
                  </a:lnTo>
                  <a:lnTo>
                    <a:pt x="37" y="111"/>
                  </a:lnTo>
                  <a:lnTo>
                    <a:pt x="41" y="113"/>
                  </a:lnTo>
                  <a:lnTo>
                    <a:pt x="43" y="113"/>
                  </a:lnTo>
                  <a:lnTo>
                    <a:pt x="47" y="113"/>
                  </a:lnTo>
                  <a:lnTo>
                    <a:pt x="48" y="113"/>
                  </a:lnTo>
                  <a:lnTo>
                    <a:pt x="50" y="113"/>
                  </a:lnTo>
                  <a:lnTo>
                    <a:pt x="52" y="111"/>
                  </a:lnTo>
                  <a:lnTo>
                    <a:pt x="52" y="109"/>
                  </a:lnTo>
                  <a:close/>
                  <a:moveTo>
                    <a:pt x="6" y="63"/>
                  </a:moveTo>
                  <a:lnTo>
                    <a:pt x="6" y="63"/>
                  </a:lnTo>
                  <a:lnTo>
                    <a:pt x="6" y="65"/>
                  </a:lnTo>
                  <a:lnTo>
                    <a:pt x="6" y="67"/>
                  </a:lnTo>
                  <a:lnTo>
                    <a:pt x="8" y="68"/>
                  </a:lnTo>
                  <a:lnTo>
                    <a:pt x="10" y="70"/>
                  </a:lnTo>
                  <a:lnTo>
                    <a:pt x="12" y="70"/>
                  </a:lnTo>
                  <a:lnTo>
                    <a:pt x="13" y="72"/>
                  </a:lnTo>
                  <a:lnTo>
                    <a:pt x="15" y="72"/>
                  </a:lnTo>
                  <a:lnTo>
                    <a:pt x="17" y="72"/>
                  </a:lnTo>
                  <a:lnTo>
                    <a:pt x="19" y="72"/>
                  </a:lnTo>
                  <a:lnTo>
                    <a:pt x="23" y="72"/>
                  </a:lnTo>
                  <a:lnTo>
                    <a:pt x="24" y="72"/>
                  </a:lnTo>
                  <a:lnTo>
                    <a:pt x="26" y="70"/>
                  </a:lnTo>
                  <a:lnTo>
                    <a:pt x="30" y="68"/>
                  </a:lnTo>
                  <a:lnTo>
                    <a:pt x="32" y="68"/>
                  </a:lnTo>
                  <a:lnTo>
                    <a:pt x="34" y="67"/>
                  </a:lnTo>
                  <a:lnTo>
                    <a:pt x="36" y="65"/>
                  </a:lnTo>
                  <a:lnTo>
                    <a:pt x="37" y="65"/>
                  </a:lnTo>
                  <a:lnTo>
                    <a:pt x="39" y="65"/>
                  </a:lnTo>
                  <a:lnTo>
                    <a:pt x="45" y="68"/>
                  </a:lnTo>
                  <a:lnTo>
                    <a:pt x="50" y="72"/>
                  </a:lnTo>
                  <a:lnTo>
                    <a:pt x="54" y="74"/>
                  </a:lnTo>
                  <a:lnTo>
                    <a:pt x="58" y="74"/>
                  </a:lnTo>
                  <a:lnTo>
                    <a:pt x="60" y="76"/>
                  </a:lnTo>
                  <a:lnTo>
                    <a:pt x="63" y="76"/>
                  </a:lnTo>
                  <a:lnTo>
                    <a:pt x="65" y="76"/>
                  </a:lnTo>
                  <a:lnTo>
                    <a:pt x="67" y="78"/>
                  </a:lnTo>
                  <a:lnTo>
                    <a:pt x="71" y="78"/>
                  </a:lnTo>
                  <a:lnTo>
                    <a:pt x="72" y="78"/>
                  </a:lnTo>
                  <a:lnTo>
                    <a:pt x="76" y="78"/>
                  </a:lnTo>
                  <a:lnTo>
                    <a:pt x="80" y="76"/>
                  </a:lnTo>
                  <a:lnTo>
                    <a:pt x="82" y="76"/>
                  </a:lnTo>
                  <a:lnTo>
                    <a:pt x="85" y="74"/>
                  </a:lnTo>
                  <a:lnTo>
                    <a:pt x="89" y="72"/>
                  </a:lnTo>
                  <a:lnTo>
                    <a:pt x="91" y="70"/>
                  </a:lnTo>
                  <a:lnTo>
                    <a:pt x="91" y="68"/>
                  </a:lnTo>
                  <a:lnTo>
                    <a:pt x="93" y="67"/>
                  </a:lnTo>
                  <a:lnTo>
                    <a:pt x="93" y="65"/>
                  </a:lnTo>
                  <a:lnTo>
                    <a:pt x="93" y="63"/>
                  </a:lnTo>
                  <a:lnTo>
                    <a:pt x="91" y="63"/>
                  </a:lnTo>
                  <a:lnTo>
                    <a:pt x="91" y="59"/>
                  </a:lnTo>
                  <a:lnTo>
                    <a:pt x="87" y="55"/>
                  </a:lnTo>
                  <a:lnTo>
                    <a:pt x="87" y="54"/>
                  </a:lnTo>
                  <a:lnTo>
                    <a:pt x="85" y="48"/>
                  </a:lnTo>
                  <a:lnTo>
                    <a:pt x="84" y="43"/>
                  </a:lnTo>
                  <a:lnTo>
                    <a:pt x="82" y="41"/>
                  </a:lnTo>
                  <a:lnTo>
                    <a:pt x="82" y="39"/>
                  </a:lnTo>
                  <a:lnTo>
                    <a:pt x="80" y="37"/>
                  </a:lnTo>
                  <a:lnTo>
                    <a:pt x="78" y="35"/>
                  </a:lnTo>
                  <a:lnTo>
                    <a:pt x="74" y="35"/>
                  </a:lnTo>
                  <a:lnTo>
                    <a:pt x="72" y="35"/>
                  </a:lnTo>
                  <a:lnTo>
                    <a:pt x="71" y="35"/>
                  </a:lnTo>
                  <a:lnTo>
                    <a:pt x="69" y="37"/>
                  </a:lnTo>
                  <a:lnTo>
                    <a:pt x="67" y="37"/>
                  </a:lnTo>
                  <a:lnTo>
                    <a:pt x="67" y="39"/>
                  </a:lnTo>
                  <a:lnTo>
                    <a:pt x="61" y="44"/>
                  </a:lnTo>
                  <a:lnTo>
                    <a:pt x="58" y="50"/>
                  </a:lnTo>
                  <a:lnTo>
                    <a:pt x="54" y="52"/>
                  </a:lnTo>
                  <a:lnTo>
                    <a:pt x="52" y="52"/>
                  </a:lnTo>
                  <a:lnTo>
                    <a:pt x="50" y="52"/>
                  </a:lnTo>
                  <a:lnTo>
                    <a:pt x="48" y="52"/>
                  </a:lnTo>
                  <a:lnTo>
                    <a:pt x="45" y="48"/>
                  </a:lnTo>
                  <a:lnTo>
                    <a:pt x="41" y="43"/>
                  </a:lnTo>
                  <a:lnTo>
                    <a:pt x="39" y="43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2" y="43"/>
                  </a:lnTo>
                  <a:lnTo>
                    <a:pt x="30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1" y="44"/>
                  </a:lnTo>
                  <a:lnTo>
                    <a:pt x="13" y="44"/>
                  </a:lnTo>
                  <a:lnTo>
                    <a:pt x="12" y="44"/>
                  </a:lnTo>
                  <a:lnTo>
                    <a:pt x="10" y="46"/>
                  </a:lnTo>
                  <a:lnTo>
                    <a:pt x="8" y="48"/>
                  </a:lnTo>
                  <a:lnTo>
                    <a:pt x="8" y="50"/>
                  </a:lnTo>
                  <a:lnTo>
                    <a:pt x="8" y="52"/>
                  </a:lnTo>
                  <a:lnTo>
                    <a:pt x="8" y="55"/>
                  </a:lnTo>
                  <a:lnTo>
                    <a:pt x="8" y="57"/>
                  </a:lnTo>
                  <a:lnTo>
                    <a:pt x="8" y="59"/>
                  </a:lnTo>
                  <a:lnTo>
                    <a:pt x="6" y="63"/>
                  </a:lnTo>
                  <a:close/>
                  <a:moveTo>
                    <a:pt x="26" y="30"/>
                  </a:moveTo>
                  <a:lnTo>
                    <a:pt x="28" y="28"/>
                  </a:lnTo>
                  <a:lnTo>
                    <a:pt x="30" y="28"/>
                  </a:lnTo>
                  <a:lnTo>
                    <a:pt x="32" y="28"/>
                  </a:lnTo>
                  <a:lnTo>
                    <a:pt x="32" y="30"/>
                  </a:lnTo>
                  <a:lnTo>
                    <a:pt x="36" y="31"/>
                  </a:lnTo>
                  <a:lnTo>
                    <a:pt x="39" y="33"/>
                  </a:lnTo>
                  <a:lnTo>
                    <a:pt x="41" y="33"/>
                  </a:lnTo>
                  <a:lnTo>
                    <a:pt x="43" y="33"/>
                  </a:lnTo>
                  <a:lnTo>
                    <a:pt x="45" y="31"/>
                  </a:lnTo>
                  <a:lnTo>
                    <a:pt x="47" y="31"/>
                  </a:lnTo>
                  <a:lnTo>
                    <a:pt x="48" y="31"/>
                  </a:lnTo>
                  <a:lnTo>
                    <a:pt x="48" y="33"/>
                  </a:lnTo>
                  <a:lnTo>
                    <a:pt x="48" y="35"/>
                  </a:lnTo>
                  <a:lnTo>
                    <a:pt x="48" y="37"/>
                  </a:lnTo>
                  <a:lnTo>
                    <a:pt x="50" y="39"/>
                  </a:lnTo>
                  <a:lnTo>
                    <a:pt x="52" y="41"/>
                  </a:lnTo>
                  <a:lnTo>
                    <a:pt x="54" y="41"/>
                  </a:lnTo>
                  <a:lnTo>
                    <a:pt x="56" y="41"/>
                  </a:lnTo>
                  <a:lnTo>
                    <a:pt x="58" y="41"/>
                  </a:lnTo>
                  <a:lnTo>
                    <a:pt x="60" y="41"/>
                  </a:lnTo>
                  <a:lnTo>
                    <a:pt x="60" y="39"/>
                  </a:lnTo>
                  <a:lnTo>
                    <a:pt x="61" y="39"/>
                  </a:lnTo>
                  <a:lnTo>
                    <a:pt x="63" y="37"/>
                  </a:lnTo>
                  <a:lnTo>
                    <a:pt x="63" y="35"/>
                  </a:lnTo>
                  <a:lnTo>
                    <a:pt x="63" y="33"/>
                  </a:lnTo>
                  <a:lnTo>
                    <a:pt x="63" y="31"/>
                  </a:lnTo>
                  <a:lnTo>
                    <a:pt x="63" y="30"/>
                  </a:lnTo>
                  <a:lnTo>
                    <a:pt x="63" y="28"/>
                  </a:lnTo>
                  <a:lnTo>
                    <a:pt x="61" y="26"/>
                  </a:lnTo>
                  <a:lnTo>
                    <a:pt x="61" y="24"/>
                  </a:lnTo>
                  <a:lnTo>
                    <a:pt x="60" y="22"/>
                  </a:lnTo>
                  <a:lnTo>
                    <a:pt x="58" y="20"/>
                  </a:lnTo>
                  <a:lnTo>
                    <a:pt x="56" y="19"/>
                  </a:lnTo>
                  <a:lnTo>
                    <a:pt x="54" y="19"/>
                  </a:lnTo>
                  <a:lnTo>
                    <a:pt x="52" y="17"/>
                  </a:lnTo>
                  <a:lnTo>
                    <a:pt x="48" y="17"/>
                  </a:lnTo>
                  <a:lnTo>
                    <a:pt x="47" y="15"/>
                  </a:lnTo>
                  <a:lnTo>
                    <a:pt x="39" y="13"/>
                  </a:lnTo>
                  <a:lnTo>
                    <a:pt x="30" y="11"/>
                  </a:lnTo>
                  <a:lnTo>
                    <a:pt x="24" y="7"/>
                  </a:lnTo>
                  <a:lnTo>
                    <a:pt x="19" y="4"/>
                  </a:lnTo>
                  <a:lnTo>
                    <a:pt x="17" y="2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9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5"/>
                  </a:lnTo>
                  <a:lnTo>
                    <a:pt x="8" y="19"/>
                  </a:lnTo>
                  <a:lnTo>
                    <a:pt x="12" y="24"/>
                  </a:lnTo>
                  <a:lnTo>
                    <a:pt x="13" y="31"/>
                  </a:lnTo>
                  <a:lnTo>
                    <a:pt x="15" y="31"/>
                  </a:lnTo>
                  <a:lnTo>
                    <a:pt x="17" y="33"/>
                  </a:lnTo>
                  <a:lnTo>
                    <a:pt x="19" y="33"/>
                  </a:lnTo>
                  <a:lnTo>
                    <a:pt x="21" y="33"/>
                  </a:lnTo>
                  <a:lnTo>
                    <a:pt x="23" y="31"/>
                  </a:lnTo>
                  <a:lnTo>
                    <a:pt x="24" y="31"/>
                  </a:lnTo>
                  <a:lnTo>
                    <a:pt x="26" y="31"/>
                  </a:lnTo>
                  <a:lnTo>
                    <a:pt x="26" y="3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  <a:latin typeface="Tahoma"/>
              </a:endParaRPr>
            </a:p>
          </p:txBody>
        </p:sp>
        <p:sp>
          <p:nvSpPr>
            <p:cNvPr id="202" name="Полилиния 201">
              <a:extLst>
                <a:ext uri="{FF2B5EF4-FFF2-40B4-BE49-F238E27FC236}">
                  <a16:creationId xmlns:a16="http://schemas.microsoft.com/office/drawing/2014/main" id="{32BD155D-18D6-EF41-AF10-7CDB41D2A80F}"/>
                </a:ext>
              </a:extLst>
            </p:cNvPr>
            <p:cNvSpPr/>
            <p:nvPr/>
          </p:nvSpPr>
          <p:spPr>
            <a:xfrm>
              <a:off x="1794208" y="4287652"/>
              <a:ext cx="456214" cy="276098"/>
            </a:xfrm>
            <a:custGeom>
              <a:avLst/>
              <a:gdLst>
                <a:gd name="connsiteX0" fmla="*/ 3330596 w 3332033"/>
                <a:gd name="connsiteY0" fmla="*/ 914400 h 2016524"/>
                <a:gd name="connsiteX1" fmla="*/ 3294262 w 3332033"/>
                <a:gd name="connsiteY1" fmla="*/ 872010 h 2016524"/>
                <a:gd name="connsiteX2" fmla="*/ 3288207 w 3332033"/>
                <a:gd name="connsiteY2" fmla="*/ 835677 h 2016524"/>
                <a:gd name="connsiteX3" fmla="*/ 3263984 w 3332033"/>
                <a:gd name="connsiteY3" fmla="*/ 829621 h 2016524"/>
                <a:gd name="connsiteX4" fmla="*/ 3245817 w 3332033"/>
                <a:gd name="connsiteY4" fmla="*/ 823565 h 2016524"/>
                <a:gd name="connsiteX5" fmla="*/ 3191317 w 3332033"/>
                <a:gd name="connsiteY5" fmla="*/ 817510 h 2016524"/>
                <a:gd name="connsiteX6" fmla="*/ 3142872 w 3332033"/>
                <a:gd name="connsiteY6" fmla="*/ 811454 h 2016524"/>
                <a:gd name="connsiteX7" fmla="*/ 3124705 w 3332033"/>
                <a:gd name="connsiteY7" fmla="*/ 799343 h 2016524"/>
                <a:gd name="connsiteX8" fmla="*/ 3088371 w 3332033"/>
                <a:gd name="connsiteY8" fmla="*/ 787232 h 2016524"/>
                <a:gd name="connsiteX9" fmla="*/ 2936980 w 3332033"/>
                <a:gd name="connsiteY9" fmla="*/ 793287 h 2016524"/>
                <a:gd name="connsiteX10" fmla="*/ 2900647 w 3332033"/>
                <a:gd name="connsiteY10" fmla="*/ 805399 h 2016524"/>
                <a:gd name="connsiteX11" fmla="*/ 2888535 w 3332033"/>
                <a:gd name="connsiteY11" fmla="*/ 817510 h 2016524"/>
                <a:gd name="connsiteX12" fmla="*/ 2876424 w 3332033"/>
                <a:gd name="connsiteY12" fmla="*/ 884122 h 2016524"/>
                <a:gd name="connsiteX13" fmla="*/ 2858257 w 3332033"/>
                <a:gd name="connsiteY13" fmla="*/ 896233 h 2016524"/>
                <a:gd name="connsiteX14" fmla="*/ 2821923 w 3332033"/>
                <a:gd name="connsiteY14" fmla="*/ 908344 h 2016524"/>
                <a:gd name="connsiteX15" fmla="*/ 2803757 w 3332033"/>
                <a:gd name="connsiteY15" fmla="*/ 902289 h 2016524"/>
                <a:gd name="connsiteX16" fmla="*/ 2773478 w 3332033"/>
                <a:gd name="connsiteY16" fmla="*/ 872010 h 2016524"/>
                <a:gd name="connsiteX17" fmla="*/ 2755312 w 3332033"/>
                <a:gd name="connsiteY17" fmla="*/ 865955 h 2016524"/>
                <a:gd name="connsiteX18" fmla="*/ 2731089 w 3332033"/>
                <a:gd name="connsiteY18" fmla="*/ 841732 h 2016524"/>
                <a:gd name="connsiteX19" fmla="*/ 2725033 w 3332033"/>
                <a:gd name="connsiteY19" fmla="*/ 823565 h 2016524"/>
                <a:gd name="connsiteX20" fmla="*/ 2718978 w 3332033"/>
                <a:gd name="connsiteY20" fmla="*/ 799343 h 2016524"/>
                <a:gd name="connsiteX21" fmla="*/ 2706866 w 3332033"/>
                <a:gd name="connsiteY21" fmla="*/ 787232 h 2016524"/>
                <a:gd name="connsiteX22" fmla="*/ 2682644 w 3332033"/>
                <a:gd name="connsiteY22" fmla="*/ 793287 h 2016524"/>
                <a:gd name="connsiteX23" fmla="*/ 2664477 w 3332033"/>
                <a:gd name="connsiteY23" fmla="*/ 823565 h 2016524"/>
                <a:gd name="connsiteX24" fmla="*/ 2652366 w 3332033"/>
                <a:gd name="connsiteY24" fmla="*/ 835677 h 2016524"/>
                <a:gd name="connsiteX25" fmla="*/ 2640255 w 3332033"/>
                <a:gd name="connsiteY25" fmla="*/ 872010 h 2016524"/>
                <a:gd name="connsiteX26" fmla="*/ 2634199 w 3332033"/>
                <a:gd name="connsiteY26" fmla="*/ 890177 h 2016524"/>
                <a:gd name="connsiteX27" fmla="*/ 2591810 w 3332033"/>
                <a:gd name="connsiteY27" fmla="*/ 926511 h 2016524"/>
                <a:gd name="connsiteX28" fmla="*/ 2579698 w 3332033"/>
                <a:gd name="connsiteY28" fmla="*/ 938622 h 2016524"/>
                <a:gd name="connsiteX29" fmla="*/ 2543364 w 3332033"/>
                <a:gd name="connsiteY29" fmla="*/ 950734 h 2016524"/>
                <a:gd name="connsiteX30" fmla="*/ 2507031 w 3332033"/>
                <a:gd name="connsiteY30" fmla="*/ 962845 h 2016524"/>
                <a:gd name="connsiteX31" fmla="*/ 2488864 w 3332033"/>
                <a:gd name="connsiteY31" fmla="*/ 968901 h 2016524"/>
                <a:gd name="connsiteX32" fmla="*/ 2452530 w 3332033"/>
                <a:gd name="connsiteY32" fmla="*/ 993123 h 2016524"/>
                <a:gd name="connsiteX33" fmla="*/ 2416196 w 3332033"/>
                <a:gd name="connsiteY33" fmla="*/ 1005234 h 2016524"/>
                <a:gd name="connsiteX34" fmla="*/ 2404085 w 3332033"/>
                <a:gd name="connsiteY34" fmla="*/ 1017346 h 2016524"/>
                <a:gd name="connsiteX35" fmla="*/ 2349584 w 3332033"/>
                <a:gd name="connsiteY35" fmla="*/ 1017346 h 2016524"/>
                <a:gd name="connsiteX36" fmla="*/ 2337473 w 3332033"/>
                <a:gd name="connsiteY36" fmla="*/ 1005234 h 2016524"/>
                <a:gd name="connsiteX37" fmla="*/ 2325362 w 3332033"/>
                <a:gd name="connsiteY37" fmla="*/ 987067 h 2016524"/>
                <a:gd name="connsiteX38" fmla="*/ 2289028 w 3332033"/>
                <a:gd name="connsiteY38" fmla="*/ 962845 h 2016524"/>
                <a:gd name="connsiteX39" fmla="*/ 2270861 w 3332033"/>
                <a:gd name="connsiteY39" fmla="*/ 950734 h 2016524"/>
                <a:gd name="connsiteX40" fmla="*/ 2258750 w 3332033"/>
                <a:gd name="connsiteY40" fmla="*/ 938622 h 2016524"/>
                <a:gd name="connsiteX41" fmla="*/ 2222416 w 3332033"/>
                <a:gd name="connsiteY41" fmla="*/ 926511 h 2016524"/>
                <a:gd name="connsiteX42" fmla="*/ 2137637 w 3332033"/>
                <a:gd name="connsiteY42" fmla="*/ 926511 h 2016524"/>
                <a:gd name="connsiteX43" fmla="*/ 2119470 w 3332033"/>
                <a:gd name="connsiteY43" fmla="*/ 914400 h 2016524"/>
                <a:gd name="connsiteX44" fmla="*/ 2113415 w 3332033"/>
                <a:gd name="connsiteY44" fmla="*/ 896233 h 2016524"/>
                <a:gd name="connsiteX45" fmla="*/ 2101304 w 3332033"/>
                <a:gd name="connsiteY45" fmla="*/ 878066 h 2016524"/>
                <a:gd name="connsiteX46" fmla="*/ 2089192 w 3332033"/>
                <a:gd name="connsiteY46" fmla="*/ 841732 h 2016524"/>
                <a:gd name="connsiteX47" fmla="*/ 2101304 w 3332033"/>
                <a:gd name="connsiteY47" fmla="*/ 805399 h 2016524"/>
                <a:gd name="connsiteX48" fmla="*/ 2107359 w 3332033"/>
                <a:gd name="connsiteY48" fmla="*/ 787232 h 2016524"/>
                <a:gd name="connsiteX49" fmla="*/ 2101304 w 3332033"/>
                <a:gd name="connsiteY49" fmla="*/ 720620 h 2016524"/>
                <a:gd name="connsiteX50" fmla="*/ 2095248 w 3332033"/>
                <a:gd name="connsiteY50" fmla="*/ 702453 h 2016524"/>
                <a:gd name="connsiteX51" fmla="*/ 2077081 w 3332033"/>
                <a:gd name="connsiteY51" fmla="*/ 690342 h 2016524"/>
                <a:gd name="connsiteX52" fmla="*/ 2058914 w 3332033"/>
                <a:gd name="connsiteY52" fmla="*/ 660063 h 2016524"/>
                <a:gd name="connsiteX53" fmla="*/ 2052859 w 3332033"/>
                <a:gd name="connsiteY53" fmla="*/ 641897 h 2016524"/>
                <a:gd name="connsiteX54" fmla="*/ 2040747 w 3332033"/>
                <a:gd name="connsiteY54" fmla="*/ 629785 h 2016524"/>
                <a:gd name="connsiteX55" fmla="*/ 2016525 w 3332033"/>
                <a:gd name="connsiteY55" fmla="*/ 593452 h 2016524"/>
                <a:gd name="connsiteX56" fmla="*/ 2004413 w 3332033"/>
                <a:gd name="connsiteY56" fmla="*/ 581340 h 2016524"/>
                <a:gd name="connsiteX57" fmla="*/ 1992302 w 3332033"/>
                <a:gd name="connsiteY57" fmla="*/ 563173 h 2016524"/>
                <a:gd name="connsiteX58" fmla="*/ 1955968 w 3332033"/>
                <a:gd name="connsiteY58" fmla="*/ 551062 h 2016524"/>
                <a:gd name="connsiteX59" fmla="*/ 1925690 w 3332033"/>
                <a:gd name="connsiteY59" fmla="*/ 526840 h 2016524"/>
                <a:gd name="connsiteX60" fmla="*/ 1895412 w 3332033"/>
                <a:gd name="connsiteY60" fmla="*/ 478395 h 2016524"/>
                <a:gd name="connsiteX61" fmla="*/ 1859078 w 3332033"/>
                <a:gd name="connsiteY61" fmla="*/ 484450 h 2016524"/>
                <a:gd name="connsiteX62" fmla="*/ 1840912 w 3332033"/>
                <a:gd name="connsiteY62" fmla="*/ 490506 h 2016524"/>
                <a:gd name="connsiteX63" fmla="*/ 1816689 w 3332033"/>
                <a:gd name="connsiteY63" fmla="*/ 484450 h 2016524"/>
                <a:gd name="connsiteX64" fmla="*/ 1822745 w 3332033"/>
                <a:gd name="connsiteY64" fmla="*/ 466283 h 2016524"/>
                <a:gd name="connsiteX65" fmla="*/ 1816689 w 3332033"/>
                <a:gd name="connsiteY65" fmla="*/ 429950 h 2016524"/>
                <a:gd name="connsiteX66" fmla="*/ 1798522 w 3332033"/>
                <a:gd name="connsiteY66" fmla="*/ 423894 h 2016524"/>
                <a:gd name="connsiteX67" fmla="*/ 1756133 w 3332033"/>
                <a:gd name="connsiteY67" fmla="*/ 417838 h 2016524"/>
                <a:gd name="connsiteX68" fmla="*/ 1750077 w 3332033"/>
                <a:gd name="connsiteY68" fmla="*/ 399671 h 2016524"/>
                <a:gd name="connsiteX69" fmla="*/ 1756133 w 3332033"/>
                <a:gd name="connsiteY69" fmla="*/ 381504 h 2016524"/>
                <a:gd name="connsiteX70" fmla="*/ 1810633 w 3332033"/>
                <a:gd name="connsiteY70" fmla="*/ 351226 h 2016524"/>
                <a:gd name="connsiteX71" fmla="*/ 1828800 w 3332033"/>
                <a:gd name="connsiteY71" fmla="*/ 320948 h 2016524"/>
                <a:gd name="connsiteX72" fmla="*/ 1810633 w 3332033"/>
                <a:gd name="connsiteY72" fmla="*/ 314893 h 2016524"/>
                <a:gd name="connsiteX73" fmla="*/ 1774300 w 3332033"/>
                <a:gd name="connsiteY73" fmla="*/ 320948 h 2016524"/>
                <a:gd name="connsiteX74" fmla="*/ 1762188 w 3332033"/>
                <a:gd name="connsiteY74" fmla="*/ 333059 h 2016524"/>
                <a:gd name="connsiteX75" fmla="*/ 1744021 w 3332033"/>
                <a:gd name="connsiteY75" fmla="*/ 339115 h 2016524"/>
                <a:gd name="connsiteX76" fmla="*/ 1695576 w 3332033"/>
                <a:gd name="connsiteY76" fmla="*/ 381504 h 2016524"/>
                <a:gd name="connsiteX77" fmla="*/ 1665298 w 3332033"/>
                <a:gd name="connsiteY77" fmla="*/ 405727 h 2016524"/>
                <a:gd name="connsiteX78" fmla="*/ 1653187 w 3332033"/>
                <a:gd name="connsiteY78" fmla="*/ 423894 h 2016524"/>
                <a:gd name="connsiteX79" fmla="*/ 1635020 w 3332033"/>
                <a:gd name="connsiteY79" fmla="*/ 429950 h 2016524"/>
                <a:gd name="connsiteX80" fmla="*/ 1647131 w 3332033"/>
                <a:gd name="connsiteY80" fmla="*/ 393616 h 2016524"/>
                <a:gd name="connsiteX81" fmla="*/ 1653187 w 3332033"/>
                <a:gd name="connsiteY81" fmla="*/ 375449 h 2016524"/>
                <a:gd name="connsiteX82" fmla="*/ 1659243 w 3332033"/>
                <a:gd name="connsiteY82" fmla="*/ 357282 h 2016524"/>
                <a:gd name="connsiteX83" fmla="*/ 1677410 w 3332033"/>
                <a:gd name="connsiteY83" fmla="*/ 345171 h 2016524"/>
                <a:gd name="connsiteX84" fmla="*/ 1683465 w 3332033"/>
                <a:gd name="connsiteY84" fmla="*/ 327004 h 2016524"/>
                <a:gd name="connsiteX85" fmla="*/ 1719799 w 3332033"/>
                <a:gd name="connsiteY85" fmla="*/ 290670 h 2016524"/>
                <a:gd name="connsiteX86" fmla="*/ 1731910 w 3332033"/>
                <a:gd name="connsiteY86" fmla="*/ 272503 h 2016524"/>
                <a:gd name="connsiteX87" fmla="*/ 1725855 w 3332033"/>
                <a:gd name="connsiteY87" fmla="*/ 218003 h 2016524"/>
                <a:gd name="connsiteX88" fmla="*/ 1713743 w 3332033"/>
                <a:gd name="connsiteY88" fmla="*/ 205891 h 2016524"/>
                <a:gd name="connsiteX89" fmla="*/ 1689521 w 3332033"/>
                <a:gd name="connsiteY89" fmla="*/ 211947 h 2016524"/>
                <a:gd name="connsiteX90" fmla="*/ 1665298 w 3332033"/>
                <a:gd name="connsiteY90" fmla="*/ 260392 h 2016524"/>
                <a:gd name="connsiteX91" fmla="*/ 1647131 w 3332033"/>
                <a:gd name="connsiteY91" fmla="*/ 266448 h 2016524"/>
                <a:gd name="connsiteX92" fmla="*/ 1628964 w 3332033"/>
                <a:gd name="connsiteY92" fmla="*/ 296726 h 2016524"/>
                <a:gd name="connsiteX93" fmla="*/ 1610798 w 3332033"/>
                <a:gd name="connsiteY93" fmla="*/ 284614 h 2016524"/>
                <a:gd name="connsiteX94" fmla="*/ 1598686 w 3332033"/>
                <a:gd name="connsiteY94" fmla="*/ 248281 h 2016524"/>
                <a:gd name="connsiteX95" fmla="*/ 1574464 w 3332033"/>
                <a:gd name="connsiteY95" fmla="*/ 211947 h 2016524"/>
                <a:gd name="connsiteX96" fmla="*/ 1562353 w 3332033"/>
                <a:gd name="connsiteY96" fmla="*/ 193780 h 2016524"/>
                <a:gd name="connsiteX97" fmla="*/ 1550241 w 3332033"/>
                <a:gd name="connsiteY97" fmla="*/ 181669 h 2016524"/>
                <a:gd name="connsiteX98" fmla="*/ 1519963 w 3332033"/>
                <a:gd name="connsiteY98" fmla="*/ 151391 h 2016524"/>
                <a:gd name="connsiteX99" fmla="*/ 1489685 w 3332033"/>
                <a:gd name="connsiteY99" fmla="*/ 157446 h 2016524"/>
                <a:gd name="connsiteX100" fmla="*/ 1477574 w 3332033"/>
                <a:gd name="connsiteY100" fmla="*/ 193780 h 2016524"/>
                <a:gd name="connsiteX101" fmla="*/ 1465462 w 3332033"/>
                <a:gd name="connsiteY101" fmla="*/ 181669 h 2016524"/>
                <a:gd name="connsiteX102" fmla="*/ 1453351 w 3332033"/>
                <a:gd name="connsiteY102" fmla="*/ 145335 h 2016524"/>
                <a:gd name="connsiteX103" fmla="*/ 1429129 w 3332033"/>
                <a:gd name="connsiteY103" fmla="*/ 151391 h 2016524"/>
                <a:gd name="connsiteX104" fmla="*/ 1417017 w 3332033"/>
                <a:gd name="connsiteY104" fmla="*/ 169557 h 2016524"/>
                <a:gd name="connsiteX105" fmla="*/ 1398851 w 3332033"/>
                <a:gd name="connsiteY105" fmla="*/ 151391 h 2016524"/>
                <a:gd name="connsiteX106" fmla="*/ 1362517 w 3332033"/>
                <a:gd name="connsiteY106" fmla="*/ 139279 h 2016524"/>
                <a:gd name="connsiteX107" fmla="*/ 1344350 w 3332033"/>
                <a:gd name="connsiteY107" fmla="*/ 133224 h 2016524"/>
                <a:gd name="connsiteX108" fmla="*/ 1350406 w 3332033"/>
                <a:gd name="connsiteY108" fmla="*/ 151391 h 2016524"/>
                <a:gd name="connsiteX109" fmla="*/ 1368572 w 3332033"/>
                <a:gd name="connsiteY109" fmla="*/ 163502 h 2016524"/>
                <a:gd name="connsiteX110" fmla="*/ 1380684 w 3332033"/>
                <a:gd name="connsiteY110" fmla="*/ 199836 h 2016524"/>
                <a:gd name="connsiteX111" fmla="*/ 1374628 w 3332033"/>
                <a:gd name="connsiteY111" fmla="*/ 236169 h 2016524"/>
                <a:gd name="connsiteX112" fmla="*/ 1314072 w 3332033"/>
                <a:gd name="connsiteY112" fmla="*/ 242225 h 2016524"/>
                <a:gd name="connsiteX113" fmla="*/ 1308016 w 3332033"/>
                <a:gd name="connsiteY113" fmla="*/ 224058 h 2016524"/>
                <a:gd name="connsiteX114" fmla="*/ 1326183 w 3332033"/>
                <a:gd name="connsiteY114" fmla="*/ 187724 h 2016524"/>
                <a:gd name="connsiteX115" fmla="*/ 1332239 w 3332033"/>
                <a:gd name="connsiteY115" fmla="*/ 169557 h 2016524"/>
                <a:gd name="connsiteX116" fmla="*/ 1326183 w 3332033"/>
                <a:gd name="connsiteY116" fmla="*/ 151391 h 2016524"/>
                <a:gd name="connsiteX117" fmla="*/ 1308016 w 3332033"/>
                <a:gd name="connsiteY117" fmla="*/ 145335 h 2016524"/>
                <a:gd name="connsiteX118" fmla="*/ 1289849 w 3332033"/>
                <a:gd name="connsiteY118" fmla="*/ 133224 h 2016524"/>
                <a:gd name="connsiteX119" fmla="*/ 1271682 w 3332033"/>
                <a:gd name="connsiteY119" fmla="*/ 102946 h 2016524"/>
                <a:gd name="connsiteX120" fmla="*/ 1235349 w 3332033"/>
                <a:gd name="connsiteY120" fmla="*/ 90834 h 2016524"/>
                <a:gd name="connsiteX121" fmla="*/ 1205070 w 3332033"/>
                <a:gd name="connsiteY121" fmla="*/ 66612 h 2016524"/>
                <a:gd name="connsiteX122" fmla="*/ 1156625 w 3332033"/>
                <a:gd name="connsiteY122" fmla="*/ 60556 h 2016524"/>
                <a:gd name="connsiteX123" fmla="*/ 1138459 w 3332033"/>
                <a:gd name="connsiteY123" fmla="*/ 54501 h 2016524"/>
                <a:gd name="connsiteX124" fmla="*/ 1114236 w 3332033"/>
                <a:gd name="connsiteY124" fmla="*/ 24222 h 2016524"/>
                <a:gd name="connsiteX125" fmla="*/ 1096069 w 3332033"/>
                <a:gd name="connsiteY125" fmla="*/ 6055 h 2016524"/>
                <a:gd name="connsiteX126" fmla="*/ 1077902 w 3332033"/>
                <a:gd name="connsiteY126" fmla="*/ 0 h 2016524"/>
                <a:gd name="connsiteX127" fmla="*/ 1065791 w 3332033"/>
                <a:gd name="connsiteY127" fmla="*/ 24222 h 2016524"/>
                <a:gd name="connsiteX128" fmla="*/ 1059735 w 3332033"/>
                <a:gd name="connsiteY128" fmla="*/ 42389 h 2016524"/>
                <a:gd name="connsiteX129" fmla="*/ 993123 w 3332033"/>
                <a:gd name="connsiteY129" fmla="*/ 36334 h 2016524"/>
                <a:gd name="connsiteX130" fmla="*/ 968901 w 3332033"/>
                <a:gd name="connsiteY130" fmla="*/ 42389 h 2016524"/>
                <a:gd name="connsiteX131" fmla="*/ 956790 w 3332033"/>
                <a:gd name="connsiteY131" fmla="*/ 78723 h 2016524"/>
                <a:gd name="connsiteX132" fmla="*/ 950734 w 3332033"/>
                <a:gd name="connsiteY132" fmla="*/ 96890 h 2016524"/>
                <a:gd name="connsiteX133" fmla="*/ 932567 w 3332033"/>
                <a:gd name="connsiteY133" fmla="*/ 109001 h 2016524"/>
                <a:gd name="connsiteX134" fmla="*/ 920456 w 3332033"/>
                <a:gd name="connsiteY134" fmla="*/ 145335 h 2016524"/>
                <a:gd name="connsiteX135" fmla="*/ 914400 w 3332033"/>
                <a:gd name="connsiteY135" fmla="*/ 163502 h 2016524"/>
                <a:gd name="connsiteX136" fmla="*/ 908345 w 3332033"/>
                <a:gd name="connsiteY136" fmla="*/ 199836 h 2016524"/>
                <a:gd name="connsiteX137" fmla="*/ 914400 w 3332033"/>
                <a:gd name="connsiteY137" fmla="*/ 242225 h 2016524"/>
                <a:gd name="connsiteX138" fmla="*/ 932567 w 3332033"/>
                <a:gd name="connsiteY138" fmla="*/ 248281 h 2016524"/>
                <a:gd name="connsiteX139" fmla="*/ 993123 w 3332033"/>
                <a:gd name="connsiteY139" fmla="*/ 254336 h 2016524"/>
                <a:gd name="connsiteX140" fmla="*/ 1011290 w 3332033"/>
                <a:gd name="connsiteY140" fmla="*/ 260392 h 2016524"/>
                <a:gd name="connsiteX141" fmla="*/ 999179 w 3332033"/>
                <a:gd name="connsiteY141" fmla="*/ 284614 h 2016524"/>
                <a:gd name="connsiteX142" fmla="*/ 962845 w 3332033"/>
                <a:gd name="connsiteY142" fmla="*/ 290670 h 2016524"/>
                <a:gd name="connsiteX143" fmla="*/ 956790 w 3332033"/>
                <a:gd name="connsiteY143" fmla="*/ 333059 h 2016524"/>
                <a:gd name="connsiteX144" fmla="*/ 902289 w 3332033"/>
                <a:gd name="connsiteY144" fmla="*/ 320948 h 2016524"/>
                <a:gd name="connsiteX145" fmla="*/ 884122 w 3332033"/>
                <a:gd name="connsiteY145" fmla="*/ 333059 h 2016524"/>
                <a:gd name="connsiteX146" fmla="*/ 878066 w 3332033"/>
                <a:gd name="connsiteY146" fmla="*/ 351226 h 2016524"/>
                <a:gd name="connsiteX147" fmla="*/ 847788 w 3332033"/>
                <a:gd name="connsiteY147" fmla="*/ 369393 h 2016524"/>
                <a:gd name="connsiteX148" fmla="*/ 829621 w 3332033"/>
                <a:gd name="connsiteY148" fmla="*/ 363338 h 2016524"/>
                <a:gd name="connsiteX149" fmla="*/ 763010 w 3332033"/>
                <a:gd name="connsiteY149" fmla="*/ 375449 h 2016524"/>
                <a:gd name="connsiteX150" fmla="*/ 732731 w 3332033"/>
                <a:gd name="connsiteY150" fmla="*/ 399671 h 2016524"/>
                <a:gd name="connsiteX151" fmla="*/ 720620 w 3332033"/>
                <a:gd name="connsiteY151" fmla="*/ 411783 h 2016524"/>
                <a:gd name="connsiteX152" fmla="*/ 684286 w 3332033"/>
                <a:gd name="connsiteY152" fmla="*/ 436005 h 2016524"/>
                <a:gd name="connsiteX153" fmla="*/ 666119 w 3332033"/>
                <a:gd name="connsiteY153" fmla="*/ 448116 h 2016524"/>
                <a:gd name="connsiteX154" fmla="*/ 654008 w 3332033"/>
                <a:gd name="connsiteY154" fmla="*/ 460228 h 2016524"/>
                <a:gd name="connsiteX155" fmla="*/ 635841 w 3332033"/>
                <a:gd name="connsiteY155" fmla="*/ 466283 h 2016524"/>
                <a:gd name="connsiteX156" fmla="*/ 605563 w 3332033"/>
                <a:gd name="connsiteY156" fmla="*/ 490506 h 2016524"/>
                <a:gd name="connsiteX157" fmla="*/ 587396 w 3332033"/>
                <a:gd name="connsiteY157" fmla="*/ 496561 h 2016524"/>
                <a:gd name="connsiteX158" fmla="*/ 557118 w 3332033"/>
                <a:gd name="connsiteY158" fmla="*/ 490506 h 2016524"/>
                <a:gd name="connsiteX159" fmla="*/ 551062 w 3332033"/>
                <a:gd name="connsiteY159" fmla="*/ 472339 h 2016524"/>
                <a:gd name="connsiteX160" fmla="*/ 532896 w 3332033"/>
                <a:gd name="connsiteY160" fmla="*/ 460228 h 2016524"/>
                <a:gd name="connsiteX161" fmla="*/ 514729 w 3332033"/>
                <a:gd name="connsiteY161" fmla="*/ 466283 h 2016524"/>
                <a:gd name="connsiteX162" fmla="*/ 508673 w 3332033"/>
                <a:gd name="connsiteY162" fmla="*/ 484450 h 2016524"/>
                <a:gd name="connsiteX163" fmla="*/ 502617 w 3332033"/>
                <a:gd name="connsiteY163" fmla="*/ 514728 h 2016524"/>
                <a:gd name="connsiteX164" fmla="*/ 472339 w 3332033"/>
                <a:gd name="connsiteY164" fmla="*/ 532895 h 2016524"/>
                <a:gd name="connsiteX165" fmla="*/ 417839 w 3332033"/>
                <a:gd name="connsiteY165" fmla="*/ 557118 h 2016524"/>
                <a:gd name="connsiteX166" fmla="*/ 399672 w 3332033"/>
                <a:gd name="connsiteY166" fmla="*/ 563173 h 2016524"/>
                <a:gd name="connsiteX167" fmla="*/ 375449 w 3332033"/>
                <a:gd name="connsiteY167" fmla="*/ 587396 h 2016524"/>
                <a:gd name="connsiteX168" fmla="*/ 320949 w 3332033"/>
                <a:gd name="connsiteY168" fmla="*/ 629785 h 2016524"/>
                <a:gd name="connsiteX169" fmla="*/ 302782 w 3332033"/>
                <a:gd name="connsiteY169" fmla="*/ 635841 h 2016524"/>
                <a:gd name="connsiteX170" fmla="*/ 272504 w 3332033"/>
                <a:gd name="connsiteY170" fmla="*/ 654008 h 2016524"/>
                <a:gd name="connsiteX171" fmla="*/ 260392 w 3332033"/>
                <a:gd name="connsiteY171" fmla="*/ 666119 h 2016524"/>
                <a:gd name="connsiteX172" fmla="*/ 242225 w 3332033"/>
                <a:gd name="connsiteY172" fmla="*/ 672175 h 2016524"/>
                <a:gd name="connsiteX173" fmla="*/ 205892 w 3332033"/>
                <a:gd name="connsiteY173" fmla="*/ 690342 h 2016524"/>
                <a:gd name="connsiteX174" fmla="*/ 157447 w 3332033"/>
                <a:gd name="connsiteY174" fmla="*/ 726675 h 2016524"/>
                <a:gd name="connsiteX175" fmla="*/ 145335 w 3332033"/>
                <a:gd name="connsiteY175" fmla="*/ 738787 h 2016524"/>
                <a:gd name="connsiteX176" fmla="*/ 127168 w 3332033"/>
                <a:gd name="connsiteY176" fmla="*/ 744842 h 2016524"/>
                <a:gd name="connsiteX177" fmla="*/ 109002 w 3332033"/>
                <a:gd name="connsiteY177" fmla="*/ 756953 h 2016524"/>
                <a:gd name="connsiteX178" fmla="*/ 102946 w 3332033"/>
                <a:gd name="connsiteY178" fmla="*/ 775120 h 2016524"/>
                <a:gd name="connsiteX179" fmla="*/ 78723 w 3332033"/>
                <a:gd name="connsiteY179" fmla="*/ 799343 h 2016524"/>
                <a:gd name="connsiteX180" fmla="*/ 54501 w 3332033"/>
                <a:gd name="connsiteY180" fmla="*/ 829621 h 2016524"/>
                <a:gd name="connsiteX181" fmla="*/ 24223 w 3332033"/>
                <a:gd name="connsiteY181" fmla="*/ 853844 h 2016524"/>
                <a:gd name="connsiteX182" fmla="*/ 18167 w 3332033"/>
                <a:gd name="connsiteY182" fmla="*/ 872010 h 2016524"/>
                <a:gd name="connsiteX183" fmla="*/ 6056 w 3332033"/>
                <a:gd name="connsiteY183" fmla="*/ 884122 h 2016524"/>
                <a:gd name="connsiteX184" fmla="*/ 18167 w 3332033"/>
                <a:gd name="connsiteY184" fmla="*/ 902289 h 2016524"/>
                <a:gd name="connsiteX185" fmla="*/ 12112 w 3332033"/>
                <a:gd name="connsiteY185" fmla="*/ 920455 h 2016524"/>
                <a:gd name="connsiteX186" fmla="*/ 0 w 3332033"/>
                <a:gd name="connsiteY186" fmla="*/ 932567 h 2016524"/>
                <a:gd name="connsiteX187" fmla="*/ 12112 w 3332033"/>
                <a:gd name="connsiteY187" fmla="*/ 944678 h 2016524"/>
                <a:gd name="connsiteX188" fmla="*/ 48445 w 3332033"/>
                <a:gd name="connsiteY188" fmla="*/ 956789 h 2016524"/>
                <a:gd name="connsiteX189" fmla="*/ 66612 w 3332033"/>
                <a:gd name="connsiteY189" fmla="*/ 962845 h 2016524"/>
                <a:gd name="connsiteX190" fmla="*/ 84779 w 3332033"/>
                <a:gd name="connsiteY190" fmla="*/ 968901 h 2016524"/>
                <a:gd name="connsiteX191" fmla="*/ 102946 w 3332033"/>
                <a:gd name="connsiteY191" fmla="*/ 974956 h 2016524"/>
                <a:gd name="connsiteX192" fmla="*/ 181669 w 3332033"/>
                <a:gd name="connsiteY192" fmla="*/ 956789 h 2016524"/>
                <a:gd name="connsiteX193" fmla="*/ 199836 w 3332033"/>
                <a:gd name="connsiteY193" fmla="*/ 944678 h 2016524"/>
                <a:gd name="connsiteX194" fmla="*/ 248281 w 3332033"/>
                <a:gd name="connsiteY194" fmla="*/ 938622 h 2016524"/>
                <a:gd name="connsiteX195" fmla="*/ 284615 w 3332033"/>
                <a:gd name="connsiteY195" fmla="*/ 932567 h 2016524"/>
                <a:gd name="connsiteX196" fmla="*/ 327004 w 3332033"/>
                <a:gd name="connsiteY196" fmla="*/ 920455 h 2016524"/>
                <a:gd name="connsiteX197" fmla="*/ 393616 w 3332033"/>
                <a:gd name="connsiteY197" fmla="*/ 914400 h 2016524"/>
                <a:gd name="connsiteX198" fmla="*/ 417839 w 3332033"/>
                <a:gd name="connsiteY198" fmla="*/ 884122 h 2016524"/>
                <a:gd name="connsiteX199" fmla="*/ 454172 w 3332033"/>
                <a:gd name="connsiteY199" fmla="*/ 865955 h 2016524"/>
                <a:gd name="connsiteX200" fmla="*/ 466284 w 3332033"/>
                <a:gd name="connsiteY200" fmla="*/ 853844 h 2016524"/>
                <a:gd name="connsiteX201" fmla="*/ 520784 w 3332033"/>
                <a:gd name="connsiteY201" fmla="*/ 847788 h 2016524"/>
                <a:gd name="connsiteX202" fmla="*/ 490506 w 3332033"/>
                <a:gd name="connsiteY202" fmla="*/ 872010 h 2016524"/>
                <a:gd name="connsiteX203" fmla="*/ 460228 w 3332033"/>
                <a:gd name="connsiteY203" fmla="*/ 890177 h 2016524"/>
                <a:gd name="connsiteX204" fmla="*/ 448117 w 3332033"/>
                <a:gd name="connsiteY204" fmla="*/ 908344 h 2016524"/>
                <a:gd name="connsiteX205" fmla="*/ 423894 w 3332033"/>
                <a:gd name="connsiteY205" fmla="*/ 956789 h 2016524"/>
                <a:gd name="connsiteX206" fmla="*/ 448117 w 3332033"/>
                <a:gd name="connsiteY206" fmla="*/ 1011290 h 2016524"/>
                <a:gd name="connsiteX207" fmla="*/ 484451 w 3332033"/>
                <a:gd name="connsiteY207" fmla="*/ 1035512 h 2016524"/>
                <a:gd name="connsiteX208" fmla="*/ 502617 w 3332033"/>
                <a:gd name="connsiteY208" fmla="*/ 1065791 h 2016524"/>
                <a:gd name="connsiteX209" fmla="*/ 508673 w 3332033"/>
                <a:gd name="connsiteY209" fmla="*/ 1083957 h 2016524"/>
                <a:gd name="connsiteX210" fmla="*/ 532896 w 3332033"/>
                <a:gd name="connsiteY210" fmla="*/ 1114236 h 2016524"/>
                <a:gd name="connsiteX211" fmla="*/ 569229 w 3332033"/>
                <a:gd name="connsiteY211" fmla="*/ 1126347 h 2016524"/>
                <a:gd name="connsiteX212" fmla="*/ 581341 w 3332033"/>
                <a:gd name="connsiteY212" fmla="*/ 1138458 h 2016524"/>
                <a:gd name="connsiteX213" fmla="*/ 593452 w 3332033"/>
                <a:gd name="connsiteY213" fmla="*/ 1156625 h 2016524"/>
                <a:gd name="connsiteX214" fmla="*/ 629786 w 3332033"/>
                <a:gd name="connsiteY214" fmla="*/ 1168736 h 2016524"/>
                <a:gd name="connsiteX215" fmla="*/ 647953 w 3332033"/>
                <a:gd name="connsiteY215" fmla="*/ 1174792 h 2016524"/>
                <a:gd name="connsiteX216" fmla="*/ 654008 w 3332033"/>
                <a:gd name="connsiteY216" fmla="*/ 1156625 h 2016524"/>
                <a:gd name="connsiteX217" fmla="*/ 678231 w 3332033"/>
                <a:gd name="connsiteY217" fmla="*/ 1126347 h 2016524"/>
                <a:gd name="connsiteX218" fmla="*/ 714564 w 3332033"/>
                <a:gd name="connsiteY218" fmla="*/ 1102124 h 2016524"/>
                <a:gd name="connsiteX219" fmla="*/ 763010 w 3332033"/>
                <a:gd name="connsiteY219" fmla="*/ 1065791 h 2016524"/>
                <a:gd name="connsiteX220" fmla="*/ 799343 w 3332033"/>
                <a:gd name="connsiteY220" fmla="*/ 1053679 h 2016524"/>
                <a:gd name="connsiteX221" fmla="*/ 817510 w 3332033"/>
                <a:gd name="connsiteY221" fmla="*/ 1047624 h 2016524"/>
                <a:gd name="connsiteX222" fmla="*/ 859900 w 3332033"/>
                <a:gd name="connsiteY222" fmla="*/ 1077902 h 2016524"/>
                <a:gd name="connsiteX223" fmla="*/ 847788 w 3332033"/>
                <a:gd name="connsiteY223" fmla="*/ 1090013 h 2016524"/>
                <a:gd name="connsiteX224" fmla="*/ 841733 w 3332033"/>
                <a:gd name="connsiteY224" fmla="*/ 1132403 h 2016524"/>
                <a:gd name="connsiteX225" fmla="*/ 817510 w 3332033"/>
                <a:gd name="connsiteY225" fmla="*/ 1138458 h 2016524"/>
                <a:gd name="connsiteX226" fmla="*/ 781176 w 3332033"/>
                <a:gd name="connsiteY226" fmla="*/ 1114236 h 2016524"/>
                <a:gd name="connsiteX227" fmla="*/ 793288 w 3332033"/>
                <a:gd name="connsiteY227" fmla="*/ 1162681 h 2016524"/>
                <a:gd name="connsiteX228" fmla="*/ 805399 w 3332033"/>
                <a:gd name="connsiteY228" fmla="*/ 1180848 h 2016524"/>
                <a:gd name="connsiteX229" fmla="*/ 829621 w 3332033"/>
                <a:gd name="connsiteY229" fmla="*/ 1229293 h 2016524"/>
                <a:gd name="connsiteX230" fmla="*/ 841733 w 3332033"/>
                <a:gd name="connsiteY230" fmla="*/ 1265626 h 2016524"/>
                <a:gd name="connsiteX231" fmla="*/ 847788 w 3332033"/>
                <a:gd name="connsiteY231" fmla="*/ 1283793 h 2016524"/>
                <a:gd name="connsiteX232" fmla="*/ 865955 w 3332033"/>
                <a:gd name="connsiteY232" fmla="*/ 1344350 h 2016524"/>
                <a:gd name="connsiteX233" fmla="*/ 878066 w 3332033"/>
                <a:gd name="connsiteY233" fmla="*/ 1380683 h 2016524"/>
                <a:gd name="connsiteX234" fmla="*/ 884122 w 3332033"/>
                <a:gd name="connsiteY234" fmla="*/ 1398850 h 2016524"/>
                <a:gd name="connsiteX235" fmla="*/ 853844 w 3332033"/>
                <a:gd name="connsiteY235" fmla="*/ 1507852 h 2016524"/>
                <a:gd name="connsiteX236" fmla="*/ 835677 w 3332033"/>
                <a:gd name="connsiteY236" fmla="*/ 1513907 h 2016524"/>
                <a:gd name="connsiteX237" fmla="*/ 829621 w 3332033"/>
                <a:gd name="connsiteY237" fmla="*/ 1592630 h 2016524"/>
                <a:gd name="connsiteX238" fmla="*/ 823566 w 3332033"/>
                <a:gd name="connsiteY238" fmla="*/ 1610797 h 2016524"/>
                <a:gd name="connsiteX239" fmla="*/ 817510 w 3332033"/>
                <a:gd name="connsiteY239" fmla="*/ 1635020 h 2016524"/>
                <a:gd name="connsiteX240" fmla="*/ 811455 w 3332033"/>
                <a:gd name="connsiteY240" fmla="*/ 1731910 h 2016524"/>
                <a:gd name="connsiteX241" fmla="*/ 787232 w 3332033"/>
                <a:gd name="connsiteY241" fmla="*/ 1737965 h 2016524"/>
                <a:gd name="connsiteX242" fmla="*/ 732731 w 3332033"/>
                <a:gd name="connsiteY242" fmla="*/ 1762188 h 2016524"/>
                <a:gd name="connsiteX243" fmla="*/ 732731 w 3332033"/>
                <a:gd name="connsiteY243" fmla="*/ 1816689 h 2016524"/>
                <a:gd name="connsiteX244" fmla="*/ 750898 w 3332033"/>
                <a:gd name="connsiteY244" fmla="*/ 1822744 h 2016524"/>
                <a:gd name="connsiteX245" fmla="*/ 775121 w 3332033"/>
                <a:gd name="connsiteY245" fmla="*/ 1846967 h 2016524"/>
                <a:gd name="connsiteX246" fmla="*/ 781176 w 3332033"/>
                <a:gd name="connsiteY246" fmla="*/ 1865134 h 2016524"/>
                <a:gd name="connsiteX247" fmla="*/ 811455 w 3332033"/>
                <a:gd name="connsiteY247" fmla="*/ 1889356 h 2016524"/>
                <a:gd name="connsiteX248" fmla="*/ 847788 w 3332033"/>
                <a:gd name="connsiteY248" fmla="*/ 1895412 h 2016524"/>
                <a:gd name="connsiteX249" fmla="*/ 865955 w 3332033"/>
                <a:gd name="connsiteY249" fmla="*/ 1901467 h 2016524"/>
                <a:gd name="connsiteX250" fmla="*/ 884122 w 3332033"/>
                <a:gd name="connsiteY250" fmla="*/ 1931746 h 2016524"/>
                <a:gd name="connsiteX251" fmla="*/ 908345 w 3332033"/>
                <a:gd name="connsiteY251" fmla="*/ 1962024 h 2016524"/>
                <a:gd name="connsiteX252" fmla="*/ 920456 w 3332033"/>
                <a:gd name="connsiteY252" fmla="*/ 1980191 h 2016524"/>
                <a:gd name="connsiteX253" fmla="*/ 956790 w 3332033"/>
                <a:gd name="connsiteY253" fmla="*/ 1992302 h 2016524"/>
                <a:gd name="connsiteX254" fmla="*/ 968901 w 3332033"/>
                <a:gd name="connsiteY254" fmla="*/ 2010469 h 2016524"/>
                <a:gd name="connsiteX255" fmla="*/ 987068 w 3332033"/>
                <a:gd name="connsiteY255" fmla="*/ 2016524 h 2016524"/>
                <a:gd name="connsiteX256" fmla="*/ 1102125 w 3332033"/>
                <a:gd name="connsiteY256" fmla="*/ 2010469 h 2016524"/>
                <a:gd name="connsiteX257" fmla="*/ 1168737 w 3332033"/>
                <a:gd name="connsiteY257" fmla="*/ 2004413 h 2016524"/>
                <a:gd name="connsiteX258" fmla="*/ 1211126 w 3332033"/>
                <a:gd name="connsiteY258" fmla="*/ 1962024 h 2016524"/>
                <a:gd name="connsiteX259" fmla="*/ 1289849 w 3332033"/>
                <a:gd name="connsiteY259" fmla="*/ 1955968 h 2016524"/>
                <a:gd name="connsiteX260" fmla="*/ 1314072 w 3332033"/>
                <a:gd name="connsiteY260" fmla="*/ 1925690 h 2016524"/>
                <a:gd name="connsiteX261" fmla="*/ 1320127 w 3332033"/>
                <a:gd name="connsiteY261" fmla="*/ 1907523 h 2016524"/>
                <a:gd name="connsiteX262" fmla="*/ 1350406 w 3332033"/>
                <a:gd name="connsiteY262" fmla="*/ 1883301 h 2016524"/>
                <a:gd name="connsiteX263" fmla="*/ 1417017 w 3332033"/>
                <a:gd name="connsiteY263" fmla="*/ 1877245 h 2016524"/>
                <a:gd name="connsiteX264" fmla="*/ 1423073 w 3332033"/>
                <a:gd name="connsiteY264" fmla="*/ 1859078 h 2016524"/>
                <a:gd name="connsiteX265" fmla="*/ 1465462 w 3332033"/>
                <a:gd name="connsiteY265" fmla="*/ 1846967 h 2016524"/>
                <a:gd name="connsiteX266" fmla="*/ 1477574 w 3332033"/>
                <a:gd name="connsiteY266" fmla="*/ 1834855 h 2016524"/>
                <a:gd name="connsiteX267" fmla="*/ 1489685 w 3332033"/>
                <a:gd name="connsiteY267" fmla="*/ 1786410 h 2016524"/>
                <a:gd name="connsiteX268" fmla="*/ 1513908 w 3332033"/>
                <a:gd name="connsiteY268" fmla="*/ 1756132 h 2016524"/>
                <a:gd name="connsiteX269" fmla="*/ 1544186 w 3332033"/>
                <a:gd name="connsiteY269" fmla="*/ 1731910 h 2016524"/>
                <a:gd name="connsiteX270" fmla="*/ 1568408 w 3332033"/>
                <a:gd name="connsiteY270" fmla="*/ 1695576 h 2016524"/>
                <a:gd name="connsiteX271" fmla="*/ 1586575 w 3332033"/>
                <a:gd name="connsiteY271" fmla="*/ 1683465 h 2016524"/>
                <a:gd name="connsiteX272" fmla="*/ 1598686 w 3332033"/>
                <a:gd name="connsiteY272" fmla="*/ 1671353 h 2016524"/>
                <a:gd name="connsiteX273" fmla="*/ 1616853 w 3332033"/>
                <a:gd name="connsiteY273" fmla="*/ 1665298 h 2016524"/>
                <a:gd name="connsiteX274" fmla="*/ 1635020 w 3332033"/>
                <a:gd name="connsiteY274" fmla="*/ 1653187 h 2016524"/>
                <a:gd name="connsiteX275" fmla="*/ 1653187 w 3332033"/>
                <a:gd name="connsiteY275" fmla="*/ 1647131 h 2016524"/>
                <a:gd name="connsiteX276" fmla="*/ 1683465 w 3332033"/>
                <a:gd name="connsiteY276" fmla="*/ 1616853 h 2016524"/>
                <a:gd name="connsiteX277" fmla="*/ 1713743 w 3332033"/>
                <a:gd name="connsiteY277" fmla="*/ 1610797 h 2016524"/>
                <a:gd name="connsiteX278" fmla="*/ 1731910 w 3332033"/>
                <a:gd name="connsiteY278" fmla="*/ 1604742 h 2016524"/>
                <a:gd name="connsiteX279" fmla="*/ 1756133 w 3332033"/>
                <a:gd name="connsiteY279" fmla="*/ 1580519 h 2016524"/>
                <a:gd name="connsiteX280" fmla="*/ 1828800 w 3332033"/>
                <a:gd name="connsiteY280" fmla="*/ 1556297 h 2016524"/>
                <a:gd name="connsiteX281" fmla="*/ 1846967 w 3332033"/>
                <a:gd name="connsiteY281" fmla="*/ 1550241 h 2016524"/>
                <a:gd name="connsiteX282" fmla="*/ 1865134 w 3332033"/>
                <a:gd name="connsiteY282" fmla="*/ 1544185 h 2016524"/>
                <a:gd name="connsiteX283" fmla="*/ 1901468 w 3332033"/>
                <a:gd name="connsiteY283" fmla="*/ 1526018 h 2016524"/>
                <a:gd name="connsiteX284" fmla="*/ 1998358 w 3332033"/>
                <a:gd name="connsiteY284" fmla="*/ 1532074 h 2016524"/>
                <a:gd name="connsiteX285" fmla="*/ 2016525 w 3332033"/>
                <a:gd name="connsiteY285" fmla="*/ 1538130 h 2016524"/>
                <a:gd name="connsiteX286" fmla="*/ 2028636 w 3332033"/>
                <a:gd name="connsiteY286" fmla="*/ 1556297 h 2016524"/>
                <a:gd name="connsiteX287" fmla="*/ 2064970 w 3332033"/>
                <a:gd name="connsiteY287" fmla="*/ 1568408 h 2016524"/>
                <a:gd name="connsiteX288" fmla="*/ 2095248 w 3332033"/>
                <a:gd name="connsiteY288" fmla="*/ 1562352 h 2016524"/>
                <a:gd name="connsiteX289" fmla="*/ 2101304 w 3332033"/>
                <a:gd name="connsiteY289" fmla="*/ 1538130 h 2016524"/>
                <a:gd name="connsiteX290" fmla="*/ 2107359 w 3332033"/>
                <a:gd name="connsiteY290" fmla="*/ 1519963 h 2016524"/>
                <a:gd name="connsiteX291" fmla="*/ 2119470 w 3332033"/>
                <a:gd name="connsiteY291" fmla="*/ 1501796 h 2016524"/>
                <a:gd name="connsiteX292" fmla="*/ 2143693 w 3332033"/>
                <a:gd name="connsiteY292" fmla="*/ 1447295 h 2016524"/>
                <a:gd name="connsiteX293" fmla="*/ 2198194 w 3332033"/>
                <a:gd name="connsiteY293" fmla="*/ 1429128 h 2016524"/>
                <a:gd name="connsiteX294" fmla="*/ 2204249 w 3332033"/>
                <a:gd name="connsiteY294" fmla="*/ 1410961 h 2016524"/>
                <a:gd name="connsiteX295" fmla="*/ 2234527 w 3332033"/>
                <a:gd name="connsiteY295" fmla="*/ 1386739 h 2016524"/>
                <a:gd name="connsiteX296" fmla="*/ 2246639 w 3332033"/>
                <a:gd name="connsiteY296" fmla="*/ 1374628 h 2016524"/>
                <a:gd name="connsiteX297" fmla="*/ 2301139 w 3332033"/>
                <a:gd name="connsiteY297" fmla="*/ 1380683 h 2016524"/>
                <a:gd name="connsiteX298" fmla="*/ 2313251 w 3332033"/>
                <a:gd name="connsiteY298" fmla="*/ 1392795 h 2016524"/>
                <a:gd name="connsiteX299" fmla="*/ 2319306 w 3332033"/>
                <a:gd name="connsiteY299" fmla="*/ 1374628 h 2016524"/>
                <a:gd name="connsiteX300" fmla="*/ 2313251 w 3332033"/>
                <a:gd name="connsiteY300" fmla="*/ 1356461 h 2016524"/>
                <a:gd name="connsiteX301" fmla="*/ 2337473 w 3332033"/>
                <a:gd name="connsiteY301" fmla="*/ 1320127 h 2016524"/>
                <a:gd name="connsiteX302" fmla="*/ 2349584 w 3332033"/>
                <a:gd name="connsiteY302" fmla="*/ 1301960 h 2016524"/>
                <a:gd name="connsiteX303" fmla="*/ 2343529 w 3332033"/>
                <a:gd name="connsiteY303" fmla="*/ 1265626 h 2016524"/>
                <a:gd name="connsiteX304" fmla="*/ 2361696 w 3332033"/>
                <a:gd name="connsiteY304" fmla="*/ 1235348 h 2016524"/>
                <a:gd name="connsiteX305" fmla="*/ 2398029 w 3332033"/>
                <a:gd name="connsiteY305" fmla="*/ 1223237 h 2016524"/>
                <a:gd name="connsiteX306" fmla="*/ 2446474 w 3332033"/>
                <a:gd name="connsiteY306" fmla="*/ 1211126 h 2016524"/>
                <a:gd name="connsiteX307" fmla="*/ 2549420 w 3332033"/>
                <a:gd name="connsiteY307" fmla="*/ 1217181 h 2016524"/>
                <a:gd name="connsiteX308" fmla="*/ 2585754 w 3332033"/>
                <a:gd name="connsiteY308" fmla="*/ 1229293 h 2016524"/>
                <a:gd name="connsiteX309" fmla="*/ 2609976 w 3332033"/>
                <a:gd name="connsiteY309" fmla="*/ 1259571 h 2016524"/>
                <a:gd name="connsiteX310" fmla="*/ 2628143 w 3332033"/>
                <a:gd name="connsiteY310" fmla="*/ 1265626 h 2016524"/>
                <a:gd name="connsiteX311" fmla="*/ 2640255 w 3332033"/>
                <a:gd name="connsiteY311" fmla="*/ 1277738 h 2016524"/>
                <a:gd name="connsiteX312" fmla="*/ 2664477 w 3332033"/>
                <a:gd name="connsiteY312" fmla="*/ 1308016 h 2016524"/>
                <a:gd name="connsiteX313" fmla="*/ 2682644 w 3332033"/>
                <a:gd name="connsiteY313" fmla="*/ 1314071 h 2016524"/>
                <a:gd name="connsiteX314" fmla="*/ 2743200 w 3332033"/>
                <a:gd name="connsiteY314" fmla="*/ 1320127 h 2016524"/>
                <a:gd name="connsiteX315" fmla="*/ 2767423 w 3332033"/>
                <a:gd name="connsiteY315" fmla="*/ 1326183 h 2016524"/>
                <a:gd name="connsiteX316" fmla="*/ 2785590 w 3332033"/>
                <a:gd name="connsiteY316" fmla="*/ 1332238 h 2016524"/>
                <a:gd name="connsiteX317" fmla="*/ 2821923 w 3332033"/>
                <a:gd name="connsiteY317" fmla="*/ 1326183 h 2016524"/>
                <a:gd name="connsiteX318" fmla="*/ 2834035 w 3332033"/>
                <a:gd name="connsiteY318" fmla="*/ 1314071 h 2016524"/>
                <a:gd name="connsiteX319" fmla="*/ 2846146 w 3332033"/>
                <a:gd name="connsiteY319" fmla="*/ 1295904 h 2016524"/>
                <a:gd name="connsiteX320" fmla="*/ 2882480 w 3332033"/>
                <a:gd name="connsiteY320" fmla="*/ 1283793 h 2016524"/>
                <a:gd name="connsiteX321" fmla="*/ 3027815 w 3332033"/>
                <a:gd name="connsiteY321" fmla="*/ 1271682 h 2016524"/>
                <a:gd name="connsiteX322" fmla="*/ 3045982 w 3332033"/>
                <a:gd name="connsiteY322" fmla="*/ 1259571 h 2016524"/>
                <a:gd name="connsiteX323" fmla="*/ 3058093 w 3332033"/>
                <a:gd name="connsiteY323" fmla="*/ 1247459 h 2016524"/>
                <a:gd name="connsiteX324" fmla="*/ 3148927 w 3332033"/>
                <a:gd name="connsiteY324" fmla="*/ 1229293 h 2016524"/>
                <a:gd name="connsiteX325" fmla="*/ 3167094 w 3332033"/>
                <a:gd name="connsiteY325" fmla="*/ 1223237 h 2016524"/>
                <a:gd name="connsiteX326" fmla="*/ 3154983 w 3332033"/>
                <a:gd name="connsiteY326" fmla="*/ 1126347 h 2016524"/>
                <a:gd name="connsiteX327" fmla="*/ 3161039 w 3332033"/>
                <a:gd name="connsiteY327" fmla="*/ 1011290 h 2016524"/>
                <a:gd name="connsiteX328" fmla="*/ 3173150 w 3332033"/>
                <a:gd name="connsiteY328" fmla="*/ 993123 h 2016524"/>
                <a:gd name="connsiteX329" fmla="*/ 3209484 w 3332033"/>
                <a:gd name="connsiteY329" fmla="*/ 981012 h 2016524"/>
                <a:gd name="connsiteX330" fmla="*/ 3215539 w 3332033"/>
                <a:gd name="connsiteY330" fmla="*/ 962845 h 2016524"/>
                <a:gd name="connsiteX331" fmla="*/ 3221595 w 3332033"/>
                <a:gd name="connsiteY331" fmla="*/ 932567 h 2016524"/>
                <a:gd name="connsiteX332" fmla="*/ 3239762 w 3332033"/>
                <a:gd name="connsiteY332" fmla="*/ 926511 h 2016524"/>
                <a:gd name="connsiteX333" fmla="*/ 3330596 w 3332033"/>
                <a:gd name="connsiteY333" fmla="*/ 914400 h 20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</a:cxnLst>
              <a:rect l="l" t="t" r="r" b="b"/>
              <a:pathLst>
                <a:path w="3332033" h="2016524">
                  <a:moveTo>
                    <a:pt x="3330596" y="914400"/>
                  </a:moveTo>
                  <a:cubicBezTo>
                    <a:pt x="3339679" y="905317"/>
                    <a:pt x="3303085" y="888396"/>
                    <a:pt x="3294262" y="872010"/>
                  </a:cubicBezTo>
                  <a:cubicBezTo>
                    <a:pt x="3288441" y="861200"/>
                    <a:pt x="3295343" y="845668"/>
                    <a:pt x="3288207" y="835677"/>
                  </a:cubicBezTo>
                  <a:cubicBezTo>
                    <a:pt x="3283369" y="828904"/>
                    <a:pt x="3271987" y="831908"/>
                    <a:pt x="3263984" y="829621"/>
                  </a:cubicBezTo>
                  <a:cubicBezTo>
                    <a:pt x="3257846" y="827867"/>
                    <a:pt x="3252113" y="824614"/>
                    <a:pt x="3245817" y="823565"/>
                  </a:cubicBezTo>
                  <a:cubicBezTo>
                    <a:pt x="3227787" y="820560"/>
                    <a:pt x="3209470" y="819646"/>
                    <a:pt x="3191317" y="817510"/>
                  </a:cubicBezTo>
                  <a:lnTo>
                    <a:pt x="3142872" y="811454"/>
                  </a:lnTo>
                  <a:cubicBezTo>
                    <a:pt x="3136816" y="807417"/>
                    <a:pt x="3131356" y="802299"/>
                    <a:pt x="3124705" y="799343"/>
                  </a:cubicBezTo>
                  <a:cubicBezTo>
                    <a:pt x="3113039" y="794158"/>
                    <a:pt x="3088371" y="787232"/>
                    <a:pt x="3088371" y="787232"/>
                  </a:cubicBezTo>
                  <a:cubicBezTo>
                    <a:pt x="3037907" y="789250"/>
                    <a:pt x="2987249" y="788422"/>
                    <a:pt x="2936980" y="793287"/>
                  </a:cubicBezTo>
                  <a:cubicBezTo>
                    <a:pt x="2924273" y="794517"/>
                    <a:pt x="2900647" y="805399"/>
                    <a:pt x="2900647" y="805399"/>
                  </a:cubicBezTo>
                  <a:cubicBezTo>
                    <a:pt x="2896610" y="809436"/>
                    <a:pt x="2891472" y="812614"/>
                    <a:pt x="2888535" y="817510"/>
                  </a:cubicBezTo>
                  <a:cubicBezTo>
                    <a:pt x="2877535" y="835844"/>
                    <a:pt x="2882761" y="868280"/>
                    <a:pt x="2876424" y="884122"/>
                  </a:cubicBezTo>
                  <a:cubicBezTo>
                    <a:pt x="2873721" y="890879"/>
                    <a:pt x="2864908" y="893277"/>
                    <a:pt x="2858257" y="896233"/>
                  </a:cubicBezTo>
                  <a:cubicBezTo>
                    <a:pt x="2846591" y="901418"/>
                    <a:pt x="2821923" y="908344"/>
                    <a:pt x="2821923" y="908344"/>
                  </a:cubicBezTo>
                  <a:cubicBezTo>
                    <a:pt x="2815868" y="906326"/>
                    <a:pt x="2808863" y="906119"/>
                    <a:pt x="2803757" y="902289"/>
                  </a:cubicBezTo>
                  <a:cubicBezTo>
                    <a:pt x="2792338" y="893725"/>
                    <a:pt x="2787019" y="876524"/>
                    <a:pt x="2773478" y="872010"/>
                  </a:cubicBezTo>
                  <a:lnTo>
                    <a:pt x="2755312" y="865955"/>
                  </a:lnTo>
                  <a:cubicBezTo>
                    <a:pt x="2747238" y="857881"/>
                    <a:pt x="2734700" y="852565"/>
                    <a:pt x="2731089" y="841732"/>
                  </a:cubicBezTo>
                  <a:cubicBezTo>
                    <a:pt x="2729070" y="835676"/>
                    <a:pt x="2726787" y="829703"/>
                    <a:pt x="2725033" y="823565"/>
                  </a:cubicBezTo>
                  <a:cubicBezTo>
                    <a:pt x="2722747" y="815563"/>
                    <a:pt x="2722700" y="806787"/>
                    <a:pt x="2718978" y="799343"/>
                  </a:cubicBezTo>
                  <a:cubicBezTo>
                    <a:pt x="2716425" y="794236"/>
                    <a:pt x="2710903" y="791269"/>
                    <a:pt x="2706866" y="787232"/>
                  </a:cubicBezTo>
                  <a:cubicBezTo>
                    <a:pt x="2698792" y="789250"/>
                    <a:pt x="2690088" y="789565"/>
                    <a:pt x="2682644" y="793287"/>
                  </a:cubicBezTo>
                  <a:cubicBezTo>
                    <a:pt x="2665111" y="802054"/>
                    <a:pt x="2673355" y="808768"/>
                    <a:pt x="2664477" y="823565"/>
                  </a:cubicBezTo>
                  <a:cubicBezTo>
                    <a:pt x="2661540" y="828461"/>
                    <a:pt x="2656403" y="831640"/>
                    <a:pt x="2652366" y="835677"/>
                  </a:cubicBezTo>
                  <a:lnTo>
                    <a:pt x="2640255" y="872010"/>
                  </a:lnTo>
                  <a:cubicBezTo>
                    <a:pt x="2638236" y="878066"/>
                    <a:pt x="2638713" y="885663"/>
                    <a:pt x="2634199" y="890177"/>
                  </a:cubicBezTo>
                  <a:cubicBezTo>
                    <a:pt x="2575899" y="948477"/>
                    <a:pt x="2637916" y="889627"/>
                    <a:pt x="2591810" y="926511"/>
                  </a:cubicBezTo>
                  <a:cubicBezTo>
                    <a:pt x="2587352" y="930078"/>
                    <a:pt x="2584805" y="936069"/>
                    <a:pt x="2579698" y="938622"/>
                  </a:cubicBezTo>
                  <a:cubicBezTo>
                    <a:pt x="2568279" y="944331"/>
                    <a:pt x="2555475" y="946697"/>
                    <a:pt x="2543364" y="950734"/>
                  </a:cubicBezTo>
                  <a:lnTo>
                    <a:pt x="2507031" y="962845"/>
                  </a:lnTo>
                  <a:cubicBezTo>
                    <a:pt x="2500975" y="964864"/>
                    <a:pt x="2494175" y="965360"/>
                    <a:pt x="2488864" y="968901"/>
                  </a:cubicBezTo>
                  <a:cubicBezTo>
                    <a:pt x="2476753" y="976975"/>
                    <a:pt x="2466339" y="988520"/>
                    <a:pt x="2452530" y="993123"/>
                  </a:cubicBezTo>
                  <a:lnTo>
                    <a:pt x="2416196" y="1005234"/>
                  </a:lnTo>
                  <a:cubicBezTo>
                    <a:pt x="2412159" y="1009271"/>
                    <a:pt x="2408981" y="1014409"/>
                    <a:pt x="2404085" y="1017346"/>
                  </a:cubicBezTo>
                  <a:cubicBezTo>
                    <a:pt x="2384642" y="1029012"/>
                    <a:pt x="2372262" y="1021125"/>
                    <a:pt x="2349584" y="1017346"/>
                  </a:cubicBezTo>
                  <a:cubicBezTo>
                    <a:pt x="2345547" y="1013309"/>
                    <a:pt x="2341040" y="1009692"/>
                    <a:pt x="2337473" y="1005234"/>
                  </a:cubicBezTo>
                  <a:cubicBezTo>
                    <a:pt x="2332927" y="999551"/>
                    <a:pt x="2330839" y="991860"/>
                    <a:pt x="2325362" y="987067"/>
                  </a:cubicBezTo>
                  <a:cubicBezTo>
                    <a:pt x="2314408" y="977482"/>
                    <a:pt x="2301139" y="970919"/>
                    <a:pt x="2289028" y="962845"/>
                  </a:cubicBezTo>
                  <a:cubicBezTo>
                    <a:pt x="2282972" y="958808"/>
                    <a:pt x="2276007" y="955880"/>
                    <a:pt x="2270861" y="950734"/>
                  </a:cubicBezTo>
                  <a:cubicBezTo>
                    <a:pt x="2266824" y="946697"/>
                    <a:pt x="2263857" y="941175"/>
                    <a:pt x="2258750" y="938622"/>
                  </a:cubicBezTo>
                  <a:cubicBezTo>
                    <a:pt x="2247331" y="932913"/>
                    <a:pt x="2222416" y="926511"/>
                    <a:pt x="2222416" y="926511"/>
                  </a:cubicBezTo>
                  <a:cubicBezTo>
                    <a:pt x="2185408" y="932679"/>
                    <a:pt x="2177883" y="937487"/>
                    <a:pt x="2137637" y="926511"/>
                  </a:cubicBezTo>
                  <a:cubicBezTo>
                    <a:pt x="2130616" y="924596"/>
                    <a:pt x="2125526" y="918437"/>
                    <a:pt x="2119470" y="914400"/>
                  </a:cubicBezTo>
                  <a:cubicBezTo>
                    <a:pt x="2117452" y="908344"/>
                    <a:pt x="2116270" y="901942"/>
                    <a:pt x="2113415" y="896233"/>
                  </a:cubicBezTo>
                  <a:cubicBezTo>
                    <a:pt x="2110160" y="889723"/>
                    <a:pt x="2104260" y="884717"/>
                    <a:pt x="2101304" y="878066"/>
                  </a:cubicBezTo>
                  <a:cubicBezTo>
                    <a:pt x="2096119" y="866400"/>
                    <a:pt x="2089192" y="841732"/>
                    <a:pt x="2089192" y="841732"/>
                  </a:cubicBezTo>
                  <a:lnTo>
                    <a:pt x="2101304" y="805399"/>
                  </a:lnTo>
                  <a:lnTo>
                    <a:pt x="2107359" y="787232"/>
                  </a:lnTo>
                  <a:cubicBezTo>
                    <a:pt x="2105341" y="765028"/>
                    <a:pt x="2104457" y="742691"/>
                    <a:pt x="2101304" y="720620"/>
                  </a:cubicBezTo>
                  <a:cubicBezTo>
                    <a:pt x="2100401" y="714301"/>
                    <a:pt x="2099236" y="707437"/>
                    <a:pt x="2095248" y="702453"/>
                  </a:cubicBezTo>
                  <a:cubicBezTo>
                    <a:pt x="2090701" y="696770"/>
                    <a:pt x="2083137" y="694379"/>
                    <a:pt x="2077081" y="690342"/>
                  </a:cubicBezTo>
                  <a:cubicBezTo>
                    <a:pt x="2059925" y="638876"/>
                    <a:pt x="2083852" y="701628"/>
                    <a:pt x="2058914" y="660063"/>
                  </a:cubicBezTo>
                  <a:cubicBezTo>
                    <a:pt x="2055630" y="654590"/>
                    <a:pt x="2056143" y="647370"/>
                    <a:pt x="2052859" y="641897"/>
                  </a:cubicBezTo>
                  <a:cubicBezTo>
                    <a:pt x="2049921" y="637001"/>
                    <a:pt x="2044173" y="634353"/>
                    <a:pt x="2040747" y="629785"/>
                  </a:cubicBezTo>
                  <a:cubicBezTo>
                    <a:pt x="2032014" y="618141"/>
                    <a:pt x="2026817" y="603744"/>
                    <a:pt x="2016525" y="593452"/>
                  </a:cubicBezTo>
                  <a:cubicBezTo>
                    <a:pt x="2012488" y="589415"/>
                    <a:pt x="2007980" y="585799"/>
                    <a:pt x="2004413" y="581340"/>
                  </a:cubicBezTo>
                  <a:cubicBezTo>
                    <a:pt x="1999867" y="575657"/>
                    <a:pt x="1998474" y="567030"/>
                    <a:pt x="1992302" y="563173"/>
                  </a:cubicBezTo>
                  <a:cubicBezTo>
                    <a:pt x="1981476" y="556407"/>
                    <a:pt x="1966590" y="558144"/>
                    <a:pt x="1955968" y="551062"/>
                  </a:cubicBezTo>
                  <a:cubicBezTo>
                    <a:pt x="1933052" y="535784"/>
                    <a:pt x="1942948" y="544097"/>
                    <a:pt x="1925690" y="526840"/>
                  </a:cubicBezTo>
                  <a:cubicBezTo>
                    <a:pt x="1911278" y="483602"/>
                    <a:pt x="1924201" y="497587"/>
                    <a:pt x="1895412" y="478395"/>
                  </a:cubicBezTo>
                  <a:cubicBezTo>
                    <a:pt x="1883301" y="480413"/>
                    <a:pt x="1871064" y="481786"/>
                    <a:pt x="1859078" y="484450"/>
                  </a:cubicBezTo>
                  <a:cubicBezTo>
                    <a:pt x="1852847" y="485835"/>
                    <a:pt x="1847295" y="490506"/>
                    <a:pt x="1840912" y="490506"/>
                  </a:cubicBezTo>
                  <a:cubicBezTo>
                    <a:pt x="1832589" y="490506"/>
                    <a:pt x="1824763" y="486469"/>
                    <a:pt x="1816689" y="484450"/>
                  </a:cubicBezTo>
                  <a:cubicBezTo>
                    <a:pt x="1818708" y="478394"/>
                    <a:pt x="1822745" y="472666"/>
                    <a:pt x="1822745" y="466283"/>
                  </a:cubicBezTo>
                  <a:cubicBezTo>
                    <a:pt x="1822745" y="454005"/>
                    <a:pt x="1822781" y="440610"/>
                    <a:pt x="1816689" y="429950"/>
                  </a:cubicBezTo>
                  <a:cubicBezTo>
                    <a:pt x="1813522" y="424408"/>
                    <a:pt x="1804781" y="425146"/>
                    <a:pt x="1798522" y="423894"/>
                  </a:cubicBezTo>
                  <a:cubicBezTo>
                    <a:pt x="1784526" y="421095"/>
                    <a:pt x="1770263" y="419857"/>
                    <a:pt x="1756133" y="417838"/>
                  </a:cubicBezTo>
                  <a:cubicBezTo>
                    <a:pt x="1754114" y="411782"/>
                    <a:pt x="1750077" y="406054"/>
                    <a:pt x="1750077" y="399671"/>
                  </a:cubicBezTo>
                  <a:cubicBezTo>
                    <a:pt x="1750077" y="393288"/>
                    <a:pt x="1751619" y="386018"/>
                    <a:pt x="1756133" y="381504"/>
                  </a:cubicBezTo>
                  <a:cubicBezTo>
                    <a:pt x="1776955" y="360682"/>
                    <a:pt x="1787789" y="358841"/>
                    <a:pt x="1810633" y="351226"/>
                  </a:cubicBezTo>
                  <a:cubicBezTo>
                    <a:pt x="1815540" y="346320"/>
                    <a:pt x="1834042" y="331431"/>
                    <a:pt x="1828800" y="320948"/>
                  </a:cubicBezTo>
                  <a:cubicBezTo>
                    <a:pt x="1825945" y="315239"/>
                    <a:pt x="1816689" y="316911"/>
                    <a:pt x="1810633" y="314893"/>
                  </a:cubicBezTo>
                  <a:cubicBezTo>
                    <a:pt x="1798522" y="316911"/>
                    <a:pt x="1785796" y="316637"/>
                    <a:pt x="1774300" y="320948"/>
                  </a:cubicBezTo>
                  <a:cubicBezTo>
                    <a:pt x="1768954" y="322953"/>
                    <a:pt x="1767084" y="330122"/>
                    <a:pt x="1762188" y="333059"/>
                  </a:cubicBezTo>
                  <a:cubicBezTo>
                    <a:pt x="1756714" y="336343"/>
                    <a:pt x="1750077" y="337096"/>
                    <a:pt x="1744021" y="339115"/>
                  </a:cubicBezTo>
                  <a:cubicBezTo>
                    <a:pt x="1709701" y="390597"/>
                    <a:pt x="1766236" y="310838"/>
                    <a:pt x="1695576" y="381504"/>
                  </a:cubicBezTo>
                  <a:cubicBezTo>
                    <a:pt x="1678319" y="398762"/>
                    <a:pt x="1688216" y="390449"/>
                    <a:pt x="1665298" y="405727"/>
                  </a:cubicBezTo>
                  <a:cubicBezTo>
                    <a:pt x="1661261" y="411783"/>
                    <a:pt x="1658870" y="419347"/>
                    <a:pt x="1653187" y="423894"/>
                  </a:cubicBezTo>
                  <a:cubicBezTo>
                    <a:pt x="1648203" y="427882"/>
                    <a:pt x="1636272" y="436209"/>
                    <a:pt x="1635020" y="429950"/>
                  </a:cubicBezTo>
                  <a:cubicBezTo>
                    <a:pt x="1632516" y="417432"/>
                    <a:pt x="1643094" y="405727"/>
                    <a:pt x="1647131" y="393616"/>
                  </a:cubicBezTo>
                  <a:lnTo>
                    <a:pt x="1653187" y="375449"/>
                  </a:lnTo>
                  <a:cubicBezTo>
                    <a:pt x="1655206" y="369393"/>
                    <a:pt x="1653932" y="360823"/>
                    <a:pt x="1659243" y="357282"/>
                  </a:cubicBezTo>
                  <a:lnTo>
                    <a:pt x="1677410" y="345171"/>
                  </a:lnTo>
                  <a:cubicBezTo>
                    <a:pt x="1679428" y="339115"/>
                    <a:pt x="1679546" y="332043"/>
                    <a:pt x="1683465" y="327004"/>
                  </a:cubicBezTo>
                  <a:cubicBezTo>
                    <a:pt x="1693980" y="313484"/>
                    <a:pt x="1710298" y="304921"/>
                    <a:pt x="1719799" y="290670"/>
                  </a:cubicBezTo>
                  <a:lnTo>
                    <a:pt x="1731910" y="272503"/>
                  </a:lnTo>
                  <a:cubicBezTo>
                    <a:pt x="1729892" y="254336"/>
                    <a:pt x="1730664" y="235637"/>
                    <a:pt x="1725855" y="218003"/>
                  </a:cubicBezTo>
                  <a:cubicBezTo>
                    <a:pt x="1724353" y="212495"/>
                    <a:pt x="1719375" y="206830"/>
                    <a:pt x="1713743" y="205891"/>
                  </a:cubicBezTo>
                  <a:cubicBezTo>
                    <a:pt x="1705534" y="204523"/>
                    <a:pt x="1697595" y="209928"/>
                    <a:pt x="1689521" y="211947"/>
                  </a:cubicBezTo>
                  <a:cubicBezTo>
                    <a:pt x="1683481" y="230067"/>
                    <a:pt x="1682915" y="249822"/>
                    <a:pt x="1665298" y="260392"/>
                  </a:cubicBezTo>
                  <a:cubicBezTo>
                    <a:pt x="1659824" y="263676"/>
                    <a:pt x="1653187" y="264429"/>
                    <a:pt x="1647131" y="266448"/>
                  </a:cubicBezTo>
                  <a:cubicBezTo>
                    <a:pt x="1645465" y="271445"/>
                    <a:pt x="1640048" y="296726"/>
                    <a:pt x="1628964" y="296726"/>
                  </a:cubicBezTo>
                  <a:cubicBezTo>
                    <a:pt x="1621686" y="296726"/>
                    <a:pt x="1616853" y="288651"/>
                    <a:pt x="1610798" y="284614"/>
                  </a:cubicBezTo>
                  <a:cubicBezTo>
                    <a:pt x="1606761" y="272503"/>
                    <a:pt x="1605767" y="258903"/>
                    <a:pt x="1598686" y="248281"/>
                  </a:cubicBezTo>
                  <a:lnTo>
                    <a:pt x="1574464" y="211947"/>
                  </a:lnTo>
                  <a:cubicBezTo>
                    <a:pt x="1570427" y="205891"/>
                    <a:pt x="1567499" y="198926"/>
                    <a:pt x="1562353" y="193780"/>
                  </a:cubicBezTo>
                  <a:cubicBezTo>
                    <a:pt x="1558316" y="189743"/>
                    <a:pt x="1553808" y="186127"/>
                    <a:pt x="1550241" y="181669"/>
                  </a:cubicBezTo>
                  <a:cubicBezTo>
                    <a:pt x="1527170" y="152831"/>
                    <a:pt x="1551108" y="172154"/>
                    <a:pt x="1519963" y="151391"/>
                  </a:cubicBezTo>
                  <a:cubicBezTo>
                    <a:pt x="1509870" y="153409"/>
                    <a:pt x="1496963" y="150168"/>
                    <a:pt x="1489685" y="157446"/>
                  </a:cubicBezTo>
                  <a:cubicBezTo>
                    <a:pt x="1480658" y="166473"/>
                    <a:pt x="1477574" y="193780"/>
                    <a:pt x="1477574" y="193780"/>
                  </a:cubicBezTo>
                  <a:cubicBezTo>
                    <a:pt x="1473537" y="189743"/>
                    <a:pt x="1468015" y="186776"/>
                    <a:pt x="1465462" y="181669"/>
                  </a:cubicBezTo>
                  <a:cubicBezTo>
                    <a:pt x="1459753" y="170250"/>
                    <a:pt x="1453351" y="145335"/>
                    <a:pt x="1453351" y="145335"/>
                  </a:cubicBezTo>
                  <a:cubicBezTo>
                    <a:pt x="1445277" y="147354"/>
                    <a:pt x="1436054" y="146775"/>
                    <a:pt x="1429129" y="151391"/>
                  </a:cubicBezTo>
                  <a:cubicBezTo>
                    <a:pt x="1423073" y="155428"/>
                    <a:pt x="1424295" y="169557"/>
                    <a:pt x="1417017" y="169557"/>
                  </a:cubicBezTo>
                  <a:cubicBezTo>
                    <a:pt x="1408453" y="169557"/>
                    <a:pt x="1406337" y="155550"/>
                    <a:pt x="1398851" y="151391"/>
                  </a:cubicBezTo>
                  <a:cubicBezTo>
                    <a:pt x="1387691" y="145191"/>
                    <a:pt x="1374628" y="143316"/>
                    <a:pt x="1362517" y="139279"/>
                  </a:cubicBezTo>
                  <a:lnTo>
                    <a:pt x="1344350" y="133224"/>
                  </a:lnTo>
                  <a:cubicBezTo>
                    <a:pt x="1346369" y="139280"/>
                    <a:pt x="1346418" y="146406"/>
                    <a:pt x="1350406" y="151391"/>
                  </a:cubicBezTo>
                  <a:cubicBezTo>
                    <a:pt x="1354952" y="157074"/>
                    <a:pt x="1364715" y="157331"/>
                    <a:pt x="1368572" y="163502"/>
                  </a:cubicBezTo>
                  <a:cubicBezTo>
                    <a:pt x="1375338" y="174328"/>
                    <a:pt x="1380684" y="199836"/>
                    <a:pt x="1380684" y="199836"/>
                  </a:cubicBezTo>
                  <a:cubicBezTo>
                    <a:pt x="1378665" y="211947"/>
                    <a:pt x="1378939" y="224673"/>
                    <a:pt x="1374628" y="236169"/>
                  </a:cubicBezTo>
                  <a:cubicBezTo>
                    <a:pt x="1365110" y="261551"/>
                    <a:pt x="1327993" y="243965"/>
                    <a:pt x="1314072" y="242225"/>
                  </a:cubicBezTo>
                  <a:cubicBezTo>
                    <a:pt x="1312053" y="236169"/>
                    <a:pt x="1308016" y="230441"/>
                    <a:pt x="1308016" y="224058"/>
                  </a:cubicBezTo>
                  <a:cubicBezTo>
                    <a:pt x="1308016" y="208839"/>
                    <a:pt x="1320060" y="199969"/>
                    <a:pt x="1326183" y="187724"/>
                  </a:cubicBezTo>
                  <a:cubicBezTo>
                    <a:pt x="1329038" y="182015"/>
                    <a:pt x="1330220" y="175613"/>
                    <a:pt x="1332239" y="169557"/>
                  </a:cubicBezTo>
                  <a:cubicBezTo>
                    <a:pt x="1330220" y="163502"/>
                    <a:pt x="1330697" y="155904"/>
                    <a:pt x="1326183" y="151391"/>
                  </a:cubicBezTo>
                  <a:cubicBezTo>
                    <a:pt x="1321669" y="146877"/>
                    <a:pt x="1313725" y="148190"/>
                    <a:pt x="1308016" y="145335"/>
                  </a:cubicBezTo>
                  <a:cubicBezTo>
                    <a:pt x="1301506" y="142080"/>
                    <a:pt x="1295905" y="137261"/>
                    <a:pt x="1289849" y="133224"/>
                  </a:cubicBezTo>
                  <a:cubicBezTo>
                    <a:pt x="1285705" y="120791"/>
                    <a:pt x="1284984" y="109597"/>
                    <a:pt x="1271682" y="102946"/>
                  </a:cubicBezTo>
                  <a:cubicBezTo>
                    <a:pt x="1260264" y="97237"/>
                    <a:pt x="1235349" y="90834"/>
                    <a:pt x="1235349" y="90834"/>
                  </a:cubicBezTo>
                  <a:cubicBezTo>
                    <a:pt x="1227829" y="83315"/>
                    <a:pt x="1215573" y="69476"/>
                    <a:pt x="1205070" y="66612"/>
                  </a:cubicBezTo>
                  <a:cubicBezTo>
                    <a:pt x="1189369" y="62330"/>
                    <a:pt x="1172773" y="62575"/>
                    <a:pt x="1156625" y="60556"/>
                  </a:cubicBezTo>
                  <a:cubicBezTo>
                    <a:pt x="1150570" y="58538"/>
                    <a:pt x="1143932" y="57785"/>
                    <a:pt x="1138459" y="54501"/>
                  </a:cubicBezTo>
                  <a:cubicBezTo>
                    <a:pt x="1126712" y="47453"/>
                    <a:pt x="1122488" y="34125"/>
                    <a:pt x="1114236" y="24222"/>
                  </a:cubicBezTo>
                  <a:cubicBezTo>
                    <a:pt x="1108753" y="17643"/>
                    <a:pt x="1103195" y="10805"/>
                    <a:pt x="1096069" y="6055"/>
                  </a:cubicBezTo>
                  <a:cubicBezTo>
                    <a:pt x="1090758" y="2514"/>
                    <a:pt x="1083958" y="2018"/>
                    <a:pt x="1077902" y="0"/>
                  </a:cubicBezTo>
                  <a:cubicBezTo>
                    <a:pt x="1045605" y="10765"/>
                    <a:pt x="1065791" y="-2692"/>
                    <a:pt x="1065791" y="24222"/>
                  </a:cubicBezTo>
                  <a:cubicBezTo>
                    <a:pt x="1065791" y="30605"/>
                    <a:pt x="1061754" y="36333"/>
                    <a:pt x="1059735" y="42389"/>
                  </a:cubicBezTo>
                  <a:cubicBezTo>
                    <a:pt x="1037531" y="40371"/>
                    <a:pt x="1015419" y="36334"/>
                    <a:pt x="993123" y="36334"/>
                  </a:cubicBezTo>
                  <a:cubicBezTo>
                    <a:pt x="984801" y="36334"/>
                    <a:pt x="974317" y="36070"/>
                    <a:pt x="968901" y="42389"/>
                  </a:cubicBezTo>
                  <a:cubicBezTo>
                    <a:pt x="960593" y="52082"/>
                    <a:pt x="960827" y="66612"/>
                    <a:pt x="956790" y="78723"/>
                  </a:cubicBezTo>
                  <a:cubicBezTo>
                    <a:pt x="954771" y="84779"/>
                    <a:pt x="956045" y="93349"/>
                    <a:pt x="950734" y="96890"/>
                  </a:cubicBezTo>
                  <a:lnTo>
                    <a:pt x="932567" y="109001"/>
                  </a:lnTo>
                  <a:lnTo>
                    <a:pt x="920456" y="145335"/>
                  </a:lnTo>
                  <a:lnTo>
                    <a:pt x="914400" y="163502"/>
                  </a:lnTo>
                  <a:cubicBezTo>
                    <a:pt x="912382" y="175613"/>
                    <a:pt x="908345" y="187558"/>
                    <a:pt x="908345" y="199836"/>
                  </a:cubicBezTo>
                  <a:cubicBezTo>
                    <a:pt x="908345" y="214109"/>
                    <a:pt x="908017" y="229459"/>
                    <a:pt x="914400" y="242225"/>
                  </a:cubicBezTo>
                  <a:cubicBezTo>
                    <a:pt x="917255" y="247934"/>
                    <a:pt x="926258" y="247310"/>
                    <a:pt x="932567" y="248281"/>
                  </a:cubicBezTo>
                  <a:cubicBezTo>
                    <a:pt x="952617" y="251366"/>
                    <a:pt x="972938" y="252318"/>
                    <a:pt x="993123" y="254336"/>
                  </a:cubicBezTo>
                  <a:cubicBezTo>
                    <a:pt x="999179" y="256355"/>
                    <a:pt x="1006776" y="255878"/>
                    <a:pt x="1011290" y="260392"/>
                  </a:cubicBezTo>
                  <a:cubicBezTo>
                    <a:pt x="1030375" y="279477"/>
                    <a:pt x="1012391" y="281678"/>
                    <a:pt x="999179" y="284614"/>
                  </a:cubicBezTo>
                  <a:cubicBezTo>
                    <a:pt x="987193" y="287277"/>
                    <a:pt x="974956" y="288651"/>
                    <a:pt x="962845" y="290670"/>
                  </a:cubicBezTo>
                  <a:cubicBezTo>
                    <a:pt x="960827" y="304800"/>
                    <a:pt x="967627" y="323770"/>
                    <a:pt x="956790" y="333059"/>
                  </a:cubicBezTo>
                  <a:cubicBezTo>
                    <a:pt x="950821" y="338176"/>
                    <a:pt x="913045" y="324533"/>
                    <a:pt x="902289" y="320948"/>
                  </a:cubicBezTo>
                  <a:cubicBezTo>
                    <a:pt x="896233" y="324985"/>
                    <a:pt x="888669" y="327376"/>
                    <a:pt x="884122" y="333059"/>
                  </a:cubicBezTo>
                  <a:cubicBezTo>
                    <a:pt x="880134" y="338043"/>
                    <a:pt x="881350" y="345752"/>
                    <a:pt x="878066" y="351226"/>
                  </a:cubicBezTo>
                  <a:cubicBezTo>
                    <a:pt x="869753" y="365082"/>
                    <a:pt x="862080" y="364630"/>
                    <a:pt x="847788" y="369393"/>
                  </a:cubicBezTo>
                  <a:cubicBezTo>
                    <a:pt x="841732" y="367375"/>
                    <a:pt x="836004" y="363338"/>
                    <a:pt x="829621" y="363338"/>
                  </a:cubicBezTo>
                  <a:cubicBezTo>
                    <a:pt x="795380" y="363338"/>
                    <a:pt x="788559" y="366932"/>
                    <a:pt x="763010" y="375449"/>
                  </a:cubicBezTo>
                  <a:cubicBezTo>
                    <a:pt x="733756" y="404700"/>
                    <a:pt x="770939" y="369104"/>
                    <a:pt x="732731" y="399671"/>
                  </a:cubicBezTo>
                  <a:cubicBezTo>
                    <a:pt x="728273" y="403238"/>
                    <a:pt x="725188" y="408357"/>
                    <a:pt x="720620" y="411783"/>
                  </a:cubicBezTo>
                  <a:cubicBezTo>
                    <a:pt x="708975" y="420517"/>
                    <a:pt x="696397" y="427931"/>
                    <a:pt x="684286" y="436005"/>
                  </a:cubicBezTo>
                  <a:cubicBezTo>
                    <a:pt x="678230" y="440042"/>
                    <a:pt x="671265" y="442970"/>
                    <a:pt x="666119" y="448116"/>
                  </a:cubicBezTo>
                  <a:cubicBezTo>
                    <a:pt x="662082" y="452153"/>
                    <a:pt x="658904" y="457291"/>
                    <a:pt x="654008" y="460228"/>
                  </a:cubicBezTo>
                  <a:cubicBezTo>
                    <a:pt x="648534" y="463512"/>
                    <a:pt x="641897" y="464265"/>
                    <a:pt x="635841" y="466283"/>
                  </a:cubicBezTo>
                  <a:cubicBezTo>
                    <a:pt x="624576" y="477549"/>
                    <a:pt x="620843" y="482867"/>
                    <a:pt x="605563" y="490506"/>
                  </a:cubicBezTo>
                  <a:cubicBezTo>
                    <a:pt x="599854" y="493361"/>
                    <a:pt x="593452" y="494543"/>
                    <a:pt x="587396" y="496561"/>
                  </a:cubicBezTo>
                  <a:cubicBezTo>
                    <a:pt x="577303" y="494543"/>
                    <a:pt x="565682" y="496215"/>
                    <a:pt x="557118" y="490506"/>
                  </a:cubicBezTo>
                  <a:cubicBezTo>
                    <a:pt x="551807" y="486965"/>
                    <a:pt x="555050" y="477324"/>
                    <a:pt x="551062" y="472339"/>
                  </a:cubicBezTo>
                  <a:cubicBezTo>
                    <a:pt x="546516" y="466656"/>
                    <a:pt x="538951" y="464265"/>
                    <a:pt x="532896" y="460228"/>
                  </a:cubicBezTo>
                  <a:cubicBezTo>
                    <a:pt x="526840" y="462246"/>
                    <a:pt x="519243" y="461770"/>
                    <a:pt x="514729" y="466283"/>
                  </a:cubicBezTo>
                  <a:cubicBezTo>
                    <a:pt x="510215" y="470797"/>
                    <a:pt x="510221" y="478257"/>
                    <a:pt x="508673" y="484450"/>
                  </a:cubicBezTo>
                  <a:cubicBezTo>
                    <a:pt x="506177" y="494435"/>
                    <a:pt x="506671" y="505268"/>
                    <a:pt x="502617" y="514728"/>
                  </a:cubicBezTo>
                  <a:cubicBezTo>
                    <a:pt x="497075" y="527660"/>
                    <a:pt x="483533" y="529164"/>
                    <a:pt x="472339" y="532895"/>
                  </a:cubicBezTo>
                  <a:cubicBezTo>
                    <a:pt x="443551" y="552086"/>
                    <a:pt x="461074" y="542706"/>
                    <a:pt x="417839" y="557118"/>
                  </a:cubicBezTo>
                  <a:lnTo>
                    <a:pt x="399672" y="563173"/>
                  </a:lnTo>
                  <a:lnTo>
                    <a:pt x="375449" y="587396"/>
                  </a:lnTo>
                  <a:cubicBezTo>
                    <a:pt x="359774" y="603071"/>
                    <a:pt x="342679" y="622541"/>
                    <a:pt x="320949" y="629785"/>
                  </a:cubicBezTo>
                  <a:lnTo>
                    <a:pt x="302782" y="635841"/>
                  </a:lnTo>
                  <a:cubicBezTo>
                    <a:pt x="272092" y="666528"/>
                    <a:pt x="311810" y="630424"/>
                    <a:pt x="272504" y="654008"/>
                  </a:cubicBezTo>
                  <a:cubicBezTo>
                    <a:pt x="267608" y="656945"/>
                    <a:pt x="265288" y="663182"/>
                    <a:pt x="260392" y="666119"/>
                  </a:cubicBezTo>
                  <a:cubicBezTo>
                    <a:pt x="254918" y="669403"/>
                    <a:pt x="247934" y="669320"/>
                    <a:pt x="242225" y="672175"/>
                  </a:cubicBezTo>
                  <a:cubicBezTo>
                    <a:pt x="195269" y="695653"/>
                    <a:pt x="251556" y="675120"/>
                    <a:pt x="205892" y="690342"/>
                  </a:cubicBezTo>
                  <a:cubicBezTo>
                    <a:pt x="171100" y="725133"/>
                    <a:pt x="189154" y="716107"/>
                    <a:pt x="157447" y="726675"/>
                  </a:cubicBezTo>
                  <a:cubicBezTo>
                    <a:pt x="153410" y="730712"/>
                    <a:pt x="150231" y="735849"/>
                    <a:pt x="145335" y="738787"/>
                  </a:cubicBezTo>
                  <a:cubicBezTo>
                    <a:pt x="139861" y="742071"/>
                    <a:pt x="132877" y="741987"/>
                    <a:pt x="127168" y="744842"/>
                  </a:cubicBezTo>
                  <a:cubicBezTo>
                    <a:pt x="120659" y="748097"/>
                    <a:pt x="115057" y="752916"/>
                    <a:pt x="109002" y="756953"/>
                  </a:cubicBezTo>
                  <a:cubicBezTo>
                    <a:pt x="106983" y="763009"/>
                    <a:pt x="106656" y="769926"/>
                    <a:pt x="102946" y="775120"/>
                  </a:cubicBezTo>
                  <a:cubicBezTo>
                    <a:pt x="96309" y="784412"/>
                    <a:pt x="78723" y="799343"/>
                    <a:pt x="78723" y="799343"/>
                  </a:cubicBezTo>
                  <a:cubicBezTo>
                    <a:pt x="66935" y="834710"/>
                    <a:pt x="81892" y="802230"/>
                    <a:pt x="54501" y="829621"/>
                  </a:cubicBezTo>
                  <a:cubicBezTo>
                    <a:pt x="27109" y="857013"/>
                    <a:pt x="59591" y="842054"/>
                    <a:pt x="24223" y="853844"/>
                  </a:cubicBezTo>
                  <a:cubicBezTo>
                    <a:pt x="22204" y="859899"/>
                    <a:pt x="21451" y="866537"/>
                    <a:pt x="18167" y="872010"/>
                  </a:cubicBezTo>
                  <a:cubicBezTo>
                    <a:pt x="15230" y="876906"/>
                    <a:pt x="6056" y="878413"/>
                    <a:pt x="6056" y="884122"/>
                  </a:cubicBezTo>
                  <a:cubicBezTo>
                    <a:pt x="6056" y="891400"/>
                    <a:pt x="14130" y="896233"/>
                    <a:pt x="18167" y="902289"/>
                  </a:cubicBezTo>
                  <a:cubicBezTo>
                    <a:pt x="16149" y="908344"/>
                    <a:pt x="15396" y="914982"/>
                    <a:pt x="12112" y="920455"/>
                  </a:cubicBezTo>
                  <a:cubicBezTo>
                    <a:pt x="9174" y="925351"/>
                    <a:pt x="0" y="926857"/>
                    <a:pt x="0" y="932567"/>
                  </a:cubicBezTo>
                  <a:cubicBezTo>
                    <a:pt x="0" y="938276"/>
                    <a:pt x="7005" y="942125"/>
                    <a:pt x="12112" y="944678"/>
                  </a:cubicBezTo>
                  <a:cubicBezTo>
                    <a:pt x="23530" y="950387"/>
                    <a:pt x="36334" y="952752"/>
                    <a:pt x="48445" y="956789"/>
                  </a:cubicBezTo>
                  <a:lnTo>
                    <a:pt x="66612" y="962845"/>
                  </a:lnTo>
                  <a:lnTo>
                    <a:pt x="84779" y="968901"/>
                  </a:lnTo>
                  <a:lnTo>
                    <a:pt x="102946" y="974956"/>
                  </a:lnTo>
                  <a:cubicBezTo>
                    <a:pt x="122493" y="972164"/>
                    <a:pt x="163530" y="968882"/>
                    <a:pt x="181669" y="956789"/>
                  </a:cubicBezTo>
                  <a:cubicBezTo>
                    <a:pt x="187725" y="952752"/>
                    <a:pt x="192815" y="946593"/>
                    <a:pt x="199836" y="944678"/>
                  </a:cubicBezTo>
                  <a:cubicBezTo>
                    <a:pt x="215537" y="940396"/>
                    <a:pt x="232171" y="940923"/>
                    <a:pt x="248281" y="938622"/>
                  </a:cubicBezTo>
                  <a:cubicBezTo>
                    <a:pt x="260436" y="936886"/>
                    <a:pt x="272504" y="934585"/>
                    <a:pt x="284615" y="932567"/>
                  </a:cubicBezTo>
                  <a:cubicBezTo>
                    <a:pt x="297068" y="928416"/>
                    <a:pt x="314333" y="922144"/>
                    <a:pt x="327004" y="920455"/>
                  </a:cubicBezTo>
                  <a:cubicBezTo>
                    <a:pt x="349104" y="917508"/>
                    <a:pt x="371412" y="916418"/>
                    <a:pt x="393616" y="914400"/>
                  </a:cubicBezTo>
                  <a:cubicBezTo>
                    <a:pt x="399119" y="906146"/>
                    <a:pt x="408249" y="889876"/>
                    <a:pt x="417839" y="884122"/>
                  </a:cubicBezTo>
                  <a:cubicBezTo>
                    <a:pt x="462610" y="857260"/>
                    <a:pt x="408235" y="902704"/>
                    <a:pt x="454172" y="865955"/>
                  </a:cubicBezTo>
                  <a:cubicBezTo>
                    <a:pt x="458630" y="862388"/>
                    <a:pt x="460776" y="855346"/>
                    <a:pt x="466284" y="853844"/>
                  </a:cubicBezTo>
                  <a:cubicBezTo>
                    <a:pt x="483918" y="849035"/>
                    <a:pt x="502617" y="849807"/>
                    <a:pt x="520784" y="847788"/>
                  </a:cubicBezTo>
                  <a:cubicBezTo>
                    <a:pt x="496661" y="883973"/>
                    <a:pt x="523007" y="852509"/>
                    <a:pt x="490506" y="872010"/>
                  </a:cubicBezTo>
                  <a:cubicBezTo>
                    <a:pt x="448944" y="896947"/>
                    <a:pt x="511692" y="873024"/>
                    <a:pt x="460228" y="890177"/>
                  </a:cubicBezTo>
                  <a:cubicBezTo>
                    <a:pt x="456191" y="896233"/>
                    <a:pt x="451073" y="901693"/>
                    <a:pt x="448117" y="908344"/>
                  </a:cubicBezTo>
                  <a:cubicBezTo>
                    <a:pt x="425851" y="958443"/>
                    <a:pt x="448768" y="931918"/>
                    <a:pt x="423894" y="956789"/>
                  </a:cubicBezTo>
                  <a:cubicBezTo>
                    <a:pt x="428404" y="970319"/>
                    <a:pt x="434570" y="999437"/>
                    <a:pt x="448117" y="1011290"/>
                  </a:cubicBezTo>
                  <a:cubicBezTo>
                    <a:pt x="459071" y="1020875"/>
                    <a:pt x="484451" y="1035512"/>
                    <a:pt x="484451" y="1035512"/>
                  </a:cubicBezTo>
                  <a:cubicBezTo>
                    <a:pt x="501601" y="1086966"/>
                    <a:pt x="477684" y="1024236"/>
                    <a:pt x="502617" y="1065791"/>
                  </a:cubicBezTo>
                  <a:cubicBezTo>
                    <a:pt x="505901" y="1071264"/>
                    <a:pt x="505818" y="1078248"/>
                    <a:pt x="508673" y="1083957"/>
                  </a:cubicBezTo>
                  <a:cubicBezTo>
                    <a:pt x="511526" y="1089663"/>
                    <a:pt x="525385" y="1110481"/>
                    <a:pt x="532896" y="1114236"/>
                  </a:cubicBezTo>
                  <a:cubicBezTo>
                    <a:pt x="544314" y="1119945"/>
                    <a:pt x="569229" y="1126347"/>
                    <a:pt x="569229" y="1126347"/>
                  </a:cubicBezTo>
                  <a:cubicBezTo>
                    <a:pt x="573266" y="1130384"/>
                    <a:pt x="577774" y="1134000"/>
                    <a:pt x="581341" y="1138458"/>
                  </a:cubicBezTo>
                  <a:cubicBezTo>
                    <a:pt x="585888" y="1144141"/>
                    <a:pt x="587280" y="1152768"/>
                    <a:pt x="593452" y="1156625"/>
                  </a:cubicBezTo>
                  <a:cubicBezTo>
                    <a:pt x="604278" y="1163391"/>
                    <a:pt x="617675" y="1164699"/>
                    <a:pt x="629786" y="1168736"/>
                  </a:cubicBezTo>
                  <a:lnTo>
                    <a:pt x="647953" y="1174792"/>
                  </a:lnTo>
                  <a:cubicBezTo>
                    <a:pt x="649971" y="1168736"/>
                    <a:pt x="651153" y="1162334"/>
                    <a:pt x="654008" y="1156625"/>
                  </a:cubicBezTo>
                  <a:cubicBezTo>
                    <a:pt x="658776" y="1147088"/>
                    <a:pt x="669217" y="1133107"/>
                    <a:pt x="678231" y="1126347"/>
                  </a:cubicBezTo>
                  <a:cubicBezTo>
                    <a:pt x="689876" y="1117613"/>
                    <a:pt x="704271" y="1112416"/>
                    <a:pt x="714564" y="1102124"/>
                  </a:cubicBezTo>
                  <a:cubicBezTo>
                    <a:pt x="728911" y="1087778"/>
                    <a:pt x="742468" y="1072639"/>
                    <a:pt x="763010" y="1065791"/>
                  </a:cubicBezTo>
                  <a:lnTo>
                    <a:pt x="799343" y="1053679"/>
                  </a:lnTo>
                  <a:lnTo>
                    <a:pt x="817510" y="1047624"/>
                  </a:lnTo>
                  <a:cubicBezTo>
                    <a:pt x="859900" y="1061754"/>
                    <a:pt x="849807" y="1047624"/>
                    <a:pt x="859900" y="1077902"/>
                  </a:cubicBezTo>
                  <a:cubicBezTo>
                    <a:pt x="855863" y="1081939"/>
                    <a:pt x="849593" y="1084597"/>
                    <a:pt x="847788" y="1090013"/>
                  </a:cubicBezTo>
                  <a:cubicBezTo>
                    <a:pt x="843274" y="1103554"/>
                    <a:pt x="849298" y="1120299"/>
                    <a:pt x="841733" y="1132403"/>
                  </a:cubicBezTo>
                  <a:cubicBezTo>
                    <a:pt x="837322" y="1139461"/>
                    <a:pt x="825584" y="1136440"/>
                    <a:pt x="817510" y="1138458"/>
                  </a:cubicBezTo>
                  <a:cubicBezTo>
                    <a:pt x="805399" y="1130384"/>
                    <a:pt x="778321" y="1099963"/>
                    <a:pt x="781176" y="1114236"/>
                  </a:cubicBezTo>
                  <a:cubicBezTo>
                    <a:pt x="783480" y="1125754"/>
                    <a:pt x="787081" y="1150266"/>
                    <a:pt x="793288" y="1162681"/>
                  </a:cubicBezTo>
                  <a:cubicBezTo>
                    <a:pt x="796543" y="1169191"/>
                    <a:pt x="802443" y="1174197"/>
                    <a:pt x="805399" y="1180848"/>
                  </a:cubicBezTo>
                  <a:cubicBezTo>
                    <a:pt x="827666" y="1230948"/>
                    <a:pt x="804749" y="1204419"/>
                    <a:pt x="829621" y="1229293"/>
                  </a:cubicBezTo>
                  <a:lnTo>
                    <a:pt x="841733" y="1265626"/>
                  </a:lnTo>
                  <a:cubicBezTo>
                    <a:pt x="843752" y="1271682"/>
                    <a:pt x="846240" y="1277600"/>
                    <a:pt x="847788" y="1283793"/>
                  </a:cubicBezTo>
                  <a:cubicBezTo>
                    <a:pt x="856939" y="1320396"/>
                    <a:pt x="851214" y="1300128"/>
                    <a:pt x="865955" y="1344350"/>
                  </a:cubicBezTo>
                  <a:lnTo>
                    <a:pt x="878066" y="1380683"/>
                  </a:lnTo>
                  <a:lnTo>
                    <a:pt x="884122" y="1398850"/>
                  </a:lnTo>
                  <a:cubicBezTo>
                    <a:pt x="873896" y="1593141"/>
                    <a:pt x="916134" y="1507852"/>
                    <a:pt x="853844" y="1507852"/>
                  </a:cubicBezTo>
                  <a:cubicBezTo>
                    <a:pt x="847461" y="1507852"/>
                    <a:pt x="841733" y="1511889"/>
                    <a:pt x="835677" y="1513907"/>
                  </a:cubicBezTo>
                  <a:cubicBezTo>
                    <a:pt x="833658" y="1540148"/>
                    <a:pt x="832885" y="1566515"/>
                    <a:pt x="829621" y="1592630"/>
                  </a:cubicBezTo>
                  <a:cubicBezTo>
                    <a:pt x="828829" y="1598964"/>
                    <a:pt x="825320" y="1604659"/>
                    <a:pt x="823566" y="1610797"/>
                  </a:cubicBezTo>
                  <a:cubicBezTo>
                    <a:pt x="821280" y="1618800"/>
                    <a:pt x="819529" y="1626946"/>
                    <a:pt x="817510" y="1635020"/>
                  </a:cubicBezTo>
                  <a:cubicBezTo>
                    <a:pt x="815492" y="1667317"/>
                    <a:pt x="820586" y="1700865"/>
                    <a:pt x="811455" y="1731910"/>
                  </a:cubicBezTo>
                  <a:cubicBezTo>
                    <a:pt x="809107" y="1739895"/>
                    <a:pt x="795204" y="1735573"/>
                    <a:pt x="787232" y="1737965"/>
                  </a:cubicBezTo>
                  <a:cubicBezTo>
                    <a:pt x="747927" y="1749756"/>
                    <a:pt x="759278" y="1744490"/>
                    <a:pt x="732731" y="1762188"/>
                  </a:cubicBezTo>
                  <a:cubicBezTo>
                    <a:pt x="724521" y="1786820"/>
                    <a:pt x="710003" y="1798507"/>
                    <a:pt x="732731" y="1816689"/>
                  </a:cubicBezTo>
                  <a:cubicBezTo>
                    <a:pt x="737715" y="1820676"/>
                    <a:pt x="744842" y="1820726"/>
                    <a:pt x="750898" y="1822744"/>
                  </a:cubicBezTo>
                  <a:cubicBezTo>
                    <a:pt x="758972" y="1830818"/>
                    <a:pt x="771510" y="1836134"/>
                    <a:pt x="775121" y="1846967"/>
                  </a:cubicBezTo>
                  <a:cubicBezTo>
                    <a:pt x="777139" y="1853023"/>
                    <a:pt x="777892" y="1859660"/>
                    <a:pt x="781176" y="1865134"/>
                  </a:cubicBezTo>
                  <a:cubicBezTo>
                    <a:pt x="785310" y="1872024"/>
                    <a:pt x="805268" y="1887294"/>
                    <a:pt x="811455" y="1889356"/>
                  </a:cubicBezTo>
                  <a:cubicBezTo>
                    <a:pt x="823103" y="1893239"/>
                    <a:pt x="835802" y="1892749"/>
                    <a:pt x="847788" y="1895412"/>
                  </a:cubicBezTo>
                  <a:cubicBezTo>
                    <a:pt x="854019" y="1896797"/>
                    <a:pt x="859899" y="1899449"/>
                    <a:pt x="865955" y="1901467"/>
                  </a:cubicBezTo>
                  <a:cubicBezTo>
                    <a:pt x="889611" y="1925125"/>
                    <a:pt x="868399" y="1900300"/>
                    <a:pt x="884122" y="1931746"/>
                  </a:cubicBezTo>
                  <a:cubicBezTo>
                    <a:pt x="896548" y="1956597"/>
                    <a:pt x="893325" y="1943249"/>
                    <a:pt x="908345" y="1962024"/>
                  </a:cubicBezTo>
                  <a:cubicBezTo>
                    <a:pt x="912891" y="1967707"/>
                    <a:pt x="914284" y="1976334"/>
                    <a:pt x="920456" y="1980191"/>
                  </a:cubicBezTo>
                  <a:cubicBezTo>
                    <a:pt x="931282" y="1986957"/>
                    <a:pt x="956790" y="1992302"/>
                    <a:pt x="956790" y="1992302"/>
                  </a:cubicBezTo>
                  <a:cubicBezTo>
                    <a:pt x="960827" y="1998358"/>
                    <a:pt x="963218" y="2005923"/>
                    <a:pt x="968901" y="2010469"/>
                  </a:cubicBezTo>
                  <a:cubicBezTo>
                    <a:pt x="973885" y="2014456"/>
                    <a:pt x="980685" y="2016524"/>
                    <a:pt x="987068" y="2016524"/>
                  </a:cubicBezTo>
                  <a:cubicBezTo>
                    <a:pt x="1025473" y="2016524"/>
                    <a:pt x="1063805" y="2013024"/>
                    <a:pt x="1102125" y="2010469"/>
                  </a:cubicBezTo>
                  <a:cubicBezTo>
                    <a:pt x="1124371" y="2008986"/>
                    <a:pt x="1146533" y="2006432"/>
                    <a:pt x="1168737" y="2004413"/>
                  </a:cubicBezTo>
                  <a:cubicBezTo>
                    <a:pt x="1185454" y="1979337"/>
                    <a:pt x="1183994" y="1965415"/>
                    <a:pt x="1211126" y="1962024"/>
                  </a:cubicBezTo>
                  <a:cubicBezTo>
                    <a:pt x="1237241" y="1958760"/>
                    <a:pt x="1263608" y="1957987"/>
                    <a:pt x="1289849" y="1955968"/>
                  </a:cubicBezTo>
                  <a:cubicBezTo>
                    <a:pt x="1301115" y="1944703"/>
                    <a:pt x="1306433" y="1940970"/>
                    <a:pt x="1314072" y="1925690"/>
                  </a:cubicBezTo>
                  <a:cubicBezTo>
                    <a:pt x="1316927" y="1919981"/>
                    <a:pt x="1316843" y="1912997"/>
                    <a:pt x="1320127" y="1907523"/>
                  </a:cubicBezTo>
                  <a:cubicBezTo>
                    <a:pt x="1323863" y="1901296"/>
                    <a:pt x="1344726" y="1884518"/>
                    <a:pt x="1350406" y="1883301"/>
                  </a:cubicBezTo>
                  <a:cubicBezTo>
                    <a:pt x="1372206" y="1878629"/>
                    <a:pt x="1394813" y="1879264"/>
                    <a:pt x="1417017" y="1877245"/>
                  </a:cubicBezTo>
                  <a:cubicBezTo>
                    <a:pt x="1419036" y="1871189"/>
                    <a:pt x="1418559" y="1863592"/>
                    <a:pt x="1423073" y="1859078"/>
                  </a:cubicBezTo>
                  <a:cubicBezTo>
                    <a:pt x="1425970" y="1856181"/>
                    <a:pt x="1465250" y="1847020"/>
                    <a:pt x="1465462" y="1846967"/>
                  </a:cubicBezTo>
                  <a:cubicBezTo>
                    <a:pt x="1469499" y="1842930"/>
                    <a:pt x="1475325" y="1840103"/>
                    <a:pt x="1477574" y="1834855"/>
                  </a:cubicBezTo>
                  <a:cubicBezTo>
                    <a:pt x="1498308" y="1786476"/>
                    <a:pt x="1472047" y="1821685"/>
                    <a:pt x="1489685" y="1786410"/>
                  </a:cubicBezTo>
                  <a:cubicBezTo>
                    <a:pt x="1494931" y="1775918"/>
                    <a:pt x="1504521" y="1763642"/>
                    <a:pt x="1513908" y="1756132"/>
                  </a:cubicBezTo>
                  <a:cubicBezTo>
                    <a:pt x="1528801" y="1744217"/>
                    <a:pt x="1533222" y="1746528"/>
                    <a:pt x="1544186" y="1731910"/>
                  </a:cubicBezTo>
                  <a:cubicBezTo>
                    <a:pt x="1552920" y="1720265"/>
                    <a:pt x="1556297" y="1703650"/>
                    <a:pt x="1568408" y="1695576"/>
                  </a:cubicBezTo>
                  <a:cubicBezTo>
                    <a:pt x="1574464" y="1691539"/>
                    <a:pt x="1580892" y="1688012"/>
                    <a:pt x="1586575" y="1683465"/>
                  </a:cubicBezTo>
                  <a:cubicBezTo>
                    <a:pt x="1591033" y="1679898"/>
                    <a:pt x="1593790" y="1674290"/>
                    <a:pt x="1598686" y="1671353"/>
                  </a:cubicBezTo>
                  <a:cubicBezTo>
                    <a:pt x="1604160" y="1668069"/>
                    <a:pt x="1610797" y="1667316"/>
                    <a:pt x="1616853" y="1665298"/>
                  </a:cubicBezTo>
                  <a:cubicBezTo>
                    <a:pt x="1622909" y="1661261"/>
                    <a:pt x="1628510" y="1656442"/>
                    <a:pt x="1635020" y="1653187"/>
                  </a:cubicBezTo>
                  <a:cubicBezTo>
                    <a:pt x="1640729" y="1650332"/>
                    <a:pt x="1648203" y="1651119"/>
                    <a:pt x="1653187" y="1647131"/>
                  </a:cubicBezTo>
                  <a:cubicBezTo>
                    <a:pt x="1679310" y="1626232"/>
                    <a:pt x="1649267" y="1629677"/>
                    <a:pt x="1683465" y="1616853"/>
                  </a:cubicBezTo>
                  <a:cubicBezTo>
                    <a:pt x="1693102" y="1613239"/>
                    <a:pt x="1703758" y="1613293"/>
                    <a:pt x="1713743" y="1610797"/>
                  </a:cubicBezTo>
                  <a:cubicBezTo>
                    <a:pt x="1719936" y="1609249"/>
                    <a:pt x="1725854" y="1606760"/>
                    <a:pt x="1731910" y="1604742"/>
                  </a:cubicBezTo>
                  <a:cubicBezTo>
                    <a:pt x="1739984" y="1596668"/>
                    <a:pt x="1745300" y="1584130"/>
                    <a:pt x="1756133" y="1580519"/>
                  </a:cubicBezTo>
                  <a:lnTo>
                    <a:pt x="1828800" y="1556297"/>
                  </a:lnTo>
                  <a:lnTo>
                    <a:pt x="1846967" y="1550241"/>
                  </a:lnTo>
                  <a:cubicBezTo>
                    <a:pt x="1853023" y="1548222"/>
                    <a:pt x="1859823" y="1547726"/>
                    <a:pt x="1865134" y="1544185"/>
                  </a:cubicBezTo>
                  <a:cubicBezTo>
                    <a:pt x="1888612" y="1528533"/>
                    <a:pt x="1876397" y="1534376"/>
                    <a:pt x="1901468" y="1526018"/>
                  </a:cubicBezTo>
                  <a:cubicBezTo>
                    <a:pt x="1933765" y="1528037"/>
                    <a:pt x="1966176" y="1528686"/>
                    <a:pt x="1998358" y="1532074"/>
                  </a:cubicBezTo>
                  <a:cubicBezTo>
                    <a:pt x="2004706" y="1532742"/>
                    <a:pt x="2011541" y="1534142"/>
                    <a:pt x="2016525" y="1538130"/>
                  </a:cubicBezTo>
                  <a:cubicBezTo>
                    <a:pt x="2022208" y="1542677"/>
                    <a:pt x="2022464" y="1552440"/>
                    <a:pt x="2028636" y="1556297"/>
                  </a:cubicBezTo>
                  <a:cubicBezTo>
                    <a:pt x="2039462" y="1563063"/>
                    <a:pt x="2064970" y="1568408"/>
                    <a:pt x="2064970" y="1568408"/>
                  </a:cubicBezTo>
                  <a:cubicBezTo>
                    <a:pt x="2075063" y="1566389"/>
                    <a:pt x="2087341" y="1568941"/>
                    <a:pt x="2095248" y="1562352"/>
                  </a:cubicBezTo>
                  <a:cubicBezTo>
                    <a:pt x="2101642" y="1557024"/>
                    <a:pt x="2099018" y="1546132"/>
                    <a:pt x="2101304" y="1538130"/>
                  </a:cubicBezTo>
                  <a:cubicBezTo>
                    <a:pt x="2103058" y="1531992"/>
                    <a:pt x="2104504" y="1525672"/>
                    <a:pt x="2107359" y="1519963"/>
                  </a:cubicBezTo>
                  <a:cubicBezTo>
                    <a:pt x="2110614" y="1513453"/>
                    <a:pt x="2116514" y="1508447"/>
                    <a:pt x="2119470" y="1501796"/>
                  </a:cubicBezTo>
                  <a:cubicBezTo>
                    <a:pt x="2129062" y="1480213"/>
                    <a:pt x="2127249" y="1463739"/>
                    <a:pt x="2143693" y="1447295"/>
                  </a:cubicBezTo>
                  <a:cubicBezTo>
                    <a:pt x="2160722" y="1430266"/>
                    <a:pt x="2173836" y="1433188"/>
                    <a:pt x="2198194" y="1429128"/>
                  </a:cubicBezTo>
                  <a:cubicBezTo>
                    <a:pt x="2200212" y="1423072"/>
                    <a:pt x="2200965" y="1416435"/>
                    <a:pt x="2204249" y="1410961"/>
                  </a:cubicBezTo>
                  <a:cubicBezTo>
                    <a:pt x="2210996" y="1399717"/>
                    <a:pt x="2225010" y="1394353"/>
                    <a:pt x="2234527" y="1386739"/>
                  </a:cubicBezTo>
                  <a:cubicBezTo>
                    <a:pt x="2238985" y="1383172"/>
                    <a:pt x="2242602" y="1378665"/>
                    <a:pt x="2246639" y="1374628"/>
                  </a:cubicBezTo>
                  <a:cubicBezTo>
                    <a:pt x="2264806" y="1376646"/>
                    <a:pt x="2283505" y="1375874"/>
                    <a:pt x="2301139" y="1380683"/>
                  </a:cubicBezTo>
                  <a:cubicBezTo>
                    <a:pt x="2306647" y="1382185"/>
                    <a:pt x="2307834" y="1394600"/>
                    <a:pt x="2313251" y="1392795"/>
                  </a:cubicBezTo>
                  <a:cubicBezTo>
                    <a:pt x="2319307" y="1390777"/>
                    <a:pt x="2317288" y="1380684"/>
                    <a:pt x="2319306" y="1374628"/>
                  </a:cubicBezTo>
                  <a:cubicBezTo>
                    <a:pt x="2317288" y="1368572"/>
                    <a:pt x="2313251" y="1362844"/>
                    <a:pt x="2313251" y="1356461"/>
                  </a:cubicBezTo>
                  <a:cubicBezTo>
                    <a:pt x="2313251" y="1337304"/>
                    <a:pt x="2326549" y="1333236"/>
                    <a:pt x="2337473" y="1320127"/>
                  </a:cubicBezTo>
                  <a:cubicBezTo>
                    <a:pt x="2342132" y="1314536"/>
                    <a:pt x="2345547" y="1308016"/>
                    <a:pt x="2349584" y="1301960"/>
                  </a:cubicBezTo>
                  <a:cubicBezTo>
                    <a:pt x="2347566" y="1289849"/>
                    <a:pt x="2343529" y="1277904"/>
                    <a:pt x="2343529" y="1265626"/>
                  </a:cubicBezTo>
                  <a:cubicBezTo>
                    <a:pt x="2343529" y="1255265"/>
                    <a:pt x="2352101" y="1240145"/>
                    <a:pt x="2361696" y="1235348"/>
                  </a:cubicBezTo>
                  <a:cubicBezTo>
                    <a:pt x="2373114" y="1229639"/>
                    <a:pt x="2385918" y="1227274"/>
                    <a:pt x="2398029" y="1223237"/>
                  </a:cubicBezTo>
                  <a:cubicBezTo>
                    <a:pt x="2425963" y="1213926"/>
                    <a:pt x="2409933" y="1218434"/>
                    <a:pt x="2446474" y="1211126"/>
                  </a:cubicBezTo>
                  <a:cubicBezTo>
                    <a:pt x="2480789" y="1213144"/>
                    <a:pt x="2515334" y="1212735"/>
                    <a:pt x="2549420" y="1217181"/>
                  </a:cubicBezTo>
                  <a:cubicBezTo>
                    <a:pt x="2562079" y="1218832"/>
                    <a:pt x="2585754" y="1229293"/>
                    <a:pt x="2585754" y="1229293"/>
                  </a:cubicBezTo>
                  <a:cubicBezTo>
                    <a:pt x="2591253" y="1237542"/>
                    <a:pt x="2600391" y="1253820"/>
                    <a:pt x="2609976" y="1259571"/>
                  </a:cubicBezTo>
                  <a:cubicBezTo>
                    <a:pt x="2615450" y="1262855"/>
                    <a:pt x="2622087" y="1263608"/>
                    <a:pt x="2628143" y="1265626"/>
                  </a:cubicBezTo>
                  <a:cubicBezTo>
                    <a:pt x="2632180" y="1269663"/>
                    <a:pt x="2636688" y="1273280"/>
                    <a:pt x="2640255" y="1277738"/>
                  </a:cubicBezTo>
                  <a:cubicBezTo>
                    <a:pt x="2647869" y="1287256"/>
                    <a:pt x="2653232" y="1301269"/>
                    <a:pt x="2664477" y="1308016"/>
                  </a:cubicBezTo>
                  <a:cubicBezTo>
                    <a:pt x="2669951" y="1311300"/>
                    <a:pt x="2676335" y="1313100"/>
                    <a:pt x="2682644" y="1314071"/>
                  </a:cubicBezTo>
                  <a:cubicBezTo>
                    <a:pt x="2702694" y="1317156"/>
                    <a:pt x="2723015" y="1318108"/>
                    <a:pt x="2743200" y="1320127"/>
                  </a:cubicBezTo>
                  <a:cubicBezTo>
                    <a:pt x="2751274" y="1322146"/>
                    <a:pt x="2759420" y="1323897"/>
                    <a:pt x="2767423" y="1326183"/>
                  </a:cubicBezTo>
                  <a:cubicBezTo>
                    <a:pt x="2773561" y="1327937"/>
                    <a:pt x="2779207" y="1332238"/>
                    <a:pt x="2785590" y="1332238"/>
                  </a:cubicBezTo>
                  <a:cubicBezTo>
                    <a:pt x="2797868" y="1332238"/>
                    <a:pt x="2809812" y="1328201"/>
                    <a:pt x="2821923" y="1326183"/>
                  </a:cubicBezTo>
                  <a:cubicBezTo>
                    <a:pt x="2825960" y="1322146"/>
                    <a:pt x="2830468" y="1318530"/>
                    <a:pt x="2834035" y="1314071"/>
                  </a:cubicBezTo>
                  <a:cubicBezTo>
                    <a:pt x="2838581" y="1308388"/>
                    <a:pt x="2839974" y="1299761"/>
                    <a:pt x="2846146" y="1295904"/>
                  </a:cubicBezTo>
                  <a:cubicBezTo>
                    <a:pt x="2856972" y="1289138"/>
                    <a:pt x="2870369" y="1287830"/>
                    <a:pt x="2882480" y="1283793"/>
                  </a:cubicBezTo>
                  <a:cubicBezTo>
                    <a:pt x="2940903" y="1264320"/>
                    <a:pt x="2894296" y="1278040"/>
                    <a:pt x="3027815" y="1271682"/>
                  </a:cubicBezTo>
                  <a:cubicBezTo>
                    <a:pt x="3033871" y="1267645"/>
                    <a:pt x="3040299" y="1264118"/>
                    <a:pt x="3045982" y="1259571"/>
                  </a:cubicBezTo>
                  <a:cubicBezTo>
                    <a:pt x="3050440" y="1256004"/>
                    <a:pt x="3052986" y="1250012"/>
                    <a:pt x="3058093" y="1247459"/>
                  </a:cubicBezTo>
                  <a:cubicBezTo>
                    <a:pt x="3088763" y="1232124"/>
                    <a:pt x="3114676" y="1233098"/>
                    <a:pt x="3148927" y="1229293"/>
                  </a:cubicBezTo>
                  <a:cubicBezTo>
                    <a:pt x="3154983" y="1227274"/>
                    <a:pt x="3166123" y="1229546"/>
                    <a:pt x="3167094" y="1223237"/>
                  </a:cubicBezTo>
                  <a:cubicBezTo>
                    <a:pt x="3172235" y="1189821"/>
                    <a:pt x="3162864" y="1157870"/>
                    <a:pt x="3154983" y="1126347"/>
                  </a:cubicBezTo>
                  <a:cubicBezTo>
                    <a:pt x="3157002" y="1087995"/>
                    <a:pt x="3155850" y="1049343"/>
                    <a:pt x="3161039" y="1011290"/>
                  </a:cubicBezTo>
                  <a:cubicBezTo>
                    <a:pt x="3162022" y="1004079"/>
                    <a:pt x="3166978" y="996980"/>
                    <a:pt x="3173150" y="993123"/>
                  </a:cubicBezTo>
                  <a:cubicBezTo>
                    <a:pt x="3183976" y="986357"/>
                    <a:pt x="3209484" y="981012"/>
                    <a:pt x="3209484" y="981012"/>
                  </a:cubicBezTo>
                  <a:cubicBezTo>
                    <a:pt x="3211502" y="974956"/>
                    <a:pt x="3213991" y="969038"/>
                    <a:pt x="3215539" y="962845"/>
                  </a:cubicBezTo>
                  <a:cubicBezTo>
                    <a:pt x="3218035" y="952860"/>
                    <a:pt x="3215886" y="941131"/>
                    <a:pt x="3221595" y="932567"/>
                  </a:cubicBezTo>
                  <a:cubicBezTo>
                    <a:pt x="3225136" y="927256"/>
                    <a:pt x="3233418" y="927216"/>
                    <a:pt x="3239762" y="926511"/>
                  </a:cubicBezTo>
                  <a:cubicBezTo>
                    <a:pt x="3336638" y="915746"/>
                    <a:pt x="3321513" y="923483"/>
                    <a:pt x="3330596" y="914400"/>
                  </a:cubicBezTo>
                  <a:close/>
                </a:path>
              </a:pathLst>
            </a:cu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3" name="Овал 202">
              <a:extLst>
                <a:ext uri="{FF2B5EF4-FFF2-40B4-BE49-F238E27FC236}">
                  <a16:creationId xmlns:a16="http://schemas.microsoft.com/office/drawing/2014/main" id="{E2F2A34C-E330-0C41-BFAD-63F191848E5C}"/>
                </a:ext>
              </a:extLst>
            </p:cNvPr>
            <p:cNvSpPr/>
            <p:nvPr/>
          </p:nvSpPr>
          <p:spPr>
            <a:xfrm flipH="1">
              <a:off x="1945578" y="4447580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F6D0CA89-2F91-EB46-9FA5-33AD83B06847}"/>
                </a:ext>
              </a:extLst>
            </p:cNvPr>
            <p:cNvSpPr txBox="1"/>
            <p:nvPr/>
          </p:nvSpPr>
          <p:spPr>
            <a:xfrm>
              <a:off x="1823384" y="4358089"/>
              <a:ext cx="414338" cy="123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" dirty="0"/>
                <a:t>Симферополь</a:t>
              </a:r>
            </a:p>
          </p:txBody>
        </p:sp>
        <p:cxnSp>
          <p:nvCxnSpPr>
            <p:cNvPr id="206" name="Прямая соединительная линия 205">
              <a:extLst>
                <a:ext uri="{FF2B5EF4-FFF2-40B4-BE49-F238E27FC236}">
                  <a16:creationId xmlns:a16="http://schemas.microsoft.com/office/drawing/2014/main" id="{40373ADF-1221-8540-9D17-A4E178B8A4B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11946" y="2996119"/>
              <a:ext cx="616190" cy="51897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>
              <a:extLst>
                <a:ext uri="{FF2B5EF4-FFF2-40B4-BE49-F238E27FC236}">
                  <a16:creationId xmlns:a16="http://schemas.microsoft.com/office/drawing/2014/main" id="{4A58BDEA-D10B-034C-AF1D-B4016D1FA272}"/>
                </a:ext>
              </a:extLst>
            </p:cNvPr>
            <p:cNvCxnSpPr>
              <a:cxnSpLocks/>
              <a:endCxn id="238" idx="0"/>
            </p:cNvCxnSpPr>
            <p:nvPr/>
          </p:nvCxnSpPr>
          <p:spPr>
            <a:xfrm flipH="1">
              <a:off x="4272189" y="4893013"/>
              <a:ext cx="83732" cy="60641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0" name="Прямая соединительная линия 209">
              <a:extLst>
                <a:ext uri="{FF2B5EF4-FFF2-40B4-BE49-F238E27FC236}">
                  <a16:creationId xmlns:a16="http://schemas.microsoft.com/office/drawing/2014/main" id="{23437456-8341-9A43-B2C4-DBF22A4EB61C}"/>
                </a:ext>
              </a:extLst>
            </p:cNvPr>
            <p:cNvCxnSpPr>
              <a:cxnSpLocks/>
              <a:endCxn id="233" idx="6"/>
            </p:cNvCxnSpPr>
            <p:nvPr/>
          </p:nvCxnSpPr>
          <p:spPr>
            <a:xfrm flipH="1" flipV="1">
              <a:off x="2181117" y="3403583"/>
              <a:ext cx="1552234" cy="716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2" name="Прямая соединительная линия 211">
              <a:extLst>
                <a:ext uri="{FF2B5EF4-FFF2-40B4-BE49-F238E27FC236}">
                  <a16:creationId xmlns:a16="http://schemas.microsoft.com/office/drawing/2014/main" id="{FA287AD6-4356-9746-8685-77304157771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20041" y="2427051"/>
              <a:ext cx="479846" cy="44747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4" name="Прямая соединительная линия 213">
              <a:extLst>
                <a:ext uri="{FF2B5EF4-FFF2-40B4-BE49-F238E27FC236}">
                  <a16:creationId xmlns:a16="http://schemas.microsoft.com/office/drawing/2014/main" id="{5069BCA7-8472-6746-8437-E1AB7FA2FBA7}"/>
                </a:ext>
              </a:extLst>
            </p:cNvPr>
            <p:cNvCxnSpPr>
              <a:cxnSpLocks/>
              <a:endCxn id="235" idx="6"/>
            </p:cNvCxnSpPr>
            <p:nvPr/>
          </p:nvCxnSpPr>
          <p:spPr>
            <a:xfrm flipH="1" flipV="1">
              <a:off x="2436250" y="3944239"/>
              <a:ext cx="552556" cy="17435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6" name="Прямая соединительная линия 215">
              <a:extLst>
                <a:ext uri="{FF2B5EF4-FFF2-40B4-BE49-F238E27FC236}">
                  <a16:creationId xmlns:a16="http://schemas.microsoft.com/office/drawing/2014/main" id="{E6DFBF82-D68A-344F-A8EC-11AA353A6ABF}"/>
                </a:ext>
              </a:extLst>
            </p:cNvPr>
            <p:cNvCxnSpPr/>
            <p:nvPr/>
          </p:nvCxnSpPr>
          <p:spPr>
            <a:xfrm flipV="1">
              <a:off x="3567980" y="2427051"/>
              <a:ext cx="1322961" cy="88035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8" name="Прямая соединительная линия 217">
              <a:extLst>
                <a:ext uri="{FF2B5EF4-FFF2-40B4-BE49-F238E27FC236}">
                  <a16:creationId xmlns:a16="http://schemas.microsoft.com/office/drawing/2014/main" id="{2FB432CB-85E2-8C40-811C-FB00C59BB09E}"/>
                </a:ext>
              </a:extLst>
            </p:cNvPr>
            <p:cNvCxnSpPr/>
            <p:nvPr/>
          </p:nvCxnSpPr>
          <p:spPr>
            <a:xfrm flipV="1">
              <a:off x="4477516" y="2427051"/>
              <a:ext cx="413425" cy="48638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0" name="Прямая соединительная линия 219">
              <a:extLst>
                <a:ext uri="{FF2B5EF4-FFF2-40B4-BE49-F238E27FC236}">
                  <a16:creationId xmlns:a16="http://schemas.microsoft.com/office/drawing/2014/main" id="{D974DB44-3F41-FC40-838E-E36ED349077D}"/>
                </a:ext>
              </a:extLst>
            </p:cNvPr>
            <p:cNvCxnSpPr/>
            <p:nvPr/>
          </p:nvCxnSpPr>
          <p:spPr>
            <a:xfrm flipV="1">
              <a:off x="4477516" y="1921397"/>
              <a:ext cx="413425" cy="312517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2" name="Прямая соединительная линия 221">
              <a:extLst>
                <a:ext uri="{FF2B5EF4-FFF2-40B4-BE49-F238E27FC236}">
                  <a16:creationId xmlns:a16="http://schemas.microsoft.com/office/drawing/2014/main" id="{22CF4749-168F-6D4F-A34F-C0776C83312D}"/>
                </a:ext>
              </a:extLst>
            </p:cNvPr>
            <p:cNvCxnSpPr>
              <a:cxnSpLocks/>
              <a:endCxn id="240" idx="7"/>
            </p:cNvCxnSpPr>
            <p:nvPr/>
          </p:nvCxnSpPr>
          <p:spPr>
            <a:xfrm flipH="1">
              <a:off x="5246516" y="5290953"/>
              <a:ext cx="1287958" cy="38289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4" name="Прямая соединительная линия 223">
              <a:extLst>
                <a:ext uri="{FF2B5EF4-FFF2-40B4-BE49-F238E27FC236}">
                  <a16:creationId xmlns:a16="http://schemas.microsoft.com/office/drawing/2014/main" id="{B45A638F-5571-974D-BBEF-F7D899D11819}"/>
                </a:ext>
              </a:extLst>
            </p:cNvPr>
            <p:cNvCxnSpPr/>
            <p:nvPr/>
          </p:nvCxnSpPr>
          <p:spPr>
            <a:xfrm flipH="1">
              <a:off x="3567980" y="4299626"/>
              <a:ext cx="397212" cy="81712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8" name="Овал 227">
              <a:extLst>
                <a:ext uri="{FF2B5EF4-FFF2-40B4-BE49-F238E27FC236}">
                  <a16:creationId xmlns:a16="http://schemas.microsoft.com/office/drawing/2014/main" id="{645C29E5-FD37-8C41-89D7-A071AB2679CD}"/>
                </a:ext>
              </a:extLst>
            </p:cNvPr>
            <p:cNvSpPr/>
            <p:nvPr/>
          </p:nvSpPr>
          <p:spPr>
            <a:xfrm>
              <a:off x="2201680" y="2659516"/>
              <a:ext cx="510266" cy="5078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058C4"/>
                  </a:solidFill>
                </a:rPr>
                <a:t>44</a:t>
              </a:r>
            </a:p>
          </p:txBody>
        </p:sp>
        <p:sp>
          <p:nvSpPr>
            <p:cNvPr id="230" name="Овал 229">
              <a:extLst>
                <a:ext uri="{FF2B5EF4-FFF2-40B4-BE49-F238E27FC236}">
                  <a16:creationId xmlns:a16="http://schemas.microsoft.com/office/drawing/2014/main" id="{B2A75D3A-8C49-8845-8047-4439AD15749A}"/>
                </a:ext>
              </a:extLst>
            </p:cNvPr>
            <p:cNvSpPr/>
            <p:nvPr/>
          </p:nvSpPr>
          <p:spPr>
            <a:xfrm>
              <a:off x="4890941" y="1541703"/>
              <a:ext cx="510266" cy="5078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058C4"/>
                  </a:solidFill>
                </a:rPr>
                <a:t>18</a:t>
              </a:r>
            </a:p>
          </p:txBody>
        </p:sp>
        <p:sp>
          <p:nvSpPr>
            <p:cNvPr id="231" name="Овал 230">
              <a:extLst>
                <a:ext uri="{FF2B5EF4-FFF2-40B4-BE49-F238E27FC236}">
                  <a16:creationId xmlns:a16="http://schemas.microsoft.com/office/drawing/2014/main" id="{50088A31-C380-DD40-AE52-EE4B618CBAC0}"/>
                </a:ext>
              </a:extLst>
            </p:cNvPr>
            <p:cNvSpPr/>
            <p:nvPr/>
          </p:nvSpPr>
          <p:spPr>
            <a:xfrm>
              <a:off x="4890941" y="2097073"/>
              <a:ext cx="510266" cy="5078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058C4"/>
                  </a:solidFill>
                </a:rPr>
                <a:t>11</a:t>
              </a:r>
            </a:p>
          </p:txBody>
        </p:sp>
        <p:sp>
          <p:nvSpPr>
            <p:cNvPr id="232" name="Овал 231">
              <a:extLst>
                <a:ext uri="{FF2B5EF4-FFF2-40B4-BE49-F238E27FC236}">
                  <a16:creationId xmlns:a16="http://schemas.microsoft.com/office/drawing/2014/main" id="{75D97AD1-F748-AF44-9DEC-2F0A0E95FC75}"/>
                </a:ext>
              </a:extLst>
            </p:cNvPr>
            <p:cNvSpPr/>
            <p:nvPr/>
          </p:nvSpPr>
          <p:spPr>
            <a:xfrm>
              <a:off x="2730862" y="1935341"/>
              <a:ext cx="510266" cy="5078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058C4"/>
                  </a:solidFill>
                </a:rPr>
                <a:t>15</a:t>
              </a:r>
            </a:p>
          </p:txBody>
        </p:sp>
        <p:sp>
          <p:nvSpPr>
            <p:cNvPr id="233" name="Овал 232">
              <a:extLst>
                <a:ext uri="{FF2B5EF4-FFF2-40B4-BE49-F238E27FC236}">
                  <a16:creationId xmlns:a16="http://schemas.microsoft.com/office/drawing/2014/main" id="{1FA5A308-C9D9-9C41-8FAD-DDCB7B9C741F}"/>
                </a:ext>
              </a:extLst>
            </p:cNvPr>
            <p:cNvSpPr/>
            <p:nvPr/>
          </p:nvSpPr>
          <p:spPr>
            <a:xfrm>
              <a:off x="1670851" y="3149665"/>
              <a:ext cx="510266" cy="5078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058C4"/>
                  </a:solidFill>
                </a:rPr>
                <a:t>16</a:t>
              </a:r>
            </a:p>
          </p:txBody>
        </p:sp>
        <p:sp>
          <p:nvSpPr>
            <p:cNvPr id="235" name="Овал 234">
              <a:extLst>
                <a:ext uri="{FF2B5EF4-FFF2-40B4-BE49-F238E27FC236}">
                  <a16:creationId xmlns:a16="http://schemas.microsoft.com/office/drawing/2014/main" id="{3AC8544C-4AF2-BE45-80E3-0EECF9E8AC3F}"/>
                </a:ext>
              </a:extLst>
            </p:cNvPr>
            <p:cNvSpPr/>
            <p:nvPr/>
          </p:nvSpPr>
          <p:spPr>
            <a:xfrm>
              <a:off x="1925984" y="3690321"/>
              <a:ext cx="510266" cy="5078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058C4"/>
                  </a:solidFill>
                </a:rPr>
                <a:t>13</a:t>
              </a:r>
            </a:p>
          </p:txBody>
        </p:sp>
        <p:sp>
          <p:nvSpPr>
            <p:cNvPr id="237" name="Овал 236">
              <a:extLst>
                <a:ext uri="{FF2B5EF4-FFF2-40B4-BE49-F238E27FC236}">
                  <a16:creationId xmlns:a16="http://schemas.microsoft.com/office/drawing/2014/main" id="{4991E09D-FE30-DE44-AA21-17A5CF7D0AEC}"/>
                </a:ext>
              </a:extLst>
            </p:cNvPr>
            <p:cNvSpPr/>
            <p:nvPr/>
          </p:nvSpPr>
          <p:spPr>
            <a:xfrm>
              <a:off x="3223085" y="5091642"/>
              <a:ext cx="510266" cy="5078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058C4"/>
                  </a:solidFill>
                </a:rPr>
                <a:t>9</a:t>
              </a:r>
            </a:p>
          </p:txBody>
        </p:sp>
        <p:sp>
          <p:nvSpPr>
            <p:cNvPr id="238" name="Овал 237">
              <a:extLst>
                <a:ext uri="{FF2B5EF4-FFF2-40B4-BE49-F238E27FC236}">
                  <a16:creationId xmlns:a16="http://schemas.microsoft.com/office/drawing/2014/main" id="{8E32AF6F-1812-7B46-9E62-12C261EFF3D5}"/>
                </a:ext>
              </a:extLst>
            </p:cNvPr>
            <p:cNvSpPr/>
            <p:nvPr/>
          </p:nvSpPr>
          <p:spPr>
            <a:xfrm>
              <a:off x="4017056" y="5499425"/>
              <a:ext cx="510266" cy="5078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058C4"/>
                  </a:solidFill>
                </a:rPr>
                <a:t>26</a:t>
              </a:r>
            </a:p>
          </p:txBody>
        </p:sp>
        <p:sp>
          <p:nvSpPr>
            <p:cNvPr id="240" name="Овал 239">
              <a:extLst>
                <a:ext uri="{FF2B5EF4-FFF2-40B4-BE49-F238E27FC236}">
                  <a16:creationId xmlns:a16="http://schemas.microsoft.com/office/drawing/2014/main" id="{FA5F493A-2186-9749-9EF0-2108A894A271}"/>
                </a:ext>
              </a:extLst>
            </p:cNvPr>
            <p:cNvSpPr/>
            <p:nvPr/>
          </p:nvSpPr>
          <p:spPr>
            <a:xfrm>
              <a:off x="4810977" y="5599478"/>
              <a:ext cx="510266" cy="50783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0058C4"/>
                  </a:solidFill>
                </a:rPr>
                <a:t>10</a:t>
              </a:r>
            </a:p>
          </p:txBody>
        </p:sp>
      </p:grpSp>
      <p:sp>
        <p:nvSpPr>
          <p:cNvPr id="246" name="Прямоугольник 245">
            <a:extLst>
              <a:ext uri="{FF2B5EF4-FFF2-40B4-BE49-F238E27FC236}">
                <a16:creationId xmlns:a16="http://schemas.microsoft.com/office/drawing/2014/main" id="{8F5D6CF3-8556-6045-8EE8-8FC7E9AB5C74}"/>
              </a:ext>
            </a:extLst>
          </p:cNvPr>
          <p:cNvSpPr/>
          <p:nvPr/>
        </p:nvSpPr>
        <p:spPr>
          <a:xfrm>
            <a:off x="1258953" y="431855"/>
            <a:ext cx="37353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В период с 18 марта по 12 апреля 2020 года на «Горячую линию» ФГБОУ ДПО «МИПК СПО» поступило </a:t>
            </a:r>
            <a:endParaRPr lang="ru-RU" sz="1400" dirty="0"/>
          </a:p>
        </p:txBody>
      </p:sp>
      <p:pic>
        <p:nvPicPr>
          <p:cNvPr id="250" name="Рисунок 249">
            <a:extLst>
              <a:ext uri="{FF2B5EF4-FFF2-40B4-BE49-F238E27FC236}">
                <a16:creationId xmlns:a16="http://schemas.microsoft.com/office/drawing/2014/main" id="{F6A477B2-3334-1C47-BC8B-CF1AC23A0E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2" y="1"/>
            <a:ext cx="1174080" cy="47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5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E02CD8-8984-EF42-AA6C-DED8D9DA4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7857"/>
            <a:ext cx="10515600" cy="605031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PT Mono" panose="02060509020205020204" pitchFamily="49" charset="0"/>
              </a:rPr>
              <a:t>Распределение обращений по датам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C8AC2574-FC49-4944-97F8-D5A899A11B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9737097"/>
              </p:ext>
            </p:extLst>
          </p:nvPr>
        </p:nvGraphicFramePr>
        <p:xfrm>
          <a:off x="1438508" y="1115123"/>
          <a:ext cx="9021336" cy="466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9423C04-02D4-6E4B-94ED-A1231F6F5CAF}"/>
              </a:ext>
            </a:extLst>
          </p:cNvPr>
          <p:cNvSpPr txBox="1"/>
          <p:nvPr/>
        </p:nvSpPr>
        <p:spPr>
          <a:xfrm>
            <a:off x="4729975" y="1248937"/>
            <a:ext cx="836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58C4"/>
                </a:solidFill>
                <a:latin typeface="PT Mono" panose="02060509020205020204" pitchFamily="49" charset="0"/>
              </a:rPr>
              <a:t>64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2B9F03-1987-464C-8EDE-AD649C2381D4}"/>
              </a:ext>
            </a:extLst>
          </p:cNvPr>
          <p:cNvSpPr txBox="1"/>
          <p:nvPr/>
        </p:nvSpPr>
        <p:spPr>
          <a:xfrm>
            <a:off x="8216590" y="1356732"/>
            <a:ext cx="836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58C4"/>
                </a:solidFill>
                <a:latin typeface="PT Mono" panose="02060509020205020204" pitchFamily="49" charset="0"/>
              </a:rPr>
              <a:t>61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B3AD40E-36B3-4D4C-A168-D8F96954C8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2" y="1"/>
            <a:ext cx="1174080" cy="47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BFF15D2-79A1-6A46-A75D-71B995914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451" y="4298288"/>
            <a:ext cx="1048215" cy="104821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197C4439-FD93-2041-9C1A-CE4C7267B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5887" y="784447"/>
            <a:ext cx="1111404" cy="1111404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81FDCEC-90B5-9841-AE66-F42740D3F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5812" y="4185422"/>
            <a:ext cx="1129991" cy="1129991"/>
          </a:xfrm>
          <a:prstGeom prst="rect">
            <a:avLst/>
          </a:prstGeom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F59258E-AEBC-B048-A628-362282F3FC34}"/>
              </a:ext>
            </a:extLst>
          </p:cNvPr>
          <p:cNvSpPr/>
          <p:nvPr/>
        </p:nvSpPr>
        <p:spPr>
          <a:xfrm>
            <a:off x="0" y="2787803"/>
            <a:ext cx="12192000" cy="70252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PT Mono" panose="02060509020205020204" pitchFamily="49" charset="0"/>
              </a:rPr>
              <a:t>Распределение обращений по темам вопросов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AE86925B-D451-1E46-8FEC-D09E6DA9652A}"/>
              </a:ext>
            </a:extLst>
          </p:cNvPr>
          <p:cNvCxnSpPr>
            <a:cxnSpLocks/>
          </p:cNvCxnSpPr>
          <p:nvPr/>
        </p:nvCxnSpPr>
        <p:spPr>
          <a:xfrm>
            <a:off x="1405052" y="3490330"/>
            <a:ext cx="0" cy="756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89A77CAF-9A28-6147-B2FB-8050D7A6AD8C}"/>
              </a:ext>
            </a:extLst>
          </p:cNvPr>
          <p:cNvCxnSpPr>
            <a:cxnSpLocks/>
          </p:cNvCxnSpPr>
          <p:nvPr/>
        </p:nvCxnSpPr>
        <p:spPr>
          <a:xfrm>
            <a:off x="2977377" y="2031380"/>
            <a:ext cx="0" cy="756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596758B1-7BDB-0F4E-B81D-3CBA14A134AC}"/>
              </a:ext>
            </a:extLst>
          </p:cNvPr>
          <p:cNvCxnSpPr>
            <a:cxnSpLocks/>
          </p:cNvCxnSpPr>
          <p:nvPr/>
        </p:nvCxnSpPr>
        <p:spPr>
          <a:xfrm>
            <a:off x="5493832" y="3490330"/>
            <a:ext cx="0" cy="756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68570597-B0CE-C347-97D3-B7C2E168DBA0}"/>
              </a:ext>
            </a:extLst>
          </p:cNvPr>
          <p:cNvCxnSpPr>
            <a:cxnSpLocks/>
          </p:cNvCxnSpPr>
          <p:nvPr/>
        </p:nvCxnSpPr>
        <p:spPr>
          <a:xfrm>
            <a:off x="7634866" y="2075986"/>
            <a:ext cx="0" cy="7118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AEDAC5FC-D619-624F-BB90-563658A9D019}"/>
              </a:ext>
            </a:extLst>
          </p:cNvPr>
          <p:cNvCxnSpPr>
            <a:cxnSpLocks/>
          </p:cNvCxnSpPr>
          <p:nvPr/>
        </p:nvCxnSpPr>
        <p:spPr>
          <a:xfrm>
            <a:off x="9519423" y="3490330"/>
            <a:ext cx="0" cy="756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1955D646-F797-B14E-9DD9-D36DBB61F9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0631" y="816043"/>
            <a:ext cx="1048212" cy="1048212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E46F8896-4885-AB4F-8B8F-D625AC4385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9168" y="4308298"/>
            <a:ext cx="1068660" cy="106866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D3C91C08-D14F-1849-81DE-13A353214FC7}"/>
              </a:ext>
            </a:extLst>
          </p:cNvPr>
          <p:cNvSpPr txBox="1"/>
          <p:nvPr/>
        </p:nvSpPr>
        <p:spPr>
          <a:xfrm>
            <a:off x="748984" y="5412074"/>
            <a:ext cx="1650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Жалобы – </a:t>
            </a:r>
            <a:r>
              <a:rPr lang="ru-RU" sz="1600" b="1" dirty="0">
                <a:latin typeface="PT Mono" panose="02060509020205020204" pitchFamily="49" charset="0"/>
              </a:rPr>
              <a:t>71 </a:t>
            </a:r>
            <a:endParaRPr lang="ru-RU" sz="1400" b="1" dirty="0">
              <a:latin typeface="PT Mono" panose="02060509020205020204" pitchFamily="49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BC93AA8-B5F8-FE4D-8ECE-48CA8FEEC2C3}"/>
              </a:ext>
            </a:extLst>
          </p:cNvPr>
          <p:cNvSpPr txBox="1"/>
          <p:nvPr/>
        </p:nvSpPr>
        <p:spPr>
          <a:xfrm>
            <a:off x="7677146" y="707406"/>
            <a:ext cx="39456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О нерабочих днях – </a:t>
            </a:r>
            <a:r>
              <a:rPr lang="ru-RU" sz="1600" b="1" dirty="0">
                <a:latin typeface="PT Mono" panose="02060509020205020204" pitchFamily="49" charset="0"/>
              </a:rPr>
              <a:t>82</a:t>
            </a:r>
            <a:endParaRPr lang="ru-RU" sz="1400" b="1" dirty="0">
              <a:latin typeface="PT Mono" panose="02060509020205020204" pitchFamily="49" charset="0"/>
            </a:endParaRPr>
          </a:p>
          <a:p>
            <a:r>
              <a:rPr lang="ru-RU" sz="1400" dirty="0">
                <a:latin typeface="PT Mono" panose="02060509020205020204" pitchFamily="49" charset="0"/>
              </a:rPr>
              <a:t>О заработной плате и условиях труда – </a:t>
            </a:r>
            <a:r>
              <a:rPr lang="ru-RU" sz="1600" b="1" dirty="0">
                <a:latin typeface="PT Mono" panose="02060509020205020204" pitchFamily="49" charset="0"/>
              </a:rPr>
              <a:t>108</a:t>
            </a:r>
            <a:endParaRPr lang="ru-RU" sz="1400" b="1" dirty="0">
              <a:latin typeface="PT Mono" panose="02060509020205020204" pitchFamily="49" charset="0"/>
            </a:endParaRPr>
          </a:p>
          <a:p>
            <a:r>
              <a:rPr lang="ru-RU" sz="1400" dirty="0">
                <a:latin typeface="PT Mono" panose="02060509020205020204" pitchFamily="49" charset="0"/>
              </a:rPr>
              <a:t>О социальных стипендиях – </a:t>
            </a:r>
            <a:r>
              <a:rPr lang="ru-RU" sz="1600" b="1" dirty="0">
                <a:latin typeface="PT Mono" panose="02060509020205020204" pitchFamily="49" charset="0"/>
              </a:rPr>
              <a:t>2</a:t>
            </a:r>
            <a:endParaRPr lang="ru-RU" sz="1400" b="1" dirty="0">
              <a:latin typeface="PT Mono" panose="02060509020205020204" pitchFamily="49" charset="0"/>
            </a:endParaRPr>
          </a:p>
          <a:p>
            <a:r>
              <a:rPr lang="ru-RU" sz="1400" dirty="0">
                <a:latin typeface="PT Mono" panose="02060509020205020204" pitchFamily="49" charset="0"/>
              </a:rPr>
              <a:t>Об эпидемиологической ситуации - </a:t>
            </a:r>
            <a:r>
              <a:rPr lang="ru-RU" sz="1600" b="1" dirty="0">
                <a:latin typeface="PT Mono" panose="02060509020205020204" pitchFamily="49" charset="0"/>
              </a:rPr>
              <a:t>13</a:t>
            </a:r>
            <a:endParaRPr lang="ru-RU" sz="1400" b="1" dirty="0">
              <a:latin typeface="PT Mono" panose="02060509020205020204" pitchFamily="49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DAD6746-4441-7A42-9803-A08228DEE6E6}"/>
              </a:ext>
            </a:extLst>
          </p:cNvPr>
          <p:cNvSpPr txBox="1"/>
          <p:nvPr/>
        </p:nvSpPr>
        <p:spPr>
          <a:xfrm>
            <a:off x="2896077" y="817815"/>
            <a:ext cx="298945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О работа школ, вузов – </a:t>
            </a:r>
            <a:r>
              <a:rPr lang="ru-RU" sz="1600" b="1" dirty="0">
                <a:latin typeface="PT Mono" panose="02060509020205020204" pitchFamily="49" charset="0"/>
              </a:rPr>
              <a:t>18</a:t>
            </a:r>
          </a:p>
          <a:p>
            <a:r>
              <a:rPr lang="ru-RU" sz="1400" dirty="0">
                <a:latin typeface="PT Mono" panose="02060509020205020204" pitchFamily="49" charset="0"/>
              </a:rPr>
              <a:t>О частных ОО и колледжах ведомств – </a:t>
            </a:r>
            <a:r>
              <a:rPr lang="ru-RU" sz="1600" b="1" dirty="0">
                <a:latin typeface="PT Mono" panose="02060509020205020204" pitchFamily="49" charset="0"/>
              </a:rPr>
              <a:t>21</a:t>
            </a:r>
          </a:p>
          <a:p>
            <a:r>
              <a:rPr lang="ru-RU" sz="1400" dirty="0">
                <a:latin typeface="PT Mono" panose="02060509020205020204" pitchFamily="49" charset="0"/>
              </a:rPr>
              <a:t>Об организации питания – </a:t>
            </a:r>
            <a:r>
              <a:rPr lang="ru-RU" sz="1600" b="1" dirty="0">
                <a:latin typeface="PT Mono" panose="02060509020205020204" pitchFamily="49" charset="0"/>
              </a:rPr>
              <a:t>6</a:t>
            </a:r>
            <a:r>
              <a:rPr lang="ru-RU" sz="1400" dirty="0">
                <a:latin typeface="PT Mono" panose="02060509020205020204" pitchFamily="49" charset="0"/>
              </a:rPr>
              <a:t>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6F2508E-C0D4-0943-971F-EC7C79A5CA73}"/>
              </a:ext>
            </a:extLst>
          </p:cNvPr>
          <p:cNvSpPr txBox="1"/>
          <p:nvPr/>
        </p:nvSpPr>
        <p:spPr>
          <a:xfrm>
            <a:off x="3671538" y="5299072"/>
            <a:ext cx="43833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О дистанционном обучении – </a:t>
            </a:r>
            <a:r>
              <a:rPr lang="ru-RU" sz="1600" b="1" dirty="0">
                <a:latin typeface="PT Mono" panose="02060509020205020204" pitchFamily="49" charset="0"/>
              </a:rPr>
              <a:t>155</a:t>
            </a:r>
            <a:endParaRPr lang="ru-RU" sz="1400" b="1" dirty="0">
              <a:latin typeface="PT Mono" panose="02060509020205020204" pitchFamily="49" charset="0"/>
            </a:endParaRPr>
          </a:p>
          <a:p>
            <a:r>
              <a:rPr lang="ru-RU" sz="1400" dirty="0">
                <a:latin typeface="PT Mono" panose="02060509020205020204" pitchFamily="49" charset="0"/>
              </a:rPr>
              <a:t>О проведении практического обучения -</a:t>
            </a:r>
            <a:r>
              <a:rPr lang="ru-RU" sz="1600" b="1" dirty="0">
                <a:latin typeface="PT Mono" panose="02060509020205020204" pitchFamily="49" charset="0"/>
              </a:rPr>
              <a:t>155 </a:t>
            </a:r>
          </a:p>
          <a:p>
            <a:r>
              <a:rPr lang="ru-RU" sz="1400" dirty="0">
                <a:latin typeface="PT Mono" panose="02060509020205020204" pitchFamily="49" charset="0"/>
              </a:rPr>
              <a:t>О выпускных курсах – </a:t>
            </a:r>
            <a:r>
              <a:rPr lang="ru-RU" sz="1600" b="1" dirty="0">
                <a:latin typeface="PT Mono" panose="02060509020205020204" pitchFamily="49" charset="0"/>
              </a:rPr>
              <a:t>21</a:t>
            </a:r>
            <a:endParaRPr lang="ru-RU" sz="1400" b="1" dirty="0">
              <a:latin typeface="PT Mono" panose="02060509020205020204" pitchFamily="49" charset="0"/>
            </a:endParaRPr>
          </a:p>
          <a:p>
            <a:r>
              <a:rPr lang="ru-RU" sz="1400" dirty="0">
                <a:latin typeface="PT Mono" panose="02060509020205020204" pitchFamily="49" charset="0"/>
              </a:rPr>
              <a:t>Об инвалидах и лицах с ОВЗ - </a:t>
            </a:r>
            <a:r>
              <a:rPr lang="ru-RU" sz="1600" b="1" dirty="0">
                <a:latin typeface="PT Mono" panose="02060509020205020204" pitchFamily="49" charset="0"/>
              </a:rPr>
              <a:t>17</a:t>
            </a:r>
            <a:endParaRPr lang="ru-RU" sz="1400" b="1" dirty="0">
              <a:latin typeface="PT Mono" panose="02060509020205020204" pitchFamily="49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C56AD20-D726-D44B-A17B-FD446564A364}"/>
              </a:ext>
            </a:extLst>
          </p:cNvPr>
          <p:cNvSpPr txBox="1"/>
          <p:nvPr/>
        </p:nvSpPr>
        <p:spPr>
          <a:xfrm>
            <a:off x="8530678" y="5412074"/>
            <a:ext cx="2185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Иные вопросы - </a:t>
            </a:r>
            <a:r>
              <a:rPr lang="ru-RU" sz="1600" b="1" dirty="0">
                <a:latin typeface="PT Mono" panose="02060509020205020204" pitchFamily="49" charset="0"/>
              </a:rPr>
              <a:t>18</a:t>
            </a:r>
            <a:endParaRPr lang="ru-RU" sz="1400" b="1" dirty="0">
              <a:latin typeface="PT Mono" panose="02060509020205020204" pitchFamily="49" charset="0"/>
            </a:endParaRPr>
          </a:p>
        </p:txBody>
      </p:sp>
      <p:sp>
        <p:nvSpPr>
          <p:cNvPr id="50" name="Скругленный прямоугольник 49">
            <a:extLst>
              <a:ext uri="{FF2B5EF4-FFF2-40B4-BE49-F238E27FC236}">
                <a16:creationId xmlns:a16="http://schemas.microsoft.com/office/drawing/2014/main" id="{BCAB2442-73B4-744F-860C-658699301C28}"/>
              </a:ext>
            </a:extLst>
          </p:cNvPr>
          <p:cNvSpPr/>
          <p:nvPr/>
        </p:nvSpPr>
        <p:spPr>
          <a:xfrm>
            <a:off x="1379507" y="560153"/>
            <a:ext cx="4506023" cy="1484971"/>
          </a:xfrm>
          <a:prstGeom prst="round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>
            <a:extLst>
              <a:ext uri="{FF2B5EF4-FFF2-40B4-BE49-F238E27FC236}">
                <a16:creationId xmlns:a16="http://schemas.microsoft.com/office/drawing/2014/main" id="{EB413C9E-E25C-E84E-8235-64BD5F1693D6}"/>
              </a:ext>
            </a:extLst>
          </p:cNvPr>
          <p:cNvSpPr/>
          <p:nvPr/>
        </p:nvSpPr>
        <p:spPr>
          <a:xfrm>
            <a:off x="6397082" y="577078"/>
            <a:ext cx="5225729" cy="1484971"/>
          </a:xfrm>
          <a:prstGeom prst="round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>
            <a:extLst>
              <a:ext uri="{FF2B5EF4-FFF2-40B4-BE49-F238E27FC236}">
                <a16:creationId xmlns:a16="http://schemas.microsoft.com/office/drawing/2014/main" id="{C4428FBA-B4C8-FE47-AD02-21FA68D1539B}"/>
              </a:ext>
            </a:extLst>
          </p:cNvPr>
          <p:cNvSpPr/>
          <p:nvPr/>
        </p:nvSpPr>
        <p:spPr>
          <a:xfrm>
            <a:off x="3293788" y="4184490"/>
            <a:ext cx="4506023" cy="2407244"/>
          </a:xfrm>
          <a:prstGeom prst="round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>
            <a:extLst>
              <a:ext uri="{FF2B5EF4-FFF2-40B4-BE49-F238E27FC236}">
                <a16:creationId xmlns:a16="http://schemas.microsoft.com/office/drawing/2014/main" id="{BA06E7B2-AAEB-2A43-B744-95CDF12E8755}"/>
              </a:ext>
            </a:extLst>
          </p:cNvPr>
          <p:cNvSpPr/>
          <p:nvPr/>
        </p:nvSpPr>
        <p:spPr>
          <a:xfrm>
            <a:off x="8432875" y="4233010"/>
            <a:ext cx="2173096" cy="1675307"/>
          </a:xfrm>
          <a:prstGeom prst="round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>
            <a:extLst>
              <a:ext uri="{FF2B5EF4-FFF2-40B4-BE49-F238E27FC236}">
                <a16:creationId xmlns:a16="http://schemas.microsoft.com/office/drawing/2014/main" id="{BA1C51CE-EFED-554C-97B0-1F93CC6DBCF2}"/>
              </a:ext>
            </a:extLst>
          </p:cNvPr>
          <p:cNvSpPr/>
          <p:nvPr/>
        </p:nvSpPr>
        <p:spPr>
          <a:xfrm>
            <a:off x="438378" y="4232010"/>
            <a:ext cx="2173096" cy="1675307"/>
          </a:xfrm>
          <a:prstGeom prst="round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8" name="Рисунок 57">
            <a:extLst>
              <a:ext uri="{FF2B5EF4-FFF2-40B4-BE49-F238E27FC236}">
                <a16:creationId xmlns:a16="http://schemas.microsoft.com/office/drawing/2014/main" id="{7E8867DB-10D8-724B-81D3-E22999FD6C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2" y="1"/>
            <a:ext cx="1174080" cy="47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D044B153-79B2-E247-91C6-1ED444314622}"/>
              </a:ext>
            </a:extLst>
          </p:cNvPr>
          <p:cNvSpPr/>
          <p:nvPr/>
        </p:nvSpPr>
        <p:spPr>
          <a:xfrm>
            <a:off x="0" y="5160730"/>
            <a:ext cx="12192000" cy="17282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BAB17E7A-5FE7-994B-9C47-D2D9C5AD4724}"/>
              </a:ext>
            </a:extLst>
          </p:cNvPr>
          <p:cNvSpPr/>
          <p:nvPr/>
        </p:nvSpPr>
        <p:spPr>
          <a:xfrm>
            <a:off x="0" y="3087449"/>
            <a:ext cx="12192000" cy="2093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5C65EF4C-E779-AC41-9A31-E895A6EAAE80}"/>
              </a:ext>
            </a:extLst>
          </p:cNvPr>
          <p:cNvSpPr/>
          <p:nvPr/>
        </p:nvSpPr>
        <p:spPr>
          <a:xfrm>
            <a:off x="0" y="1006483"/>
            <a:ext cx="12192000" cy="20935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F2B46-A711-A742-8BD6-DEE749AAE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502" y="180511"/>
            <a:ext cx="10515600" cy="82805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PT Mono" panose="02060509020205020204" pitchFamily="49" charset="0"/>
              </a:rPr>
              <a:t>Распределение обращений по типу обратившихся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08CCDB-DA72-D24D-92C5-C520CCDC6ACE}"/>
              </a:ext>
            </a:extLst>
          </p:cNvPr>
          <p:cNvSpPr txBox="1"/>
          <p:nvPr/>
        </p:nvSpPr>
        <p:spPr>
          <a:xfrm>
            <a:off x="3219906" y="2408069"/>
            <a:ext cx="1639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PT Mono" panose="02060509020205020204" pitchFamily="49" charset="0"/>
              </a:rPr>
              <a:t>Директора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25CE54-2E1F-D846-A610-EB6A79FB58AD}"/>
              </a:ext>
            </a:extLst>
          </p:cNvPr>
          <p:cNvSpPr txBox="1"/>
          <p:nvPr/>
        </p:nvSpPr>
        <p:spPr>
          <a:xfrm>
            <a:off x="3708706" y="4183636"/>
            <a:ext cx="1639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Родители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C946A9-3946-5C4A-9047-A9213BC7DD1D}"/>
              </a:ext>
            </a:extLst>
          </p:cNvPr>
          <p:cNvSpPr txBox="1"/>
          <p:nvPr/>
        </p:nvSpPr>
        <p:spPr>
          <a:xfrm>
            <a:off x="6664713" y="4056766"/>
            <a:ext cx="24644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Mono" panose="02060509020205020204" pitchFamily="49" charset="0"/>
              </a:rPr>
              <a:t>Частные образовательные организации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654FBF-9AC7-CA4F-8A24-9ED2C634A21A}"/>
              </a:ext>
            </a:extLst>
          </p:cNvPr>
          <p:cNvSpPr txBox="1"/>
          <p:nvPr/>
        </p:nvSpPr>
        <p:spPr>
          <a:xfrm>
            <a:off x="6523459" y="2375097"/>
            <a:ext cx="233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T Mono" panose="02060509020205020204" pitchFamily="49" charset="0"/>
              </a:rPr>
              <a:t>Педагогические работники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BBE969-F4B4-8C4D-A547-FA51B705729D}"/>
              </a:ext>
            </a:extLst>
          </p:cNvPr>
          <p:cNvSpPr txBox="1"/>
          <p:nvPr/>
        </p:nvSpPr>
        <p:spPr>
          <a:xfrm>
            <a:off x="2420740" y="5985671"/>
            <a:ext cx="21075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solidFill>
                  <a:schemeClr val="bg1"/>
                </a:solidFill>
                <a:latin typeface="PT Mono" panose="02060509020205020204" pitchFamily="49" charset="0"/>
              </a:rPr>
              <a:t>Студенты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BE223E-F0B6-DD46-A70A-A54B430F4B0D}"/>
              </a:ext>
            </a:extLst>
          </p:cNvPr>
          <p:cNvSpPr txBox="1"/>
          <p:nvPr/>
        </p:nvSpPr>
        <p:spPr>
          <a:xfrm>
            <a:off x="5132343" y="5985671"/>
            <a:ext cx="2274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PT Mono" panose="02060509020205020204" pitchFamily="49" charset="0"/>
              </a:rPr>
              <a:t>Министерства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6A4439-F514-314A-A998-011D0A562B47}"/>
              </a:ext>
            </a:extLst>
          </p:cNvPr>
          <p:cNvSpPr txBox="1"/>
          <p:nvPr/>
        </p:nvSpPr>
        <p:spPr>
          <a:xfrm>
            <a:off x="8616175" y="5993366"/>
            <a:ext cx="19737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PT Mono" panose="02060509020205020204" pitchFamily="49" charset="0"/>
              </a:rPr>
              <a:t>Журналисты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73CE1B-6D2C-1E4F-84F2-3BC20B2C8D38}"/>
              </a:ext>
            </a:extLst>
          </p:cNvPr>
          <p:cNvSpPr txBox="1"/>
          <p:nvPr/>
        </p:nvSpPr>
        <p:spPr>
          <a:xfrm>
            <a:off x="2913252" y="1006483"/>
            <a:ext cx="2626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u="sng" dirty="0">
                <a:solidFill>
                  <a:srgbClr val="0070C0"/>
                </a:solidFill>
                <a:latin typeface="PT Mono" panose="02060509020205020204" pitchFamily="49" charset="0"/>
              </a:rPr>
              <a:t>29%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A9D1E6-D38B-3A4B-8B6C-88567C6EE0D1}"/>
              </a:ext>
            </a:extLst>
          </p:cNvPr>
          <p:cNvSpPr txBox="1"/>
          <p:nvPr/>
        </p:nvSpPr>
        <p:spPr>
          <a:xfrm>
            <a:off x="6269768" y="993612"/>
            <a:ext cx="2626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u="sng" dirty="0">
                <a:solidFill>
                  <a:srgbClr val="0070C0"/>
                </a:solidFill>
                <a:latin typeface="PT Mono" panose="02060509020205020204" pitchFamily="49" charset="0"/>
              </a:rPr>
              <a:t>28%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C716A9-A7AC-7447-8454-1B92BE25C5FF}"/>
              </a:ext>
            </a:extLst>
          </p:cNvPr>
          <p:cNvSpPr txBox="1"/>
          <p:nvPr/>
        </p:nvSpPr>
        <p:spPr>
          <a:xfrm>
            <a:off x="3552590" y="3373007"/>
            <a:ext cx="1951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>
                <a:solidFill>
                  <a:srgbClr val="0070C0"/>
                </a:solidFill>
                <a:latin typeface="PT Mono" panose="02060509020205020204" pitchFamily="49" charset="0"/>
              </a:rPr>
              <a:t>18%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500133-4DAF-324E-9100-BD1D7939B331}"/>
              </a:ext>
            </a:extLst>
          </p:cNvPr>
          <p:cNvSpPr txBox="1"/>
          <p:nvPr/>
        </p:nvSpPr>
        <p:spPr>
          <a:xfrm>
            <a:off x="6664713" y="3285245"/>
            <a:ext cx="1951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>
                <a:solidFill>
                  <a:srgbClr val="0070C0"/>
                </a:solidFill>
                <a:latin typeface="PT Mono" panose="02060509020205020204" pitchFamily="49" charset="0"/>
              </a:rPr>
              <a:t>15%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C171C-116E-E049-AAA5-82ED5739E94C}"/>
              </a:ext>
            </a:extLst>
          </p:cNvPr>
          <p:cNvSpPr txBox="1"/>
          <p:nvPr/>
        </p:nvSpPr>
        <p:spPr>
          <a:xfrm>
            <a:off x="2472782" y="5417301"/>
            <a:ext cx="1951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chemeClr val="bg1"/>
                </a:solidFill>
                <a:latin typeface="PT Mono" panose="02060509020205020204" pitchFamily="49" charset="0"/>
              </a:rPr>
              <a:t>8%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4D676C-1E1B-3947-8C8B-5C8FC201CD7A}"/>
              </a:ext>
            </a:extLst>
          </p:cNvPr>
          <p:cNvSpPr txBox="1"/>
          <p:nvPr/>
        </p:nvSpPr>
        <p:spPr>
          <a:xfrm>
            <a:off x="5311701" y="5430465"/>
            <a:ext cx="1951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chemeClr val="bg1"/>
                </a:solidFill>
                <a:latin typeface="PT Mono" panose="02060509020205020204" pitchFamily="49" charset="0"/>
              </a:rPr>
              <a:t>2%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48E434-7ED1-FA47-B14C-834FEBD19BD5}"/>
              </a:ext>
            </a:extLst>
          </p:cNvPr>
          <p:cNvSpPr txBox="1"/>
          <p:nvPr/>
        </p:nvSpPr>
        <p:spPr>
          <a:xfrm>
            <a:off x="8616175" y="5461478"/>
            <a:ext cx="2821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chemeClr val="bg1"/>
                </a:solidFill>
                <a:latin typeface="PT Mono" panose="02060509020205020204" pitchFamily="49" charset="0"/>
              </a:rPr>
              <a:t>0,01% </a:t>
            </a: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79D724B-C397-7A4B-BA90-C51578385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02" y="1"/>
            <a:ext cx="1174080" cy="47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280</Words>
  <Application>Microsoft Office PowerPoint</Application>
  <PresentationFormat>Широкоэкранный</PresentationFormat>
  <Paragraphs>77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PT Mono</vt:lpstr>
      <vt:lpstr>Tahoma</vt:lpstr>
      <vt:lpstr>Times New Roman</vt:lpstr>
      <vt:lpstr>Тема Office</vt:lpstr>
      <vt:lpstr> Анализ часто задаваемых вопросов, поступающих на «Горячую линию» для образовательных организаций, реализующих программы СПО в разрезе субъектов Российской Федерации</vt:lpstr>
      <vt:lpstr>Презентация PowerPoint</vt:lpstr>
      <vt:lpstr>Организации, которые звонили на »горячую линию»</vt:lpstr>
      <vt:lpstr>Презентация PowerPoint</vt:lpstr>
      <vt:lpstr>Распределение обращений по датам</vt:lpstr>
      <vt:lpstr>Презентация PowerPoint</vt:lpstr>
      <vt:lpstr>Распределение обращений по типу обратившихся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«Горячей линии» на базе ФГБОУ ДПО «Межрегиональный институт повышения квалификации специалистов профессионального образования»</dc:title>
  <dc:creator>Наталия Овчинникова</dc:creator>
  <cp:lastModifiedBy>79109118124</cp:lastModifiedBy>
  <cp:revision>25</cp:revision>
  <dcterms:created xsi:type="dcterms:W3CDTF">2020-04-14T08:32:31Z</dcterms:created>
  <dcterms:modified xsi:type="dcterms:W3CDTF">2020-04-14T17:33:39Z</dcterms:modified>
</cp:coreProperties>
</file>