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4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5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3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4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2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8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6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3AF9-E611-4D77-A9C8-6D226C95EB74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5BC3-E5D6-4355-A8D6-D0CEE61E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5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6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5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5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8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3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4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1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1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1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9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0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4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6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99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3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0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6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5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7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9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3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Samuel</dc:creator>
  <cp:lastModifiedBy>Samuel</cp:lastModifiedBy>
  <cp:revision>1</cp:revision>
  <dcterms:created xsi:type="dcterms:W3CDTF">2017-02-21T05:05:47Z</dcterms:created>
  <dcterms:modified xsi:type="dcterms:W3CDTF">2017-02-21T05:10:04Z</dcterms:modified>
</cp:coreProperties>
</file>