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12" r:id="rId3"/>
    <p:sldId id="272" r:id="rId4"/>
    <p:sldId id="313" r:id="rId5"/>
    <p:sldId id="271" r:id="rId6"/>
    <p:sldId id="273" r:id="rId7"/>
    <p:sldId id="325" r:id="rId8"/>
    <p:sldId id="326" r:id="rId9"/>
    <p:sldId id="327" r:id="rId10"/>
    <p:sldId id="275" r:id="rId11"/>
    <p:sldId id="321" r:id="rId12"/>
    <p:sldId id="329" r:id="rId13"/>
    <p:sldId id="322" r:id="rId14"/>
    <p:sldId id="324" r:id="rId15"/>
    <p:sldId id="330" r:id="rId16"/>
    <p:sldId id="300" r:id="rId17"/>
    <p:sldId id="310" r:id="rId18"/>
    <p:sldId id="293" r:id="rId19"/>
    <p:sldId id="331" r:id="rId20"/>
    <p:sldId id="299" r:id="rId21"/>
    <p:sldId id="276" r:id="rId22"/>
    <p:sldId id="289" r:id="rId23"/>
    <p:sldId id="31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88246622101439E-2"/>
          <c:y val="0.17841192582001375"/>
          <c:w val="0.40703211006758072"/>
          <c:h val="0.815672604990746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педагогов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E-4655-A044-488E0543B43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E-4655-A044-488E0543B43A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DE-4655-A044-488E0543B43A}"/>
              </c:ext>
            </c:extLst>
          </c:dPt>
          <c:dLbls>
            <c:dLbl>
              <c:idx val="0"/>
              <c:layout>
                <c:manualLayout>
                  <c:x val="-1.574220755638488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DE-4655-A044-488E0543B43A}"/>
                </c:ext>
              </c:extLst>
            </c:dLbl>
            <c:dLbl>
              <c:idx val="1"/>
              <c:layout>
                <c:manualLayout>
                  <c:x val="2.1632673039314609E-4"/>
                  <c:y val="2.3459754333105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DE-4655-A044-488E0543B43A}"/>
                </c:ext>
              </c:extLst>
            </c:dLbl>
            <c:dLbl>
              <c:idx val="2"/>
              <c:layout>
                <c:manualLayout>
                  <c:x val="8.2715125138112897E-2"/>
                  <c:y val="4.3348521270447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DE-4655-A044-488E0543B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первая квалификационная категория</c:v>
                </c:pt>
                <c:pt idx="1">
                  <c:v>высшая квалификационная категория</c:v>
                </c:pt>
                <c:pt idx="2">
                  <c:v>не имеют квалификационную категорию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0.28499999999999998</c:v>
                </c:pt>
                <c:pt idx="1">
                  <c:v>0.17699999999999999</c:v>
                </c:pt>
                <c:pt idx="2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DE-4655-A044-488E0543B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6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066188276471341"/>
          <c:y val="2.7230376252862826E-3"/>
          <c:w val="0.32276798717445671"/>
          <c:h val="0.96248746191072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FD079-3676-49AF-BE4D-DCFAB5EE516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155ED8C-CC3C-48CC-8884-5F6294C32D43}">
      <dgm:prSet custT="1"/>
      <dgm:spPr/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Учитель будущего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52D23-756B-473B-A2D5-43A556506BB5}" type="parTrans" cxnId="{64490E36-8DC6-465F-9DC5-579BC68076A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E67F730-344C-4FFF-B976-361B7E8099D3}" type="sibTrans" cxnId="{64490E36-8DC6-465F-9DC5-579BC68076A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496F3B2-4B9F-4222-A7AC-083EF96B448E}">
      <dgm:prSet phldrT="[Текст]" custT="1"/>
      <dgm:spPr/>
      <dgm:t>
        <a:bodyPr/>
        <a:lstStyle/>
        <a:p>
          <a:pPr algn="l"/>
          <a:r>
            <a:rPr lang="ru-RU" sz="1800" dirty="0" smtClean="0"/>
            <a:t>Социальная активность</a:t>
          </a:r>
          <a:endParaRPr lang="ru-RU" sz="1800" dirty="0"/>
        </a:p>
      </dgm:t>
    </dgm:pt>
    <dgm:pt modelId="{162ABEE9-C54C-45A8-9512-E880B6050D3B}" type="parTrans" cxnId="{D41C0CF4-E4A4-4235-9FD3-77C990756B4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A9059C7-AF50-4C69-A643-10D1DC7E09FD}" type="sibTrans" cxnId="{D41C0CF4-E4A4-4235-9FD3-77C990756B4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50670AB-B153-4F9B-ACBF-92C2C32CC791}">
      <dgm:prSet phldrT="[Текст]" custT="1"/>
      <dgm:spPr/>
      <dgm:t>
        <a:bodyPr/>
        <a:lstStyle/>
        <a:p>
          <a:pPr algn="l"/>
          <a:r>
            <a:rPr lang="ru-RU" sz="1800" dirty="0" smtClean="0"/>
            <a:t>Экспорт образования</a:t>
          </a:r>
          <a:endParaRPr lang="ru-RU" sz="1800" dirty="0"/>
        </a:p>
      </dgm:t>
    </dgm:pt>
    <dgm:pt modelId="{0B2D2385-7449-4915-B1F9-C28C62B24E1F}" type="parTrans" cxnId="{11893F9F-68A3-42BF-BB2C-019F2EC006A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DB1F19C-A7E2-4864-9D66-72EBE908D84A}" type="sibTrans" cxnId="{11893F9F-68A3-42BF-BB2C-019F2EC006A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6F10CC3-2883-42E9-A562-A50BC774C280}">
      <dgm:prSet custT="1"/>
      <dgm:spPr/>
      <dgm:t>
        <a:bodyPr/>
        <a:lstStyle/>
        <a:p>
          <a:pPr algn="l"/>
          <a:r>
            <a:rPr lang="ru-RU" sz="1800" dirty="0" smtClean="0"/>
            <a:t>Социальные лифты для каждого</a:t>
          </a:r>
        </a:p>
      </dgm:t>
    </dgm:pt>
    <dgm:pt modelId="{D3EECFAA-BB2E-4C47-94C7-BBCF2DDE5225}" type="parTrans" cxnId="{C107BF17-9B22-4DED-A2E6-C0FBE4FFE28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F4D1D6D-4F1D-4AD9-8933-DEDEC8C3E9E6}" type="sibTrans" cxnId="{C107BF17-9B22-4DED-A2E6-C0FBE4FFE28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B749423-0BF3-42EF-856A-D03A2079F8DF}">
      <dgm:prSet phldrT="[Текст]" custT="1"/>
      <dgm:spPr/>
      <dgm:t>
        <a:bodyPr/>
        <a:lstStyle/>
        <a:p>
          <a:pPr algn="l"/>
          <a:r>
            <a:rPr lang="ru-RU" sz="1800" dirty="0" smtClean="0"/>
            <a:t>Новые возможности для каждого</a:t>
          </a:r>
          <a:endParaRPr lang="ru-RU" sz="1800" dirty="0"/>
        </a:p>
      </dgm:t>
    </dgm:pt>
    <dgm:pt modelId="{D469F169-9D0F-422B-8E8F-470F1E4DBAC2}" type="sibTrans" cxnId="{40EB8960-AB11-4AF3-B72E-FD2A22267DC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533BC47-CD45-4FE7-8104-3A78B93C1145}" type="parTrans" cxnId="{40EB8960-AB11-4AF3-B72E-FD2A22267DC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9B603B4-67BF-4779-8906-39E946718B85}" type="pres">
      <dgm:prSet presAssocID="{D6AFD079-3676-49AF-BE4D-DCFAB5EE51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39506A-1EF1-4742-84AA-566E55165A37}" type="pres">
      <dgm:prSet presAssocID="{D6AFD079-3676-49AF-BE4D-DCFAB5EE516D}" presName="Name1" presStyleCnt="0"/>
      <dgm:spPr/>
      <dgm:t>
        <a:bodyPr/>
        <a:lstStyle/>
        <a:p>
          <a:endParaRPr lang="ru-RU"/>
        </a:p>
      </dgm:t>
    </dgm:pt>
    <dgm:pt modelId="{FD2CEF17-6109-4D55-B59E-D141DFDFA0CD}" type="pres">
      <dgm:prSet presAssocID="{D6AFD079-3676-49AF-BE4D-DCFAB5EE516D}" presName="cycle" presStyleCnt="0"/>
      <dgm:spPr/>
      <dgm:t>
        <a:bodyPr/>
        <a:lstStyle/>
        <a:p>
          <a:endParaRPr lang="ru-RU"/>
        </a:p>
      </dgm:t>
    </dgm:pt>
    <dgm:pt modelId="{7290D1DB-9E2C-4F4E-B857-5C3BE845334C}" type="pres">
      <dgm:prSet presAssocID="{D6AFD079-3676-49AF-BE4D-DCFAB5EE516D}" presName="srcNode" presStyleLbl="node1" presStyleIdx="0" presStyleCnt="5"/>
      <dgm:spPr/>
      <dgm:t>
        <a:bodyPr/>
        <a:lstStyle/>
        <a:p>
          <a:endParaRPr lang="ru-RU"/>
        </a:p>
      </dgm:t>
    </dgm:pt>
    <dgm:pt modelId="{73ADEBFD-B192-4849-9BF8-A6CFCDC4D883}" type="pres">
      <dgm:prSet presAssocID="{D6AFD079-3676-49AF-BE4D-DCFAB5EE51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3B76EF9-6422-4CC0-AAD7-A5210D2C71F7}" type="pres">
      <dgm:prSet presAssocID="{D6AFD079-3676-49AF-BE4D-DCFAB5EE516D}" presName="extraNode" presStyleLbl="node1" presStyleIdx="0" presStyleCnt="5"/>
      <dgm:spPr/>
      <dgm:t>
        <a:bodyPr/>
        <a:lstStyle/>
        <a:p>
          <a:endParaRPr lang="ru-RU"/>
        </a:p>
      </dgm:t>
    </dgm:pt>
    <dgm:pt modelId="{DF6CD290-9D62-4CFA-9D52-E3D77C6869A9}" type="pres">
      <dgm:prSet presAssocID="{D6AFD079-3676-49AF-BE4D-DCFAB5EE516D}" presName="dstNode" presStyleLbl="node1" presStyleIdx="0" presStyleCnt="5"/>
      <dgm:spPr/>
      <dgm:t>
        <a:bodyPr/>
        <a:lstStyle/>
        <a:p>
          <a:endParaRPr lang="ru-RU"/>
        </a:p>
      </dgm:t>
    </dgm:pt>
    <dgm:pt modelId="{75A9CFE9-D80D-4329-A6A8-77229F8BF43C}" type="pres">
      <dgm:prSet presAssocID="{6155ED8C-CC3C-48CC-8884-5F6294C32D43}" presName="text_1" presStyleLbl="node1" presStyleIdx="0" presStyleCnt="5" custScaleY="16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E7208-E22D-4E52-96F1-83EFB1112C3E}" type="pres">
      <dgm:prSet presAssocID="{6155ED8C-CC3C-48CC-8884-5F6294C32D43}" presName="accent_1" presStyleCnt="0"/>
      <dgm:spPr/>
      <dgm:t>
        <a:bodyPr/>
        <a:lstStyle/>
        <a:p>
          <a:endParaRPr lang="ru-RU"/>
        </a:p>
      </dgm:t>
    </dgm:pt>
    <dgm:pt modelId="{4BB752D1-F0B5-4C3E-8CD1-78FED747562B}" type="pres">
      <dgm:prSet presAssocID="{6155ED8C-CC3C-48CC-8884-5F6294C32D43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FE741D2F-D917-4104-B3A2-EBBBDD1D124F}" type="pres">
      <dgm:prSet presAssocID="{FB749423-0BF3-42EF-856A-D03A2079F8D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6389E-C347-4F2C-B491-B469ED1D0675}" type="pres">
      <dgm:prSet presAssocID="{FB749423-0BF3-42EF-856A-D03A2079F8DF}" presName="accent_2" presStyleCnt="0"/>
      <dgm:spPr/>
      <dgm:t>
        <a:bodyPr/>
        <a:lstStyle/>
        <a:p>
          <a:endParaRPr lang="ru-RU"/>
        </a:p>
      </dgm:t>
    </dgm:pt>
    <dgm:pt modelId="{DB065001-03BA-4A2C-A586-D485BFB53FCD}" type="pres">
      <dgm:prSet presAssocID="{FB749423-0BF3-42EF-856A-D03A2079F8DF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028F2986-B5FD-457C-A7F0-6E21952BF9BC}" type="pres">
      <dgm:prSet presAssocID="{D496F3B2-4B9F-4222-A7AC-083EF96B448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6CE2-2F92-4CBF-A6E8-4FA5C1C11A3E}" type="pres">
      <dgm:prSet presAssocID="{D496F3B2-4B9F-4222-A7AC-083EF96B448E}" presName="accent_3" presStyleCnt="0"/>
      <dgm:spPr/>
      <dgm:t>
        <a:bodyPr/>
        <a:lstStyle/>
        <a:p>
          <a:endParaRPr lang="ru-RU"/>
        </a:p>
      </dgm:t>
    </dgm:pt>
    <dgm:pt modelId="{90EB6103-1F09-4DCD-B6F2-F406ED1A29F9}" type="pres">
      <dgm:prSet presAssocID="{D496F3B2-4B9F-4222-A7AC-083EF96B448E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DFE54C03-13EF-4520-B3D7-D7D64E4DFB10}" type="pres">
      <dgm:prSet presAssocID="{850670AB-B153-4F9B-ACBF-92C2C32CC79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26592-C8A3-4434-96BA-8742EBD4F39F}" type="pres">
      <dgm:prSet presAssocID="{850670AB-B153-4F9B-ACBF-92C2C32CC791}" presName="accent_4" presStyleCnt="0"/>
      <dgm:spPr/>
      <dgm:t>
        <a:bodyPr/>
        <a:lstStyle/>
        <a:p>
          <a:endParaRPr lang="ru-RU"/>
        </a:p>
      </dgm:t>
    </dgm:pt>
    <dgm:pt modelId="{EF68C12E-1A34-46AA-AEC0-3569479FFD39}" type="pres">
      <dgm:prSet presAssocID="{850670AB-B153-4F9B-ACBF-92C2C32CC791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AEE331E8-609C-4C6E-ADD4-23BFFBFD522D}" type="pres">
      <dgm:prSet presAssocID="{56F10CC3-2883-42E9-A562-A50BC774C28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08775-3F9F-4D83-88FD-B34A98BD1DEB}" type="pres">
      <dgm:prSet presAssocID="{56F10CC3-2883-42E9-A562-A50BC774C280}" presName="accent_5" presStyleCnt="0"/>
      <dgm:spPr/>
      <dgm:t>
        <a:bodyPr/>
        <a:lstStyle/>
        <a:p>
          <a:endParaRPr lang="ru-RU"/>
        </a:p>
      </dgm:t>
    </dgm:pt>
    <dgm:pt modelId="{A2220462-9FA3-45A9-B569-73E9A40A4B74}" type="pres">
      <dgm:prSet presAssocID="{56F10CC3-2883-42E9-A562-A50BC774C280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D41C0CF4-E4A4-4235-9FD3-77C990756B46}" srcId="{D6AFD079-3676-49AF-BE4D-DCFAB5EE516D}" destId="{D496F3B2-4B9F-4222-A7AC-083EF96B448E}" srcOrd="2" destOrd="0" parTransId="{162ABEE9-C54C-45A8-9512-E880B6050D3B}" sibTransId="{0A9059C7-AF50-4C69-A643-10D1DC7E09FD}"/>
    <dgm:cxn modelId="{11893F9F-68A3-42BF-BB2C-019F2EC006A8}" srcId="{D6AFD079-3676-49AF-BE4D-DCFAB5EE516D}" destId="{850670AB-B153-4F9B-ACBF-92C2C32CC791}" srcOrd="3" destOrd="0" parTransId="{0B2D2385-7449-4915-B1F9-C28C62B24E1F}" sibTransId="{5DB1F19C-A7E2-4864-9D66-72EBE908D84A}"/>
    <dgm:cxn modelId="{01959A25-1AF4-48C8-B6BA-34872D248731}" type="presOf" srcId="{D6AFD079-3676-49AF-BE4D-DCFAB5EE516D}" destId="{59B603B4-67BF-4779-8906-39E946718B85}" srcOrd="0" destOrd="0" presId="urn:microsoft.com/office/officeart/2008/layout/VerticalCurvedList"/>
    <dgm:cxn modelId="{C107BF17-9B22-4DED-A2E6-C0FBE4FFE28F}" srcId="{D6AFD079-3676-49AF-BE4D-DCFAB5EE516D}" destId="{56F10CC3-2883-42E9-A562-A50BC774C280}" srcOrd="4" destOrd="0" parTransId="{D3EECFAA-BB2E-4C47-94C7-BBCF2DDE5225}" sibTransId="{2F4D1D6D-4F1D-4AD9-8933-DEDEC8C3E9E6}"/>
    <dgm:cxn modelId="{B8FB1D9D-BC04-4A4F-9247-AAA038A15CD3}" type="presOf" srcId="{D496F3B2-4B9F-4222-A7AC-083EF96B448E}" destId="{028F2986-B5FD-457C-A7F0-6E21952BF9BC}" srcOrd="0" destOrd="0" presId="urn:microsoft.com/office/officeart/2008/layout/VerticalCurvedList"/>
    <dgm:cxn modelId="{7838DE51-EC65-4D33-BBEA-DD7573CF2C29}" type="presOf" srcId="{EE67F730-344C-4FFF-B976-361B7E8099D3}" destId="{73ADEBFD-B192-4849-9BF8-A6CFCDC4D883}" srcOrd="0" destOrd="0" presId="urn:microsoft.com/office/officeart/2008/layout/VerticalCurvedList"/>
    <dgm:cxn modelId="{45916BF9-0BFA-41EF-9884-F5E13554061C}" type="presOf" srcId="{850670AB-B153-4F9B-ACBF-92C2C32CC791}" destId="{DFE54C03-13EF-4520-B3D7-D7D64E4DFB10}" srcOrd="0" destOrd="0" presId="urn:microsoft.com/office/officeart/2008/layout/VerticalCurvedList"/>
    <dgm:cxn modelId="{FDC051F0-A867-464B-B66B-D9F724739C83}" type="presOf" srcId="{FB749423-0BF3-42EF-856A-D03A2079F8DF}" destId="{FE741D2F-D917-4104-B3A2-EBBBDD1D124F}" srcOrd="0" destOrd="0" presId="urn:microsoft.com/office/officeart/2008/layout/VerticalCurvedList"/>
    <dgm:cxn modelId="{9F469B28-2CAB-4A1F-B666-BB24F6DC69D5}" type="presOf" srcId="{56F10CC3-2883-42E9-A562-A50BC774C280}" destId="{AEE331E8-609C-4C6E-ADD4-23BFFBFD522D}" srcOrd="0" destOrd="0" presId="urn:microsoft.com/office/officeart/2008/layout/VerticalCurvedList"/>
    <dgm:cxn modelId="{64490E36-8DC6-465F-9DC5-579BC68076AA}" srcId="{D6AFD079-3676-49AF-BE4D-DCFAB5EE516D}" destId="{6155ED8C-CC3C-48CC-8884-5F6294C32D43}" srcOrd="0" destOrd="0" parTransId="{E4052D23-756B-473B-A2D5-43A556506BB5}" sibTransId="{EE67F730-344C-4FFF-B976-361B7E8099D3}"/>
    <dgm:cxn modelId="{40EB8960-AB11-4AF3-B72E-FD2A22267DC8}" srcId="{D6AFD079-3676-49AF-BE4D-DCFAB5EE516D}" destId="{FB749423-0BF3-42EF-856A-D03A2079F8DF}" srcOrd="1" destOrd="0" parTransId="{1533BC47-CD45-4FE7-8104-3A78B93C1145}" sibTransId="{D469F169-9D0F-422B-8E8F-470F1E4DBAC2}"/>
    <dgm:cxn modelId="{98CB8365-D883-4AB4-BFC8-59ACCE861D01}" type="presOf" srcId="{6155ED8C-CC3C-48CC-8884-5F6294C32D43}" destId="{75A9CFE9-D80D-4329-A6A8-77229F8BF43C}" srcOrd="0" destOrd="0" presId="urn:microsoft.com/office/officeart/2008/layout/VerticalCurvedList"/>
    <dgm:cxn modelId="{050E6B4D-4F33-4242-9993-1BF18D3D0D70}" type="presParOf" srcId="{59B603B4-67BF-4779-8906-39E946718B85}" destId="{5D39506A-1EF1-4742-84AA-566E55165A37}" srcOrd="0" destOrd="0" presId="urn:microsoft.com/office/officeart/2008/layout/VerticalCurvedList"/>
    <dgm:cxn modelId="{78D52DE1-5252-4B5A-86F4-1E452D3EA114}" type="presParOf" srcId="{5D39506A-1EF1-4742-84AA-566E55165A37}" destId="{FD2CEF17-6109-4D55-B59E-D141DFDFA0CD}" srcOrd="0" destOrd="0" presId="urn:microsoft.com/office/officeart/2008/layout/VerticalCurvedList"/>
    <dgm:cxn modelId="{F6D56FC5-A143-458E-B02E-9232FC05F89C}" type="presParOf" srcId="{FD2CEF17-6109-4D55-B59E-D141DFDFA0CD}" destId="{7290D1DB-9E2C-4F4E-B857-5C3BE845334C}" srcOrd="0" destOrd="0" presId="urn:microsoft.com/office/officeart/2008/layout/VerticalCurvedList"/>
    <dgm:cxn modelId="{4F6CF8CC-F8E8-43C7-BE77-EE4DD6E24276}" type="presParOf" srcId="{FD2CEF17-6109-4D55-B59E-D141DFDFA0CD}" destId="{73ADEBFD-B192-4849-9BF8-A6CFCDC4D883}" srcOrd="1" destOrd="0" presId="urn:microsoft.com/office/officeart/2008/layout/VerticalCurvedList"/>
    <dgm:cxn modelId="{BB2D2186-77F8-4C33-88CD-A0A77A95F7E4}" type="presParOf" srcId="{FD2CEF17-6109-4D55-B59E-D141DFDFA0CD}" destId="{A3B76EF9-6422-4CC0-AAD7-A5210D2C71F7}" srcOrd="2" destOrd="0" presId="urn:microsoft.com/office/officeart/2008/layout/VerticalCurvedList"/>
    <dgm:cxn modelId="{D29E97FC-8E65-49AD-AB5E-30274A3F1434}" type="presParOf" srcId="{FD2CEF17-6109-4D55-B59E-D141DFDFA0CD}" destId="{DF6CD290-9D62-4CFA-9D52-E3D77C6869A9}" srcOrd="3" destOrd="0" presId="urn:microsoft.com/office/officeart/2008/layout/VerticalCurvedList"/>
    <dgm:cxn modelId="{D29FB539-52F6-4028-9E07-44849764DC78}" type="presParOf" srcId="{5D39506A-1EF1-4742-84AA-566E55165A37}" destId="{75A9CFE9-D80D-4329-A6A8-77229F8BF43C}" srcOrd="1" destOrd="0" presId="urn:microsoft.com/office/officeart/2008/layout/VerticalCurvedList"/>
    <dgm:cxn modelId="{85F28244-040F-44BE-9F6A-3C4BFB9DD733}" type="presParOf" srcId="{5D39506A-1EF1-4742-84AA-566E55165A37}" destId="{508E7208-E22D-4E52-96F1-83EFB1112C3E}" srcOrd="2" destOrd="0" presId="urn:microsoft.com/office/officeart/2008/layout/VerticalCurvedList"/>
    <dgm:cxn modelId="{31615F33-EADD-497F-8F97-D47F6E5600C6}" type="presParOf" srcId="{508E7208-E22D-4E52-96F1-83EFB1112C3E}" destId="{4BB752D1-F0B5-4C3E-8CD1-78FED747562B}" srcOrd="0" destOrd="0" presId="urn:microsoft.com/office/officeart/2008/layout/VerticalCurvedList"/>
    <dgm:cxn modelId="{C4B92669-E5E1-4961-9C4F-83CB0ECE5C0D}" type="presParOf" srcId="{5D39506A-1EF1-4742-84AA-566E55165A37}" destId="{FE741D2F-D917-4104-B3A2-EBBBDD1D124F}" srcOrd="3" destOrd="0" presId="urn:microsoft.com/office/officeart/2008/layout/VerticalCurvedList"/>
    <dgm:cxn modelId="{B76CDAD4-FFA9-4DCF-BA5C-07D05CB04A52}" type="presParOf" srcId="{5D39506A-1EF1-4742-84AA-566E55165A37}" destId="{D2F6389E-C347-4F2C-B491-B469ED1D0675}" srcOrd="4" destOrd="0" presId="urn:microsoft.com/office/officeart/2008/layout/VerticalCurvedList"/>
    <dgm:cxn modelId="{4DE36CB1-ECAA-4660-AB03-03602C3A1BC9}" type="presParOf" srcId="{D2F6389E-C347-4F2C-B491-B469ED1D0675}" destId="{DB065001-03BA-4A2C-A586-D485BFB53FCD}" srcOrd="0" destOrd="0" presId="urn:microsoft.com/office/officeart/2008/layout/VerticalCurvedList"/>
    <dgm:cxn modelId="{04E9203F-5B24-4E32-82BB-1358D43B6BA0}" type="presParOf" srcId="{5D39506A-1EF1-4742-84AA-566E55165A37}" destId="{028F2986-B5FD-457C-A7F0-6E21952BF9BC}" srcOrd="5" destOrd="0" presId="urn:microsoft.com/office/officeart/2008/layout/VerticalCurvedList"/>
    <dgm:cxn modelId="{2BED66C5-6125-41AB-95F8-2A704E84E793}" type="presParOf" srcId="{5D39506A-1EF1-4742-84AA-566E55165A37}" destId="{283D6CE2-2F92-4CBF-A6E8-4FA5C1C11A3E}" srcOrd="6" destOrd="0" presId="urn:microsoft.com/office/officeart/2008/layout/VerticalCurvedList"/>
    <dgm:cxn modelId="{32F21014-4760-4003-B4CE-673912DE6FE2}" type="presParOf" srcId="{283D6CE2-2F92-4CBF-A6E8-4FA5C1C11A3E}" destId="{90EB6103-1F09-4DCD-B6F2-F406ED1A29F9}" srcOrd="0" destOrd="0" presId="urn:microsoft.com/office/officeart/2008/layout/VerticalCurvedList"/>
    <dgm:cxn modelId="{7AFB2B0F-0003-484F-B11F-178BA4951B18}" type="presParOf" srcId="{5D39506A-1EF1-4742-84AA-566E55165A37}" destId="{DFE54C03-13EF-4520-B3D7-D7D64E4DFB10}" srcOrd="7" destOrd="0" presId="urn:microsoft.com/office/officeart/2008/layout/VerticalCurvedList"/>
    <dgm:cxn modelId="{B3189A69-28F0-40C5-8A23-CABCB8E75B56}" type="presParOf" srcId="{5D39506A-1EF1-4742-84AA-566E55165A37}" destId="{37826592-C8A3-4434-96BA-8742EBD4F39F}" srcOrd="8" destOrd="0" presId="urn:microsoft.com/office/officeart/2008/layout/VerticalCurvedList"/>
    <dgm:cxn modelId="{587B7ADB-3944-4E68-BA4D-9C9B84786CA6}" type="presParOf" srcId="{37826592-C8A3-4434-96BA-8742EBD4F39F}" destId="{EF68C12E-1A34-46AA-AEC0-3569479FFD39}" srcOrd="0" destOrd="0" presId="urn:microsoft.com/office/officeart/2008/layout/VerticalCurvedList"/>
    <dgm:cxn modelId="{44546732-A619-416B-8445-816131CADD16}" type="presParOf" srcId="{5D39506A-1EF1-4742-84AA-566E55165A37}" destId="{AEE331E8-609C-4C6E-ADD4-23BFFBFD522D}" srcOrd="9" destOrd="0" presId="urn:microsoft.com/office/officeart/2008/layout/VerticalCurvedList"/>
    <dgm:cxn modelId="{301547C7-5838-4B8C-8CD8-38D2E411FAA3}" type="presParOf" srcId="{5D39506A-1EF1-4742-84AA-566E55165A37}" destId="{65308775-3F9F-4D83-88FD-B34A98BD1DEB}" srcOrd="10" destOrd="0" presId="urn:microsoft.com/office/officeart/2008/layout/VerticalCurvedList"/>
    <dgm:cxn modelId="{B02C5EC8-14C5-4C4D-9AB3-53EADEA5296C}" type="presParOf" srcId="{65308775-3F9F-4D83-88FD-B34A98BD1DEB}" destId="{A2220462-9FA3-45A9-B569-73E9A40A4B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59FCE-FBDC-483C-8995-3CFA757F91E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D276A10-B9DF-4B66-BBC2-C66919845D48}">
      <dgm:prSet phldrT="[Текст]" custT="1"/>
      <dgm:spPr/>
      <dgm:t>
        <a:bodyPr/>
        <a:lstStyle/>
        <a:p>
          <a:r>
            <a:rPr lang="ru-RU" sz="1800" dirty="0" smtClean="0"/>
            <a:t>Современная школа</a:t>
          </a:r>
          <a:endParaRPr lang="ru-RU" sz="1800" dirty="0"/>
        </a:p>
      </dgm:t>
    </dgm:pt>
    <dgm:pt modelId="{A3F56B42-43BF-4C86-8646-3A5F663CF7FE}" type="parTrans" cxnId="{BD397D75-DB82-4FC6-B003-DF5C55F484E7}">
      <dgm:prSet/>
      <dgm:spPr/>
      <dgm:t>
        <a:bodyPr/>
        <a:lstStyle/>
        <a:p>
          <a:endParaRPr lang="ru-RU"/>
        </a:p>
      </dgm:t>
    </dgm:pt>
    <dgm:pt modelId="{7CF92F96-A5B5-4F39-9DD7-30C67856FACC}" type="sibTrans" cxnId="{BD397D75-DB82-4FC6-B003-DF5C55F484E7}">
      <dgm:prSet/>
      <dgm:spPr/>
      <dgm:t>
        <a:bodyPr/>
        <a:lstStyle/>
        <a:p>
          <a:endParaRPr lang="ru-RU"/>
        </a:p>
      </dgm:t>
    </dgm:pt>
    <dgm:pt modelId="{8D886E1D-BF31-4396-B427-68AC07B4421E}">
      <dgm:prSet phldrT="[Текст]" custT="1"/>
      <dgm:spPr/>
      <dgm:t>
        <a:bodyPr/>
        <a:lstStyle/>
        <a:p>
          <a:r>
            <a:rPr lang="ru-RU" sz="1800" dirty="0" smtClean="0"/>
            <a:t>Успех каждого ребенка</a:t>
          </a:r>
          <a:endParaRPr lang="ru-RU" sz="1800" dirty="0"/>
        </a:p>
      </dgm:t>
    </dgm:pt>
    <dgm:pt modelId="{EEEA3713-D80B-4F55-B4FC-0AB2EAADE9BF}" type="parTrans" cxnId="{7ABBE1FC-874B-418D-8A02-3ECB0727D52A}">
      <dgm:prSet/>
      <dgm:spPr/>
      <dgm:t>
        <a:bodyPr/>
        <a:lstStyle/>
        <a:p>
          <a:endParaRPr lang="ru-RU"/>
        </a:p>
      </dgm:t>
    </dgm:pt>
    <dgm:pt modelId="{1E5D6D69-7529-4B3F-B700-509BE7D1079C}" type="sibTrans" cxnId="{7ABBE1FC-874B-418D-8A02-3ECB0727D52A}">
      <dgm:prSet/>
      <dgm:spPr/>
      <dgm:t>
        <a:bodyPr/>
        <a:lstStyle/>
        <a:p>
          <a:endParaRPr lang="ru-RU"/>
        </a:p>
      </dgm:t>
    </dgm:pt>
    <dgm:pt modelId="{915D27AC-56DB-47E2-8F52-29C941D75B25}">
      <dgm:prSet phldrT="[Текст]" custT="1"/>
      <dgm:spPr/>
      <dgm:t>
        <a:bodyPr/>
        <a:lstStyle/>
        <a:p>
          <a:r>
            <a:rPr lang="ru-RU" sz="1800" dirty="0" smtClean="0"/>
            <a:t>Поддержка семей, имеющих детей</a:t>
          </a:r>
          <a:endParaRPr lang="ru-RU" sz="1800" dirty="0"/>
        </a:p>
      </dgm:t>
    </dgm:pt>
    <dgm:pt modelId="{647BDE5D-B131-44E2-BD6B-DD7BDC8A0893}" type="parTrans" cxnId="{003DEF98-AE1B-4F35-BDFE-1B38DB6E1BF6}">
      <dgm:prSet/>
      <dgm:spPr/>
      <dgm:t>
        <a:bodyPr/>
        <a:lstStyle/>
        <a:p>
          <a:endParaRPr lang="ru-RU"/>
        </a:p>
      </dgm:t>
    </dgm:pt>
    <dgm:pt modelId="{263630C2-4F75-4B7D-ACEE-329786768CC0}" type="sibTrans" cxnId="{003DEF98-AE1B-4F35-BDFE-1B38DB6E1BF6}">
      <dgm:prSet/>
      <dgm:spPr/>
      <dgm:t>
        <a:bodyPr/>
        <a:lstStyle/>
        <a:p>
          <a:endParaRPr lang="ru-RU"/>
        </a:p>
      </dgm:t>
    </dgm:pt>
    <dgm:pt modelId="{11256FB8-A5BD-4183-AD08-342B8BC0B48B}">
      <dgm:prSet phldrT="[Текст]" custT="1"/>
      <dgm:spPr/>
      <dgm:t>
        <a:bodyPr/>
        <a:lstStyle/>
        <a:p>
          <a:r>
            <a:rPr lang="ru-RU" sz="1800" dirty="0" smtClean="0"/>
            <a:t>Цифровая образовательная среда</a:t>
          </a:r>
          <a:endParaRPr lang="ru-RU" sz="1800" dirty="0"/>
        </a:p>
      </dgm:t>
    </dgm:pt>
    <dgm:pt modelId="{AF21C880-DAC6-46C1-BE2C-8DAB5E043469}" type="parTrans" cxnId="{B5902A46-67E4-4C40-94A6-1E04CCC9EBBD}">
      <dgm:prSet/>
      <dgm:spPr/>
      <dgm:t>
        <a:bodyPr/>
        <a:lstStyle/>
        <a:p>
          <a:endParaRPr lang="ru-RU"/>
        </a:p>
      </dgm:t>
    </dgm:pt>
    <dgm:pt modelId="{806B4870-C0DF-491A-BCB6-77EFA07B5611}" type="sibTrans" cxnId="{B5902A46-67E4-4C40-94A6-1E04CCC9EBBD}">
      <dgm:prSet/>
      <dgm:spPr/>
      <dgm:t>
        <a:bodyPr/>
        <a:lstStyle/>
        <a:p>
          <a:endParaRPr lang="ru-RU"/>
        </a:p>
      </dgm:t>
    </dgm:pt>
    <dgm:pt modelId="{3DCB9E18-DF4E-4983-B4BE-F3B7A4AB35FB}">
      <dgm:prSet phldrT="[Текст]" custT="1"/>
      <dgm:spPr/>
      <dgm:t>
        <a:bodyPr/>
        <a:lstStyle/>
        <a:p>
          <a:r>
            <a:rPr lang="ru-RU" sz="1800" dirty="0" smtClean="0"/>
            <a:t>Молодые профессионалы</a:t>
          </a:r>
          <a:endParaRPr lang="ru-RU" sz="1800" dirty="0"/>
        </a:p>
      </dgm:t>
    </dgm:pt>
    <dgm:pt modelId="{13554025-AA00-43DB-B25A-01CC64022976}" type="parTrans" cxnId="{BFC4CA3D-73C4-4EA8-96A5-8EABDF2F590D}">
      <dgm:prSet/>
      <dgm:spPr/>
      <dgm:t>
        <a:bodyPr/>
        <a:lstStyle/>
        <a:p>
          <a:endParaRPr lang="ru-RU"/>
        </a:p>
      </dgm:t>
    </dgm:pt>
    <dgm:pt modelId="{2C2CC3FF-B280-4D3A-A42A-5B1EA7884035}" type="sibTrans" cxnId="{BFC4CA3D-73C4-4EA8-96A5-8EABDF2F590D}">
      <dgm:prSet/>
      <dgm:spPr/>
      <dgm:t>
        <a:bodyPr/>
        <a:lstStyle/>
        <a:p>
          <a:endParaRPr lang="ru-RU"/>
        </a:p>
      </dgm:t>
    </dgm:pt>
    <dgm:pt modelId="{E122E2DB-EB0D-489B-903B-5934285195EA}" type="pres">
      <dgm:prSet presAssocID="{D9359FCE-FBDC-483C-8995-3CFA757F91E9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C997D9AF-3DAB-4DE9-861C-0C864FA1C260}" type="pres">
      <dgm:prSet presAssocID="{D9359FCE-FBDC-483C-8995-3CFA757F91E9}" presName="Name1" presStyleCnt="0"/>
      <dgm:spPr/>
      <dgm:t>
        <a:bodyPr/>
        <a:lstStyle/>
        <a:p>
          <a:endParaRPr lang="ru-RU"/>
        </a:p>
      </dgm:t>
    </dgm:pt>
    <dgm:pt modelId="{C7149227-571B-4C55-BB39-27E1546BA387}" type="pres">
      <dgm:prSet presAssocID="{D9359FCE-FBDC-483C-8995-3CFA757F91E9}" presName="cycle" presStyleCnt="0"/>
      <dgm:spPr/>
      <dgm:t>
        <a:bodyPr/>
        <a:lstStyle/>
        <a:p>
          <a:endParaRPr lang="ru-RU"/>
        </a:p>
      </dgm:t>
    </dgm:pt>
    <dgm:pt modelId="{3D962B55-2384-45B5-8872-903CFDE8BE76}" type="pres">
      <dgm:prSet presAssocID="{D9359FCE-FBDC-483C-8995-3CFA757F91E9}" presName="srcNode" presStyleLbl="node1" presStyleIdx="0" presStyleCnt="5"/>
      <dgm:spPr/>
      <dgm:t>
        <a:bodyPr/>
        <a:lstStyle/>
        <a:p>
          <a:endParaRPr lang="ru-RU"/>
        </a:p>
      </dgm:t>
    </dgm:pt>
    <dgm:pt modelId="{744F84BC-1007-4CB7-B2CB-922F7ACF1106}" type="pres">
      <dgm:prSet presAssocID="{D9359FCE-FBDC-483C-8995-3CFA757F91E9}" presName="conn" presStyleLbl="parChTrans1D2" presStyleIdx="0" presStyleCnt="1"/>
      <dgm:spPr/>
      <dgm:t>
        <a:bodyPr/>
        <a:lstStyle/>
        <a:p>
          <a:endParaRPr lang="ru-RU"/>
        </a:p>
      </dgm:t>
    </dgm:pt>
    <dgm:pt modelId="{3DD524AB-053B-4038-AC44-56C057874834}" type="pres">
      <dgm:prSet presAssocID="{D9359FCE-FBDC-483C-8995-3CFA757F91E9}" presName="extraNode" presStyleLbl="node1" presStyleIdx="0" presStyleCnt="5"/>
      <dgm:spPr/>
      <dgm:t>
        <a:bodyPr/>
        <a:lstStyle/>
        <a:p>
          <a:endParaRPr lang="ru-RU"/>
        </a:p>
      </dgm:t>
    </dgm:pt>
    <dgm:pt modelId="{FFC36121-F054-4DF9-AE29-D95CB9B171A2}" type="pres">
      <dgm:prSet presAssocID="{D9359FCE-FBDC-483C-8995-3CFA757F91E9}" presName="dstNode" presStyleLbl="node1" presStyleIdx="0" presStyleCnt="5"/>
      <dgm:spPr/>
      <dgm:t>
        <a:bodyPr/>
        <a:lstStyle/>
        <a:p>
          <a:endParaRPr lang="ru-RU"/>
        </a:p>
      </dgm:t>
    </dgm:pt>
    <dgm:pt modelId="{044CE1F9-7CE9-4BA2-A849-1C3671AA9E49}" type="pres">
      <dgm:prSet presAssocID="{8D276A10-B9DF-4B66-BBC2-C66919845D4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EEB97-2EFF-4E0B-AE0D-9022FE0A7D51}" type="pres">
      <dgm:prSet presAssocID="{8D276A10-B9DF-4B66-BBC2-C66919845D48}" presName="accent_1" presStyleCnt="0"/>
      <dgm:spPr/>
      <dgm:t>
        <a:bodyPr/>
        <a:lstStyle/>
        <a:p>
          <a:endParaRPr lang="ru-RU"/>
        </a:p>
      </dgm:t>
    </dgm:pt>
    <dgm:pt modelId="{ACED79D7-4F25-4048-B95B-8CED19A08ED3}" type="pres">
      <dgm:prSet presAssocID="{8D276A10-B9DF-4B66-BBC2-C66919845D48}" presName="accentRepeatNode" presStyleLbl="solidFgAcc1" presStyleIdx="0" presStyleCnt="5" custScaleX="108202" custScaleY="10182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DBC54E-A41B-4B72-9580-F693B81018E4}" type="pres">
      <dgm:prSet presAssocID="{8D886E1D-BF31-4396-B427-68AC07B4421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55D59-6F59-43AE-AFB3-76883557D2F4}" type="pres">
      <dgm:prSet presAssocID="{8D886E1D-BF31-4396-B427-68AC07B4421E}" presName="accent_2" presStyleCnt="0"/>
      <dgm:spPr/>
      <dgm:t>
        <a:bodyPr/>
        <a:lstStyle/>
        <a:p>
          <a:endParaRPr lang="ru-RU"/>
        </a:p>
      </dgm:t>
    </dgm:pt>
    <dgm:pt modelId="{84CAE42D-8423-4631-97D5-3739FD1DE4B9}" type="pres">
      <dgm:prSet presAssocID="{8D886E1D-BF31-4396-B427-68AC07B4421E}" presName="accentRepeatNode" presStyleLbl="solidFgAcc1" presStyleIdx="1" presStyleCnt="5" custScaleX="109863" custScaleY="102960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8005DB-70BB-4C33-A865-FAB2BF632B00}" type="pres">
      <dgm:prSet presAssocID="{915D27AC-56DB-47E2-8F52-29C941D75B2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CA806-16BD-42D6-8906-9374DD975AAE}" type="pres">
      <dgm:prSet presAssocID="{915D27AC-56DB-47E2-8F52-29C941D75B25}" presName="accent_3" presStyleCnt="0"/>
      <dgm:spPr/>
      <dgm:t>
        <a:bodyPr/>
        <a:lstStyle/>
        <a:p>
          <a:endParaRPr lang="ru-RU"/>
        </a:p>
      </dgm:t>
    </dgm:pt>
    <dgm:pt modelId="{85A995EA-3B7D-4B23-BE8D-45E48B48FAD1}" type="pres">
      <dgm:prSet presAssocID="{915D27AC-56DB-47E2-8F52-29C941D75B25}" presName="accentRepeatNode" presStyleLbl="solidFgAcc1" presStyleIdx="2" presStyleCnt="5" custScaleX="107024" custScaleY="103965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15DAAA-50EF-497B-A0B9-EAD025C26A23}" type="pres">
      <dgm:prSet presAssocID="{11256FB8-A5BD-4183-AD08-342B8BC0B48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3FDE1-5A8A-4BA3-B6B3-2FCF52AD81DB}" type="pres">
      <dgm:prSet presAssocID="{11256FB8-A5BD-4183-AD08-342B8BC0B48B}" presName="accent_4" presStyleCnt="0"/>
      <dgm:spPr/>
      <dgm:t>
        <a:bodyPr/>
        <a:lstStyle/>
        <a:p>
          <a:endParaRPr lang="ru-RU"/>
        </a:p>
      </dgm:t>
    </dgm:pt>
    <dgm:pt modelId="{0B83A957-0336-4430-B33B-B63DD4A61059}" type="pres">
      <dgm:prSet presAssocID="{11256FB8-A5BD-4183-AD08-342B8BC0B48B}" presName="accentRepeatNode" presStyleLbl="solidFgAcc1" presStyleIdx="3" presStyleCnt="5" custScaleX="121389" custScaleY="107006" custLinFactNeighborX="2753" custLinFactNeighborY="-3107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0AD50B-E76E-49F4-93AD-0E8A6FD4C9CD}" type="pres">
      <dgm:prSet presAssocID="{3DCB9E18-DF4E-4983-B4BE-F3B7A4AB35F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5BEA8-66BB-4BB1-817F-CC8E387D02C1}" type="pres">
      <dgm:prSet presAssocID="{3DCB9E18-DF4E-4983-B4BE-F3B7A4AB35FB}" presName="accent_5" presStyleCnt="0"/>
      <dgm:spPr/>
      <dgm:t>
        <a:bodyPr/>
        <a:lstStyle/>
        <a:p>
          <a:endParaRPr lang="ru-RU"/>
        </a:p>
      </dgm:t>
    </dgm:pt>
    <dgm:pt modelId="{74904863-E4A0-4ABF-8486-F5E46F891BE3}" type="pres">
      <dgm:prSet presAssocID="{3DCB9E18-DF4E-4983-B4BE-F3B7A4AB35FB}" presName="accentRepeatNode" presStyleLbl="solidFgAcc1" presStyleIdx="4" presStyleCnt="5" custScaleX="109004" custScaleY="108506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F20F506-15A2-46BE-BE7A-08451FEBABFB}" type="presOf" srcId="{11256FB8-A5BD-4183-AD08-342B8BC0B48B}" destId="{6915DAAA-50EF-497B-A0B9-EAD025C26A23}" srcOrd="0" destOrd="0" presId="urn:microsoft.com/office/officeart/2008/layout/VerticalCurvedList"/>
    <dgm:cxn modelId="{D3224712-8A6D-463A-ADC0-30DF1E458C61}" type="presOf" srcId="{3DCB9E18-DF4E-4983-B4BE-F3B7A4AB35FB}" destId="{060AD50B-E76E-49F4-93AD-0E8A6FD4C9CD}" srcOrd="0" destOrd="0" presId="urn:microsoft.com/office/officeart/2008/layout/VerticalCurvedList"/>
    <dgm:cxn modelId="{BD397D75-DB82-4FC6-B003-DF5C55F484E7}" srcId="{D9359FCE-FBDC-483C-8995-3CFA757F91E9}" destId="{8D276A10-B9DF-4B66-BBC2-C66919845D48}" srcOrd="0" destOrd="0" parTransId="{A3F56B42-43BF-4C86-8646-3A5F663CF7FE}" sibTransId="{7CF92F96-A5B5-4F39-9DD7-30C67856FACC}"/>
    <dgm:cxn modelId="{003DEF98-AE1B-4F35-BDFE-1B38DB6E1BF6}" srcId="{D9359FCE-FBDC-483C-8995-3CFA757F91E9}" destId="{915D27AC-56DB-47E2-8F52-29C941D75B25}" srcOrd="2" destOrd="0" parTransId="{647BDE5D-B131-44E2-BD6B-DD7BDC8A0893}" sibTransId="{263630C2-4F75-4B7D-ACEE-329786768CC0}"/>
    <dgm:cxn modelId="{7ABBE1FC-874B-418D-8A02-3ECB0727D52A}" srcId="{D9359FCE-FBDC-483C-8995-3CFA757F91E9}" destId="{8D886E1D-BF31-4396-B427-68AC07B4421E}" srcOrd="1" destOrd="0" parTransId="{EEEA3713-D80B-4F55-B4FC-0AB2EAADE9BF}" sibTransId="{1E5D6D69-7529-4B3F-B700-509BE7D1079C}"/>
    <dgm:cxn modelId="{AD274222-6A31-4D9D-89F3-30EAD40755F5}" type="presOf" srcId="{8D886E1D-BF31-4396-B427-68AC07B4421E}" destId="{7DDBC54E-A41B-4B72-9580-F693B81018E4}" srcOrd="0" destOrd="0" presId="urn:microsoft.com/office/officeart/2008/layout/VerticalCurvedList"/>
    <dgm:cxn modelId="{7F68F874-46F4-4AA9-84EE-D4B27A8DDDAE}" type="presOf" srcId="{D9359FCE-FBDC-483C-8995-3CFA757F91E9}" destId="{E122E2DB-EB0D-489B-903B-5934285195EA}" srcOrd="0" destOrd="0" presId="urn:microsoft.com/office/officeart/2008/layout/VerticalCurvedList"/>
    <dgm:cxn modelId="{7A43BD44-187B-4BB5-AF58-A2868775668F}" type="presOf" srcId="{8D276A10-B9DF-4B66-BBC2-C66919845D48}" destId="{044CE1F9-7CE9-4BA2-A849-1C3671AA9E49}" srcOrd="0" destOrd="0" presId="urn:microsoft.com/office/officeart/2008/layout/VerticalCurvedList"/>
    <dgm:cxn modelId="{B5902A46-67E4-4C40-94A6-1E04CCC9EBBD}" srcId="{D9359FCE-FBDC-483C-8995-3CFA757F91E9}" destId="{11256FB8-A5BD-4183-AD08-342B8BC0B48B}" srcOrd="3" destOrd="0" parTransId="{AF21C880-DAC6-46C1-BE2C-8DAB5E043469}" sibTransId="{806B4870-C0DF-491A-BCB6-77EFA07B5611}"/>
    <dgm:cxn modelId="{AB641F17-A7A0-4CA0-92F2-814B80D7855F}" type="presOf" srcId="{915D27AC-56DB-47E2-8F52-29C941D75B25}" destId="{008005DB-70BB-4C33-A865-FAB2BF632B00}" srcOrd="0" destOrd="0" presId="urn:microsoft.com/office/officeart/2008/layout/VerticalCurvedList"/>
    <dgm:cxn modelId="{BFC4CA3D-73C4-4EA8-96A5-8EABDF2F590D}" srcId="{D9359FCE-FBDC-483C-8995-3CFA757F91E9}" destId="{3DCB9E18-DF4E-4983-B4BE-F3B7A4AB35FB}" srcOrd="4" destOrd="0" parTransId="{13554025-AA00-43DB-B25A-01CC64022976}" sibTransId="{2C2CC3FF-B280-4D3A-A42A-5B1EA7884035}"/>
    <dgm:cxn modelId="{ED448854-D1D4-4DE6-9E16-AC1DAE36259A}" type="presOf" srcId="{7CF92F96-A5B5-4F39-9DD7-30C67856FACC}" destId="{744F84BC-1007-4CB7-B2CB-922F7ACF1106}" srcOrd="0" destOrd="0" presId="urn:microsoft.com/office/officeart/2008/layout/VerticalCurvedList"/>
    <dgm:cxn modelId="{00A95DDA-0C22-4555-958C-4D3A259CA77B}" type="presParOf" srcId="{E122E2DB-EB0D-489B-903B-5934285195EA}" destId="{C997D9AF-3DAB-4DE9-861C-0C864FA1C260}" srcOrd="0" destOrd="0" presId="urn:microsoft.com/office/officeart/2008/layout/VerticalCurvedList"/>
    <dgm:cxn modelId="{DB3567D5-718F-4B67-9A14-408ACDD96E84}" type="presParOf" srcId="{C997D9AF-3DAB-4DE9-861C-0C864FA1C260}" destId="{C7149227-571B-4C55-BB39-27E1546BA387}" srcOrd="0" destOrd="0" presId="urn:microsoft.com/office/officeart/2008/layout/VerticalCurvedList"/>
    <dgm:cxn modelId="{7CEFB548-6F75-45AB-B128-6DC31C86DD7A}" type="presParOf" srcId="{C7149227-571B-4C55-BB39-27E1546BA387}" destId="{3D962B55-2384-45B5-8872-903CFDE8BE76}" srcOrd="0" destOrd="0" presId="urn:microsoft.com/office/officeart/2008/layout/VerticalCurvedList"/>
    <dgm:cxn modelId="{FF4851FF-D70D-4C1B-B746-3A593B8918C8}" type="presParOf" srcId="{C7149227-571B-4C55-BB39-27E1546BA387}" destId="{744F84BC-1007-4CB7-B2CB-922F7ACF1106}" srcOrd="1" destOrd="0" presId="urn:microsoft.com/office/officeart/2008/layout/VerticalCurvedList"/>
    <dgm:cxn modelId="{FA5C9741-22C1-4F85-834A-790461A32A0A}" type="presParOf" srcId="{C7149227-571B-4C55-BB39-27E1546BA387}" destId="{3DD524AB-053B-4038-AC44-56C057874834}" srcOrd="2" destOrd="0" presId="urn:microsoft.com/office/officeart/2008/layout/VerticalCurvedList"/>
    <dgm:cxn modelId="{8EA43BAC-FC1E-4091-A73C-92411FBB5818}" type="presParOf" srcId="{C7149227-571B-4C55-BB39-27E1546BA387}" destId="{FFC36121-F054-4DF9-AE29-D95CB9B171A2}" srcOrd="3" destOrd="0" presId="urn:microsoft.com/office/officeart/2008/layout/VerticalCurvedList"/>
    <dgm:cxn modelId="{111DCE3A-CBB7-4C0D-817C-46854CCAE14C}" type="presParOf" srcId="{C997D9AF-3DAB-4DE9-861C-0C864FA1C260}" destId="{044CE1F9-7CE9-4BA2-A849-1C3671AA9E49}" srcOrd="1" destOrd="0" presId="urn:microsoft.com/office/officeart/2008/layout/VerticalCurvedList"/>
    <dgm:cxn modelId="{54ED53CB-3997-4EFF-A84F-560A83603672}" type="presParOf" srcId="{C997D9AF-3DAB-4DE9-861C-0C864FA1C260}" destId="{969EEB97-2EFF-4E0B-AE0D-9022FE0A7D51}" srcOrd="2" destOrd="0" presId="urn:microsoft.com/office/officeart/2008/layout/VerticalCurvedList"/>
    <dgm:cxn modelId="{C2B9A21C-BCAB-40C7-969F-10A564C5EAA9}" type="presParOf" srcId="{969EEB97-2EFF-4E0B-AE0D-9022FE0A7D51}" destId="{ACED79D7-4F25-4048-B95B-8CED19A08ED3}" srcOrd="0" destOrd="0" presId="urn:microsoft.com/office/officeart/2008/layout/VerticalCurvedList"/>
    <dgm:cxn modelId="{CF41EF36-774D-4BA9-835F-2E0D127A1915}" type="presParOf" srcId="{C997D9AF-3DAB-4DE9-861C-0C864FA1C260}" destId="{7DDBC54E-A41B-4B72-9580-F693B81018E4}" srcOrd="3" destOrd="0" presId="urn:microsoft.com/office/officeart/2008/layout/VerticalCurvedList"/>
    <dgm:cxn modelId="{FE6A55EC-0657-4655-9346-C1094A59DD5B}" type="presParOf" srcId="{C997D9AF-3DAB-4DE9-861C-0C864FA1C260}" destId="{5E255D59-6F59-43AE-AFB3-76883557D2F4}" srcOrd="4" destOrd="0" presId="urn:microsoft.com/office/officeart/2008/layout/VerticalCurvedList"/>
    <dgm:cxn modelId="{967393B7-F11E-4044-99B8-0909D6A1F5BF}" type="presParOf" srcId="{5E255D59-6F59-43AE-AFB3-76883557D2F4}" destId="{84CAE42D-8423-4631-97D5-3739FD1DE4B9}" srcOrd="0" destOrd="0" presId="urn:microsoft.com/office/officeart/2008/layout/VerticalCurvedList"/>
    <dgm:cxn modelId="{8BB4B0D4-4525-41AF-A732-F23BA19D580B}" type="presParOf" srcId="{C997D9AF-3DAB-4DE9-861C-0C864FA1C260}" destId="{008005DB-70BB-4C33-A865-FAB2BF632B00}" srcOrd="5" destOrd="0" presId="urn:microsoft.com/office/officeart/2008/layout/VerticalCurvedList"/>
    <dgm:cxn modelId="{00E76AFC-6060-4E6C-96AD-EE7161921D8F}" type="presParOf" srcId="{C997D9AF-3DAB-4DE9-861C-0C864FA1C260}" destId="{A20CA806-16BD-42D6-8906-9374DD975AAE}" srcOrd="6" destOrd="0" presId="urn:microsoft.com/office/officeart/2008/layout/VerticalCurvedList"/>
    <dgm:cxn modelId="{DD667FED-31B0-4C87-95E7-5D7864B62CA3}" type="presParOf" srcId="{A20CA806-16BD-42D6-8906-9374DD975AAE}" destId="{85A995EA-3B7D-4B23-BE8D-45E48B48FAD1}" srcOrd="0" destOrd="0" presId="urn:microsoft.com/office/officeart/2008/layout/VerticalCurvedList"/>
    <dgm:cxn modelId="{9B2A0B95-3C07-4711-BDC9-63C1F358D65D}" type="presParOf" srcId="{C997D9AF-3DAB-4DE9-861C-0C864FA1C260}" destId="{6915DAAA-50EF-497B-A0B9-EAD025C26A23}" srcOrd="7" destOrd="0" presId="urn:microsoft.com/office/officeart/2008/layout/VerticalCurvedList"/>
    <dgm:cxn modelId="{CDEE5A88-F78B-46FA-AC41-C98323F82430}" type="presParOf" srcId="{C997D9AF-3DAB-4DE9-861C-0C864FA1C260}" destId="{46E3FDE1-5A8A-4BA3-B6B3-2FCF52AD81DB}" srcOrd="8" destOrd="0" presId="urn:microsoft.com/office/officeart/2008/layout/VerticalCurvedList"/>
    <dgm:cxn modelId="{290265EA-84F1-48FA-856A-E7FA7E07A3CC}" type="presParOf" srcId="{46E3FDE1-5A8A-4BA3-B6B3-2FCF52AD81DB}" destId="{0B83A957-0336-4430-B33B-B63DD4A61059}" srcOrd="0" destOrd="0" presId="urn:microsoft.com/office/officeart/2008/layout/VerticalCurvedList"/>
    <dgm:cxn modelId="{88F0F3A2-285C-4CC8-801E-4D89AAB85EA9}" type="presParOf" srcId="{C997D9AF-3DAB-4DE9-861C-0C864FA1C260}" destId="{060AD50B-E76E-49F4-93AD-0E8A6FD4C9CD}" srcOrd="9" destOrd="0" presId="urn:microsoft.com/office/officeart/2008/layout/VerticalCurvedList"/>
    <dgm:cxn modelId="{74516A3F-6A55-4BA5-8A23-23918094C503}" type="presParOf" srcId="{C997D9AF-3DAB-4DE9-861C-0C864FA1C260}" destId="{2FA5BEA8-66BB-4BB1-817F-CC8E387D02C1}" srcOrd="10" destOrd="0" presId="urn:microsoft.com/office/officeart/2008/layout/VerticalCurvedList"/>
    <dgm:cxn modelId="{A27A66F5-B495-4E92-B187-EB6833250563}" type="presParOf" srcId="{2FA5BEA8-66BB-4BB1-817F-CC8E387D02C1}" destId="{74904863-E4A0-4ABF-8486-F5E46F891B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FD079-3676-49AF-BE4D-DCFAB5EE516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155ED8C-CC3C-48CC-8884-5F6294C32D43}">
      <dgm:prSet custT="1"/>
      <dgm:spPr/>
      <dgm:t>
        <a:bodyPr/>
        <a:lstStyle/>
        <a:p>
          <a:pPr marR="0" algn="ctr" eaLnBrk="1" fontAlgn="auto" latinLnBrk="0" hangingPunct="1">
            <a:buClrTx/>
            <a:buSzTx/>
            <a:buFontTx/>
            <a:tabLst/>
            <a:defRPr/>
          </a:pPr>
          <a:r>
            <a: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будущего</a:t>
          </a:r>
          <a:endParaRPr lang="ru-RU" sz="32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52D23-756B-473B-A2D5-43A556506BB5}" type="parTrans" cxnId="{64490E36-8DC6-465F-9DC5-579BC68076A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E67F730-344C-4FFF-B976-361B7E8099D3}" type="sibTrans" cxnId="{64490E36-8DC6-465F-9DC5-579BC68076A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9B603B4-67BF-4779-8906-39E946718B85}" type="pres">
      <dgm:prSet presAssocID="{D6AFD079-3676-49AF-BE4D-DCFAB5EE51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39506A-1EF1-4742-84AA-566E55165A37}" type="pres">
      <dgm:prSet presAssocID="{D6AFD079-3676-49AF-BE4D-DCFAB5EE516D}" presName="Name1" presStyleCnt="0"/>
      <dgm:spPr/>
      <dgm:t>
        <a:bodyPr/>
        <a:lstStyle/>
        <a:p>
          <a:endParaRPr lang="ru-RU"/>
        </a:p>
      </dgm:t>
    </dgm:pt>
    <dgm:pt modelId="{FD2CEF17-6109-4D55-B59E-D141DFDFA0CD}" type="pres">
      <dgm:prSet presAssocID="{D6AFD079-3676-49AF-BE4D-DCFAB5EE516D}" presName="cycle" presStyleCnt="0"/>
      <dgm:spPr/>
      <dgm:t>
        <a:bodyPr/>
        <a:lstStyle/>
        <a:p>
          <a:endParaRPr lang="ru-RU"/>
        </a:p>
      </dgm:t>
    </dgm:pt>
    <dgm:pt modelId="{7290D1DB-9E2C-4F4E-B857-5C3BE845334C}" type="pres">
      <dgm:prSet presAssocID="{D6AFD079-3676-49AF-BE4D-DCFAB5EE516D}" presName="srcNode" presStyleLbl="node1" presStyleIdx="0" presStyleCnt="1"/>
      <dgm:spPr/>
      <dgm:t>
        <a:bodyPr/>
        <a:lstStyle/>
        <a:p>
          <a:endParaRPr lang="ru-RU"/>
        </a:p>
      </dgm:t>
    </dgm:pt>
    <dgm:pt modelId="{73ADEBFD-B192-4849-9BF8-A6CFCDC4D883}" type="pres">
      <dgm:prSet presAssocID="{D6AFD079-3676-49AF-BE4D-DCFAB5EE51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3B76EF9-6422-4CC0-AAD7-A5210D2C71F7}" type="pres">
      <dgm:prSet presAssocID="{D6AFD079-3676-49AF-BE4D-DCFAB5EE516D}" presName="extraNode" presStyleLbl="node1" presStyleIdx="0" presStyleCnt="1"/>
      <dgm:spPr/>
      <dgm:t>
        <a:bodyPr/>
        <a:lstStyle/>
        <a:p>
          <a:endParaRPr lang="ru-RU"/>
        </a:p>
      </dgm:t>
    </dgm:pt>
    <dgm:pt modelId="{DF6CD290-9D62-4CFA-9D52-E3D77C6869A9}" type="pres">
      <dgm:prSet presAssocID="{D6AFD079-3676-49AF-BE4D-DCFAB5EE516D}" presName="dstNode" presStyleLbl="node1" presStyleIdx="0" presStyleCnt="1"/>
      <dgm:spPr/>
      <dgm:t>
        <a:bodyPr/>
        <a:lstStyle/>
        <a:p>
          <a:endParaRPr lang="ru-RU"/>
        </a:p>
      </dgm:t>
    </dgm:pt>
    <dgm:pt modelId="{75A9CFE9-D80D-4329-A6A8-77229F8BF43C}" type="pres">
      <dgm:prSet presAssocID="{6155ED8C-CC3C-48CC-8884-5F6294C32D43}" presName="text_1" presStyleLbl="node1" presStyleIdx="0" presStyleCnt="1" custScaleY="10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E7208-E22D-4E52-96F1-83EFB1112C3E}" type="pres">
      <dgm:prSet presAssocID="{6155ED8C-CC3C-48CC-8884-5F6294C32D43}" presName="accent_1" presStyleCnt="0"/>
      <dgm:spPr/>
      <dgm:t>
        <a:bodyPr/>
        <a:lstStyle/>
        <a:p>
          <a:endParaRPr lang="ru-RU"/>
        </a:p>
      </dgm:t>
    </dgm:pt>
    <dgm:pt modelId="{4BB752D1-F0B5-4C3E-8CD1-78FED747562B}" type="pres">
      <dgm:prSet presAssocID="{6155ED8C-CC3C-48CC-8884-5F6294C32D43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B9A59B71-C2F0-445E-B24F-C3398EABFA50}" type="presOf" srcId="{D6AFD079-3676-49AF-BE4D-DCFAB5EE516D}" destId="{59B603B4-67BF-4779-8906-39E946718B85}" srcOrd="0" destOrd="0" presId="urn:microsoft.com/office/officeart/2008/layout/VerticalCurvedList"/>
    <dgm:cxn modelId="{F502399A-6527-415F-8353-5A56A984C455}" type="presOf" srcId="{EE67F730-344C-4FFF-B976-361B7E8099D3}" destId="{73ADEBFD-B192-4849-9BF8-A6CFCDC4D883}" srcOrd="0" destOrd="0" presId="urn:microsoft.com/office/officeart/2008/layout/VerticalCurvedList"/>
    <dgm:cxn modelId="{55DD6A1F-4DCF-4F9E-B349-79896040EF61}" type="presOf" srcId="{6155ED8C-CC3C-48CC-8884-5F6294C32D43}" destId="{75A9CFE9-D80D-4329-A6A8-77229F8BF43C}" srcOrd="0" destOrd="0" presId="urn:microsoft.com/office/officeart/2008/layout/VerticalCurvedList"/>
    <dgm:cxn modelId="{64490E36-8DC6-465F-9DC5-579BC68076AA}" srcId="{D6AFD079-3676-49AF-BE4D-DCFAB5EE516D}" destId="{6155ED8C-CC3C-48CC-8884-5F6294C32D43}" srcOrd="0" destOrd="0" parTransId="{E4052D23-756B-473B-A2D5-43A556506BB5}" sibTransId="{EE67F730-344C-4FFF-B976-361B7E8099D3}"/>
    <dgm:cxn modelId="{ED3F2933-5721-44CE-9A2D-CF5110FB3FD1}" type="presParOf" srcId="{59B603B4-67BF-4779-8906-39E946718B85}" destId="{5D39506A-1EF1-4742-84AA-566E55165A37}" srcOrd="0" destOrd="0" presId="urn:microsoft.com/office/officeart/2008/layout/VerticalCurvedList"/>
    <dgm:cxn modelId="{236EEC9C-3409-49D1-A814-C7391F5D91CE}" type="presParOf" srcId="{5D39506A-1EF1-4742-84AA-566E55165A37}" destId="{FD2CEF17-6109-4D55-B59E-D141DFDFA0CD}" srcOrd="0" destOrd="0" presId="urn:microsoft.com/office/officeart/2008/layout/VerticalCurvedList"/>
    <dgm:cxn modelId="{3416153D-7C05-493A-905D-449A070D9D6B}" type="presParOf" srcId="{FD2CEF17-6109-4D55-B59E-D141DFDFA0CD}" destId="{7290D1DB-9E2C-4F4E-B857-5C3BE845334C}" srcOrd="0" destOrd="0" presId="urn:microsoft.com/office/officeart/2008/layout/VerticalCurvedList"/>
    <dgm:cxn modelId="{C27F4690-9488-4A47-900B-12027CA50ED4}" type="presParOf" srcId="{FD2CEF17-6109-4D55-B59E-D141DFDFA0CD}" destId="{73ADEBFD-B192-4849-9BF8-A6CFCDC4D883}" srcOrd="1" destOrd="0" presId="urn:microsoft.com/office/officeart/2008/layout/VerticalCurvedList"/>
    <dgm:cxn modelId="{0579D48C-E7CC-4217-B53C-892278CC7CED}" type="presParOf" srcId="{FD2CEF17-6109-4D55-B59E-D141DFDFA0CD}" destId="{A3B76EF9-6422-4CC0-AAD7-A5210D2C71F7}" srcOrd="2" destOrd="0" presId="urn:microsoft.com/office/officeart/2008/layout/VerticalCurvedList"/>
    <dgm:cxn modelId="{1BF7C369-ECCE-46DD-81D6-37E806038DAB}" type="presParOf" srcId="{FD2CEF17-6109-4D55-B59E-D141DFDFA0CD}" destId="{DF6CD290-9D62-4CFA-9D52-E3D77C6869A9}" srcOrd="3" destOrd="0" presId="urn:microsoft.com/office/officeart/2008/layout/VerticalCurvedList"/>
    <dgm:cxn modelId="{BF61875A-0A9C-44AA-AB25-63C223B8CCC4}" type="presParOf" srcId="{5D39506A-1EF1-4742-84AA-566E55165A37}" destId="{75A9CFE9-D80D-4329-A6A8-77229F8BF43C}" srcOrd="1" destOrd="0" presId="urn:microsoft.com/office/officeart/2008/layout/VerticalCurvedList"/>
    <dgm:cxn modelId="{53F439E2-C813-4367-B094-609ACE32AFC5}" type="presParOf" srcId="{5D39506A-1EF1-4742-84AA-566E55165A37}" destId="{508E7208-E22D-4E52-96F1-83EFB1112C3E}" srcOrd="2" destOrd="0" presId="urn:microsoft.com/office/officeart/2008/layout/VerticalCurvedList"/>
    <dgm:cxn modelId="{8F66182F-8962-41B2-A8ED-C0625591C93D}" type="presParOf" srcId="{508E7208-E22D-4E52-96F1-83EFB1112C3E}" destId="{4BB752D1-F0B5-4C3E-8CD1-78FED74756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AFD079-3676-49AF-BE4D-DCFAB5EE516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155ED8C-CC3C-48CC-8884-5F6294C32D43}">
      <dgm:prSet custT="1"/>
      <dgm:spPr/>
      <dgm:t>
        <a:bodyPr/>
        <a:lstStyle/>
        <a:p>
          <a:pPr marR="0" algn="ctr" eaLnBrk="1" fontAlgn="auto" latinLnBrk="0" hangingPunct="1">
            <a:buClrTx/>
            <a:buSzTx/>
            <a:buFontTx/>
            <a:tabLst/>
            <a:defRPr/>
          </a:pPr>
          <a:r>
            <a: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будущего</a:t>
          </a:r>
          <a:endParaRPr lang="ru-RU" sz="32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52D23-756B-473B-A2D5-43A556506BB5}" type="parTrans" cxnId="{64490E36-8DC6-465F-9DC5-579BC68076A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E67F730-344C-4FFF-B976-361B7E8099D3}" type="sibTrans" cxnId="{64490E36-8DC6-465F-9DC5-579BC68076A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9B603B4-67BF-4779-8906-39E946718B85}" type="pres">
      <dgm:prSet presAssocID="{D6AFD079-3676-49AF-BE4D-DCFAB5EE51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39506A-1EF1-4742-84AA-566E55165A37}" type="pres">
      <dgm:prSet presAssocID="{D6AFD079-3676-49AF-BE4D-DCFAB5EE516D}" presName="Name1" presStyleCnt="0"/>
      <dgm:spPr/>
      <dgm:t>
        <a:bodyPr/>
        <a:lstStyle/>
        <a:p>
          <a:endParaRPr lang="ru-RU"/>
        </a:p>
      </dgm:t>
    </dgm:pt>
    <dgm:pt modelId="{FD2CEF17-6109-4D55-B59E-D141DFDFA0CD}" type="pres">
      <dgm:prSet presAssocID="{D6AFD079-3676-49AF-BE4D-DCFAB5EE516D}" presName="cycle" presStyleCnt="0"/>
      <dgm:spPr/>
      <dgm:t>
        <a:bodyPr/>
        <a:lstStyle/>
        <a:p>
          <a:endParaRPr lang="ru-RU"/>
        </a:p>
      </dgm:t>
    </dgm:pt>
    <dgm:pt modelId="{7290D1DB-9E2C-4F4E-B857-5C3BE845334C}" type="pres">
      <dgm:prSet presAssocID="{D6AFD079-3676-49AF-BE4D-DCFAB5EE516D}" presName="srcNode" presStyleLbl="node1" presStyleIdx="0" presStyleCnt="1"/>
      <dgm:spPr/>
      <dgm:t>
        <a:bodyPr/>
        <a:lstStyle/>
        <a:p>
          <a:endParaRPr lang="ru-RU"/>
        </a:p>
      </dgm:t>
    </dgm:pt>
    <dgm:pt modelId="{73ADEBFD-B192-4849-9BF8-A6CFCDC4D883}" type="pres">
      <dgm:prSet presAssocID="{D6AFD079-3676-49AF-BE4D-DCFAB5EE51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3B76EF9-6422-4CC0-AAD7-A5210D2C71F7}" type="pres">
      <dgm:prSet presAssocID="{D6AFD079-3676-49AF-BE4D-DCFAB5EE516D}" presName="extraNode" presStyleLbl="node1" presStyleIdx="0" presStyleCnt="1"/>
      <dgm:spPr/>
      <dgm:t>
        <a:bodyPr/>
        <a:lstStyle/>
        <a:p>
          <a:endParaRPr lang="ru-RU"/>
        </a:p>
      </dgm:t>
    </dgm:pt>
    <dgm:pt modelId="{DF6CD290-9D62-4CFA-9D52-E3D77C6869A9}" type="pres">
      <dgm:prSet presAssocID="{D6AFD079-3676-49AF-BE4D-DCFAB5EE516D}" presName="dstNode" presStyleLbl="node1" presStyleIdx="0" presStyleCnt="1"/>
      <dgm:spPr/>
      <dgm:t>
        <a:bodyPr/>
        <a:lstStyle/>
        <a:p>
          <a:endParaRPr lang="ru-RU"/>
        </a:p>
      </dgm:t>
    </dgm:pt>
    <dgm:pt modelId="{75A9CFE9-D80D-4329-A6A8-77229F8BF43C}" type="pres">
      <dgm:prSet presAssocID="{6155ED8C-CC3C-48CC-8884-5F6294C32D43}" presName="text_1" presStyleLbl="node1" presStyleIdx="0" presStyleCnt="1" custScaleY="10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E7208-E22D-4E52-96F1-83EFB1112C3E}" type="pres">
      <dgm:prSet presAssocID="{6155ED8C-CC3C-48CC-8884-5F6294C32D43}" presName="accent_1" presStyleCnt="0"/>
      <dgm:spPr/>
      <dgm:t>
        <a:bodyPr/>
        <a:lstStyle/>
        <a:p>
          <a:endParaRPr lang="ru-RU"/>
        </a:p>
      </dgm:t>
    </dgm:pt>
    <dgm:pt modelId="{4BB752D1-F0B5-4C3E-8CD1-78FED747562B}" type="pres">
      <dgm:prSet presAssocID="{6155ED8C-CC3C-48CC-8884-5F6294C32D43}" presName="accentRepeatNode" presStyleLbl="solidFgAcc1" presStyleIdx="0" presStyleCnt="1"/>
      <dgm:spPr/>
      <dgm:t>
        <a:bodyPr/>
        <a:lstStyle/>
        <a:p>
          <a:endParaRPr lang="ru-RU"/>
        </a:p>
      </dgm:t>
    </dgm:pt>
  </dgm:ptLst>
  <dgm:cxnLst>
    <dgm:cxn modelId="{3CDDE0C4-6DA8-4CA8-9886-D5B2AC2222B2}" type="presOf" srcId="{D6AFD079-3676-49AF-BE4D-DCFAB5EE516D}" destId="{59B603B4-67BF-4779-8906-39E946718B85}" srcOrd="0" destOrd="0" presId="urn:microsoft.com/office/officeart/2008/layout/VerticalCurvedList"/>
    <dgm:cxn modelId="{9040A8C6-F148-48EF-AE8D-A2578441E1B5}" type="presOf" srcId="{EE67F730-344C-4FFF-B976-361B7E8099D3}" destId="{73ADEBFD-B192-4849-9BF8-A6CFCDC4D883}" srcOrd="0" destOrd="0" presId="urn:microsoft.com/office/officeart/2008/layout/VerticalCurvedList"/>
    <dgm:cxn modelId="{64490E36-8DC6-465F-9DC5-579BC68076AA}" srcId="{D6AFD079-3676-49AF-BE4D-DCFAB5EE516D}" destId="{6155ED8C-CC3C-48CC-8884-5F6294C32D43}" srcOrd="0" destOrd="0" parTransId="{E4052D23-756B-473B-A2D5-43A556506BB5}" sibTransId="{EE67F730-344C-4FFF-B976-361B7E8099D3}"/>
    <dgm:cxn modelId="{276D0305-4459-4AE3-AC08-DBEF2962E420}" type="presOf" srcId="{6155ED8C-CC3C-48CC-8884-5F6294C32D43}" destId="{75A9CFE9-D80D-4329-A6A8-77229F8BF43C}" srcOrd="0" destOrd="0" presId="urn:microsoft.com/office/officeart/2008/layout/VerticalCurvedList"/>
    <dgm:cxn modelId="{6D20D925-177C-423D-B9C9-C2AA54132C7C}" type="presParOf" srcId="{59B603B4-67BF-4779-8906-39E946718B85}" destId="{5D39506A-1EF1-4742-84AA-566E55165A37}" srcOrd="0" destOrd="0" presId="urn:microsoft.com/office/officeart/2008/layout/VerticalCurvedList"/>
    <dgm:cxn modelId="{E95A97EA-C293-42B2-AFE5-C739A7CBF9C1}" type="presParOf" srcId="{5D39506A-1EF1-4742-84AA-566E55165A37}" destId="{FD2CEF17-6109-4D55-B59E-D141DFDFA0CD}" srcOrd="0" destOrd="0" presId="urn:microsoft.com/office/officeart/2008/layout/VerticalCurvedList"/>
    <dgm:cxn modelId="{E98C5447-EE71-4DFB-9743-87FF2B5DF05F}" type="presParOf" srcId="{FD2CEF17-6109-4D55-B59E-D141DFDFA0CD}" destId="{7290D1DB-9E2C-4F4E-B857-5C3BE845334C}" srcOrd="0" destOrd="0" presId="urn:microsoft.com/office/officeart/2008/layout/VerticalCurvedList"/>
    <dgm:cxn modelId="{57A48674-B757-4490-B517-AF30DF6418A8}" type="presParOf" srcId="{FD2CEF17-6109-4D55-B59E-D141DFDFA0CD}" destId="{73ADEBFD-B192-4849-9BF8-A6CFCDC4D883}" srcOrd="1" destOrd="0" presId="urn:microsoft.com/office/officeart/2008/layout/VerticalCurvedList"/>
    <dgm:cxn modelId="{9F38898F-7046-4FE3-A935-63305F74D3FD}" type="presParOf" srcId="{FD2CEF17-6109-4D55-B59E-D141DFDFA0CD}" destId="{A3B76EF9-6422-4CC0-AAD7-A5210D2C71F7}" srcOrd="2" destOrd="0" presId="urn:microsoft.com/office/officeart/2008/layout/VerticalCurvedList"/>
    <dgm:cxn modelId="{0B9EDA60-4D7C-4E14-92CA-709E8B3FB692}" type="presParOf" srcId="{FD2CEF17-6109-4D55-B59E-D141DFDFA0CD}" destId="{DF6CD290-9D62-4CFA-9D52-E3D77C6869A9}" srcOrd="3" destOrd="0" presId="urn:microsoft.com/office/officeart/2008/layout/VerticalCurvedList"/>
    <dgm:cxn modelId="{1BFB3EC7-1036-4ECB-8AE7-85809FA7F8BB}" type="presParOf" srcId="{5D39506A-1EF1-4742-84AA-566E55165A37}" destId="{75A9CFE9-D80D-4329-A6A8-77229F8BF43C}" srcOrd="1" destOrd="0" presId="urn:microsoft.com/office/officeart/2008/layout/VerticalCurvedList"/>
    <dgm:cxn modelId="{519EEE05-69E4-40C4-ABEC-A29D031F61F3}" type="presParOf" srcId="{5D39506A-1EF1-4742-84AA-566E55165A37}" destId="{508E7208-E22D-4E52-96F1-83EFB1112C3E}" srcOrd="2" destOrd="0" presId="urn:microsoft.com/office/officeart/2008/layout/VerticalCurvedList"/>
    <dgm:cxn modelId="{78651F00-98FB-4452-A2EF-A9D4AC929380}" type="presParOf" srcId="{508E7208-E22D-4E52-96F1-83EFB1112C3E}" destId="{4BB752D1-F0B5-4C3E-8CD1-78FED74756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AFD079-3676-49AF-BE4D-DCFAB5EE516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496F3B2-4B9F-4222-A7AC-083EF96B448E}">
      <dgm:prSet phldrT="[Текст]" custT="1"/>
      <dgm:spPr/>
      <dgm:t>
        <a:bodyPr/>
        <a:lstStyle/>
        <a:p>
          <a:pPr algn="l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Будет внедрена национальная система                      учительского роста к концу 2020 г.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2ABEE9-C54C-45A8-9512-E880B6050D3B}" type="parTrans" cxnId="{D41C0CF4-E4A4-4235-9FD3-77C990756B4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A9059C7-AF50-4C69-A643-10D1DC7E09FD}" type="sibTrans" cxnId="{D41C0CF4-E4A4-4235-9FD3-77C990756B4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50670AB-B153-4F9B-ACBF-92C2C32CC791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Педагогические работники систем общего образования и дополнительного образования детей пройдут добровольно независимую оценку профессиональной квалификации к концу 2024 г.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D2385-7449-4915-B1F9-C28C62B24E1F}" type="parTrans" cxnId="{11893F9F-68A3-42BF-BB2C-019F2EC006A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DB1F19C-A7E2-4864-9D66-72EBE908D84A}" type="sibTrans" cxnId="{11893F9F-68A3-42BF-BB2C-019F2EC006A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6F10CC3-2883-42E9-A562-A50BC774C280}">
      <dgm:prSet custT="1"/>
      <dgm:spPr/>
      <dgm:t>
        <a:bodyPr/>
        <a:lstStyle/>
        <a:p>
          <a:pPr algn="l"/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Педагогические работники системы общего, дополнительного образования детей и профессионального образования повысят уровень профессионального мастерства в форматах непрерывного образования к концу 2024 г.</a:t>
          </a:r>
        </a:p>
      </dgm:t>
    </dgm:pt>
    <dgm:pt modelId="{D3EECFAA-BB2E-4C47-94C7-BBCF2DDE5225}" type="parTrans" cxnId="{C107BF17-9B22-4DED-A2E6-C0FBE4FFE28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F4D1D6D-4F1D-4AD9-8933-DEDEC8C3E9E6}" type="sibTrans" cxnId="{C107BF17-9B22-4DED-A2E6-C0FBE4FFE28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9B603B4-67BF-4779-8906-39E946718B85}" type="pres">
      <dgm:prSet presAssocID="{D6AFD079-3676-49AF-BE4D-DCFAB5EE51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39506A-1EF1-4742-84AA-566E55165A37}" type="pres">
      <dgm:prSet presAssocID="{D6AFD079-3676-49AF-BE4D-DCFAB5EE516D}" presName="Name1" presStyleCnt="0"/>
      <dgm:spPr/>
      <dgm:t>
        <a:bodyPr/>
        <a:lstStyle/>
        <a:p>
          <a:endParaRPr lang="ru-RU"/>
        </a:p>
      </dgm:t>
    </dgm:pt>
    <dgm:pt modelId="{FD2CEF17-6109-4D55-B59E-D141DFDFA0CD}" type="pres">
      <dgm:prSet presAssocID="{D6AFD079-3676-49AF-BE4D-DCFAB5EE516D}" presName="cycle" presStyleCnt="0"/>
      <dgm:spPr/>
      <dgm:t>
        <a:bodyPr/>
        <a:lstStyle/>
        <a:p>
          <a:endParaRPr lang="ru-RU"/>
        </a:p>
      </dgm:t>
    </dgm:pt>
    <dgm:pt modelId="{7290D1DB-9E2C-4F4E-B857-5C3BE845334C}" type="pres">
      <dgm:prSet presAssocID="{D6AFD079-3676-49AF-BE4D-DCFAB5EE516D}" presName="srcNode" presStyleLbl="node1" presStyleIdx="0" presStyleCnt="3"/>
      <dgm:spPr/>
      <dgm:t>
        <a:bodyPr/>
        <a:lstStyle/>
        <a:p>
          <a:endParaRPr lang="ru-RU"/>
        </a:p>
      </dgm:t>
    </dgm:pt>
    <dgm:pt modelId="{73ADEBFD-B192-4849-9BF8-A6CFCDC4D883}" type="pres">
      <dgm:prSet presAssocID="{D6AFD079-3676-49AF-BE4D-DCFAB5EE516D}" presName="conn" presStyleLbl="parChTrans1D2" presStyleIdx="0" presStyleCnt="1"/>
      <dgm:spPr/>
      <dgm:t>
        <a:bodyPr/>
        <a:lstStyle/>
        <a:p>
          <a:endParaRPr lang="ru-RU"/>
        </a:p>
      </dgm:t>
    </dgm:pt>
    <dgm:pt modelId="{A3B76EF9-6422-4CC0-AAD7-A5210D2C71F7}" type="pres">
      <dgm:prSet presAssocID="{D6AFD079-3676-49AF-BE4D-DCFAB5EE516D}" presName="extraNode" presStyleLbl="node1" presStyleIdx="0" presStyleCnt="3"/>
      <dgm:spPr/>
      <dgm:t>
        <a:bodyPr/>
        <a:lstStyle/>
        <a:p>
          <a:endParaRPr lang="ru-RU"/>
        </a:p>
      </dgm:t>
    </dgm:pt>
    <dgm:pt modelId="{DF6CD290-9D62-4CFA-9D52-E3D77C6869A9}" type="pres">
      <dgm:prSet presAssocID="{D6AFD079-3676-49AF-BE4D-DCFAB5EE516D}" presName="dstNode" presStyleLbl="node1" presStyleIdx="0" presStyleCnt="3"/>
      <dgm:spPr/>
      <dgm:t>
        <a:bodyPr/>
        <a:lstStyle/>
        <a:p>
          <a:endParaRPr lang="ru-RU"/>
        </a:p>
      </dgm:t>
    </dgm:pt>
    <dgm:pt modelId="{08D655A1-D860-4B5B-B53F-6F0AEA467C91}" type="pres">
      <dgm:prSet presAssocID="{D496F3B2-4B9F-4222-A7AC-083EF96B448E}" presName="text_1" presStyleLbl="node1" presStyleIdx="0" presStyleCnt="3" custScaleY="112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1DCF7-C65C-4467-AD18-4AB3ED73FDDD}" type="pres">
      <dgm:prSet presAssocID="{D496F3B2-4B9F-4222-A7AC-083EF96B448E}" presName="accent_1" presStyleCnt="0"/>
      <dgm:spPr/>
      <dgm:t>
        <a:bodyPr/>
        <a:lstStyle/>
        <a:p>
          <a:endParaRPr lang="ru-RU"/>
        </a:p>
      </dgm:t>
    </dgm:pt>
    <dgm:pt modelId="{90EB6103-1F09-4DCD-B6F2-F406ED1A29F9}" type="pres">
      <dgm:prSet presAssocID="{D496F3B2-4B9F-4222-A7AC-083EF96B448E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9ACBC171-93B3-4B73-9E09-5DA0A598ADBA}" type="pres">
      <dgm:prSet presAssocID="{850670AB-B153-4F9B-ACBF-92C2C32CC791}" presName="text_2" presStyleLbl="node1" presStyleIdx="1" presStyleCnt="3" custScaleY="124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C96BA-3BCF-484D-8F36-469B590B9433}" type="pres">
      <dgm:prSet presAssocID="{850670AB-B153-4F9B-ACBF-92C2C32CC791}" presName="accent_2" presStyleCnt="0"/>
      <dgm:spPr/>
      <dgm:t>
        <a:bodyPr/>
        <a:lstStyle/>
        <a:p>
          <a:endParaRPr lang="ru-RU"/>
        </a:p>
      </dgm:t>
    </dgm:pt>
    <dgm:pt modelId="{EF68C12E-1A34-46AA-AEC0-3569479FFD39}" type="pres">
      <dgm:prSet presAssocID="{850670AB-B153-4F9B-ACBF-92C2C32CC791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61F39C8B-18A4-4063-B5B8-4F4BC7F07F97}" type="pres">
      <dgm:prSet presAssocID="{56F10CC3-2883-42E9-A562-A50BC774C280}" presName="text_3" presStyleLbl="node1" presStyleIdx="2" presStyleCnt="3" custScaleY="134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126FD-421C-4B3E-AAE1-C36CE1F21D7B}" type="pres">
      <dgm:prSet presAssocID="{56F10CC3-2883-42E9-A562-A50BC774C280}" presName="accent_3" presStyleCnt="0"/>
      <dgm:spPr/>
      <dgm:t>
        <a:bodyPr/>
        <a:lstStyle/>
        <a:p>
          <a:endParaRPr lang="ru-RU"/>
        </a:p>
      </dgm:t>
    </dgm:pt>
    <dgm:pt modelId="{A2220462-9FA3-45A9-B569-73E9A40A4B74}" type="pres">
      <dgm:prSet presAssocID="{56F10CC3-2883-42E9-A562-A50BC774C280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C107BF17-9B22-4DED-A2E6-C0FBE4FFE28F}" srcId="{D6AFD079-3676-49AF-BE4D-DCFAB5EE516D}" destId="{56F10CC3-2883-42E9-A562-A50BC774C280}" srcOrd="2" destOrd="0" parTransId="{D3EECFAA-BB2E-4C47-94C7-BBCF2DDE5225}" sibTransId="{2F4D1D6D-4F1D-4AD9-8933-DEDEC8C3E9E6}"/>
    <dgm:cxn modelId="{12B2CCBE-FCEB-4665-A968-ECBC690381D9}" type="presOf" srcId="{850670AB-B153-4F9B-ACBF-92C2C32CC791}" destId="{9ACBC171-93B3-4B73-9E09-5DA0A598ADBA}" srcOrd="0" destOrd="0" presId="urn:microsoft.com/office/officeart/2008/layout/VerticalCurvedList"/>
    <dgm:cxn modelId="{F771B759-66A4-4175-84ED-8453F74C160B}" type="presOf" srcId="{0A9059C7-AF50-4C69-A643-10D1DC7E09FD}" destId="{73ADEBFD-B192-4849-9BF8-A6CFCDC4D883}" srcOrd="0" destOrd="0" presId="urn:microsoft.com/office/officeart/2008/layout/VerticalCurvedList"/>
    <dgm:cxn modelId="{F56CC955-13DD-47C3-AA41-E10AC4BD4E8A}" type="presOf" srcId="{D6AFD079-3676-49AF-BE4D-DCFAB5EE516D}" destId="{59B603B4-67BF-4779-8906-39E946718B85}" srcOrd="0" destOrd="0" presId="urn:microsoft.com/office/officeart/2008/layout/VerticalCurvedList"/>
    <dgm:cxn modelId="{11893F9F-68A3-42BF-BB2C-019F2EC006A8}" srcId="{D6AFD079-3676-49AF-BE4D-DCFAB5EE516D}" destId="{850670AB-B153-4F9B-ACBF-92C2C32CC791}" srcOrd="1" destOrd="0" parTransId="{0B2D2385-7449-4915-B1F9-C28C62B24E1F}" sibTransId="{5DB1F19C-A7E2-4864-9D66-72EBE908D84A}"/>
    <dgm:cxn modelId="{077BC40B-E0C7-4672-BE1E-284FCF4552C8}" type="presOf" srcId="{56F10CC3-2883-42E9-A562-A50BC774C280}" destId="{61F39C8B-18A4-4063-B5B8-4F4BC7F07F97}" srcOrd="0" destOrd="0" presId="urn:microsoft.com/office/officeart/2008/layout/VerticalCurvedList"/>
    <dgm:cxn modelId="{D41C0CF4-E4A4-4235-9FD3-77C990756B46}" srcId="{D6AFD079-3676-49AF-BE4D-DCFAB5EE516D}" destId="{D496F3B2-4B9F-4222-A7AC-083EF96B448E}" srcOrd="0" destOrd="0" parTransId="{162ABEE9-C54C-45A8-9512-E880B6050D3B}" sibTransId="{0A9059C7-AF50-4C69-A643-10D1DC7E09FD}"/>
    <dgm:cxn modelId="{0647F220-0B0B-47F7-A138-801A0448C915}" type="presOf" srcId="{D496F3B2-4B9F-4222-A7AC-083EF96B448E}" destId="{08D655A1-D860-4B5B-B53F-6F0AEA467C91}" srcOrd="0" destOrd="0" presId="urn:microsoft.com/office/officeart/2008/layout/VerticalCurvedList"/>
    <dgm:cxn modelId="{9EDA55A3-505C-403D-85B5-4B382ABE6BA3}" type="presParOf" srcId="{59B603B4-67BF-4779-8906-39E946718B85}" destId="{5D39506A-1EF1-4742-84AA-566E55165A37}" srcOrd="0" destOrd="0" presId="urn:microsoft.com/office/officeart/2008/layout/VerticalCurvedList"/>
    <dgm:cxn modelId="{A3BB8655-BE96-41C8-B347-1777A6D28A79}" type="presParOf" srcId="{5D39506A-1EF1-4742-84AA-566E55165A37}" destId="{FD2CEF17-6109-4D55-B59E-D141DFDFA0CD}" srcOrd="0" destOrd="0" presId="urn:microsoft.com/office/officeart/2008/layout/VerticalCurvedList"/>
    <dgm:cxn modelId="{92CDA36B-C0FA-4A2D-A513-17D25A84AC64}" type="presParOf" srcId="{FD2CEF17-6109-4D55-B59E-D141DFDFA0CD}" destId="{7290D1DB-9E2C-4F4E-B857-5C3BE845334C}" srcOrd="0" destOrd="0" presId="urn:microsoft.com/office/officeart/2008/layout/VerticalCurvedList"/>
    <dgm:cxn modelId="{A7485EC8-34AB-4969-95C5-126738115CE1}" type="presParOf" srcId="{FD2CEF17-6109-4D55-B59E-D141DFDFA0CD}" destId="{73ADEBFD-B192-4849-9BF8-A6CFCDC4D883}" srcOrd="1" destOrd="0" presId="urn:microsoft.com/office/officeart/2008/layout/VerticalCurvedList"/>
    <dgm:cxn modelId="{46A526D2-782E-413B-8717-C472FDC3DA77}" type="presParOf" srcId="{FD2CEF17-6109-4D55-B59E-D141DFDFA0CD}" destId="{A3B76EF9-6422-4CC0-AAD7-A5210D2C71F7}" srcOrd="2" destOrd="0" presId="urn:microsoft.com/office/officeart/2008/layout/VerticalCurvedList"/>
    <dgm:cxn modelId="{6F9BA852-6EE7-4C07-A2EF-20F90FB605E7}" type="presParOf" srcId="{FD2CEF17-6109-4D55-B59E-D141DFDFA0CD}" destId="{DF6CD290-9D62-4CFA-9D52-E3D77C6869A9}" srcOrd="3" destOrd="0" presId="urn:microsoft.com/office/officeart/2008/layout/VerticalCurvedList"/>
    <dgm:cxn modelId="{599784BF-9349-4728-A537-C03A228FA239}" type="presParOf" srcId="{5D39506A-1EF1-4742-84AA-566E55165A37}" destId="{08D655A1-D860-4B5B-B53F-6F0AEA467C91}" srcOrd="1" destOrd="0" presId="urn:microsoft.com/office/officeart/2008/layout/VerticalCurvedList"/>
    <dgm:cxn modelId="{0FB77A4D-285A-417A-A6A4-F5E520EFAC02}" type="presParOf" srcId="{5D39506A-1EF1-4742-84AA-566E55165A37}" destId="{5681DCF7-C65C-4467-AD18-4AB3ED73FDDD}" srcOrd="2" destOrd="0" presId="urn:microsoft.com/office/officeart/2008/layout/VerticalCurvedList"/>
    <dgm:cxn modelId="{8CDF8D93-4632-4FB1-B308-0DEEB09E064B}" type="presParOf" srcId="{5681DCF7-C65C-4467-AD18-4AB3ED73FDDD}" destId="{90EB6103-1F09-4DCD-B6F2-F406ED1A29F9}" srcOrd="0" destOrd="0" presId="urn:microsoft.com/office/officeart/2008/layout/VerticalCurvedList"/>
    <dgm:cxn modelId="{B5861C5B-9269-4C40-B021-4B8582A9B77B}" type="presParOf" srcId="{5D39506A-1EF1-4742-84AA-566E55165A37}" destId="{9ACBC171-93B3-4B73-9E09-5DA0A598ADBA}" srcOrd="3" destOrd="0" presId="urn:microsoft.com/office/officeart/2008/layout/VerticalCurvedList"/>
    <dgm:cxn modelId="{71A6A7F4-165D-4C8B-AEFF-8644A873A62B}" type="presParOf" srcId="{5D39506A-1EF1-4742-84AA-566E55165A37}" destId="{8E5C96BA-3BCF-484D-8F36-469B590B9433}" srcOrd="4" destOrd="0" presId="urn:microsoft.com/office/officeart/2008/layout/VerticalCurvedList"/>
    <dgm:cxn modelId="{725A952E-1B35-480C-A38D-40DDDBC7FCA3}" type="presParOf" srcId="{8E5C96BA-3BCF-484D-8F36-469B590B9433}" destId="{EF68C12E-1A34-46AA-AEC0-3569479FFD39}" srcOrd="0" destOrd="0" presId="urn:microsoft.com/office/officeart/2008/layout/VerticalCurvedList"/>
    <dgm:cxn modelId="{BCD83ACC-53FD-415B-AAB2-BA1F5E9C9532}" type="presParOf" srcId="{5D39506A-1EF1-4742-84AA-566E55165A37}" destId="{61F39C8B-18A4-4063-B5B8-4F4BC7F07F97}" srcOrd="5" destOrd="0" presId="urn:microsoft.com/office/officeart/2008/layout/VerticalCurvedList"/>
    <dgm:cxn modelId="{7B5122B3-FB2F-4BF3-B0D9-283C2F4D79E1}" type="presParOf" srcId="{5D39506A-1EF1-4742-84AA-566E55165A37}" destId="{E5E126FD-421C-4B3E-AAE1-C36CE1F21D7B}" srcOrd="6" destOrd="0" presId="urn:microsoft.com/office/officeart/2008/layout/VerticalCurvedList"/>
    <dgm:cxn modelId="{88AA07D7-F11D-4E6A-9027-A655C3CE92F0}" type="presParOf" srcId="{E5E126FD-421C-4B3E-AAE1-C36CE1F21D7B}" destId="{A2220462-9FA3-45A9-B569-73E9A40A4B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359FCE-FBDC-483C-8995-3CFA757F91E9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8D276A10-B9DF-4B66-BBC2-C66919845D48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r"/>
          <a:r>
            <a:rPr lang="ru-RU" sz="1800" b="1" i="1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Результаты освоения обучающимися образовательных программ</a:t>
          </a:r>
          <a:endParaRPr lang="ru-RU" sz="1800" b="1" i="1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gm:t>
    </dgm:pt>
    <dgm:pt modelId="{A3F56B42-43BF-4C86-8646-3A5F663CF7FE}" type="parTrans" cxnId="{BD397D75-DB82-4FC6-B003-DF5C55F484E7}">
      <dgm:prSet/>
      <dgm:spPr/>
      <dgm:t>
        <a:bodyPr/>
        <a:lstStyle/>
        <a:p>
          <a:endParaRPr lang="ru-RU"/>
        </a:p>
      </dgm:t>
    </dgm:pt>
    <dgm:pt modelId="{7CF92F96-A5B5-4F39-9DD7-30C67856FACC}" type="sibTrans" cxnId="{BD397D75-DB82-4FC6-B003-DF5C55F484E7}">
      <dgm:prSet/>
      <dgm:spPr/>
      <dgm:t>
        <a:bodyPr/>
        <a:lstStyle/>
        <a:p>
          <a:endParaRPr lang="ru-RU"/>
        </a:p>
      </dgm:t>
    </dgm:pt>
    <dgm:pt modelId="{8D886E1D-BF31-4396-B427-68AC07B4421E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r"/>
          <a:r>
            <a:rPr lang="ru-RU" sz="1800" b="1" i="1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Результативность по выявлению и развитию у обучающихся способностей </a:t>
          </a:r>
        </a:p>
      </dgm:t>
    </dgm:pt>
    <dgm:pt modelId="{EEEA3713-D80B-4F55-B4FC-0AB2EAADE9BF}" type="parTrans" cxnId="{7ABBE1FC-874B-418D-8A02-3ECB0727D52A}">
      <dgm:prSet/>
      <dgm:spPr/>
      <dgm:t>
        <a:bodyPr/>
        <a:lstStyle/>
        <a:p>
          <a:endParaRPr lang="ru-RU"/>
        </a:p>
      </dgm:t>
    </dgm:pt>
    <dgm:pt modelId="{1E5D6D69-7529-4B3F-B700-509BE7D1079C}" type="sibTrans" cxnId="{7ABBE1FC-874B-418D-8A02-3ECB0727D52A}">
      <dgm:prSet/>
      <dgm:spPr/>
      <dgm:t>
        <a:bodyPr/>
        <a:lstStyle/>
        <a:p>
          <a:endParaRPr lang="ru-RU"/>
        </a:p>
      </dgm:t>
    </dgm:pt>
    <dgm:pt modelId="{915D27AC-56DB-47E2-8F52-29C941D75B25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r"/>
          <a:r>
            <a:rPr lang="ru-RU" sz="1800" b="1" i="1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Личный вклад в повышение качества образования и транслирование опыта</a:t>
          </a:r>
          <a:endParaRPr lang="ru-RU" sz="1800" b="1" i="1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gm:t>
    </dgm:pt>
    <dgm:pt modelId="{647BDE5D-B131-44E2-BD6B-DD7BDC8A0893}" type="parTrans" cxnId="{003DEF98-AE1B-4F35-BDFE-1B38DB6E1BF6}">
      <dgm:prSet/>
      <dgm:spPr/>
      <dgm:t>
        <a:bodyPr/>
        <a:lstStyle/>
        <a:p>
          <a:endParaRPr lang="ru-RU"/>
        </a:p>
      </dgm:t>
    </dgm:pt>
    <dgm:pt modelId="{263630C2-4F75-4B7D-ACEE-329786768CC0}" type="sibTrans" cxnId="{003DEF98-AE1B-4F35-BDFE-1B38DB6E1BF6}">
      <dgm:prSet/>
      <dgm:spPr/>
      <dgm:t>
        <a:bodyPr/>
        <a:lstStyle/>
        <a:p>
          <a:endParaRPr lang="ru-RU"/>
        </a:p>
      </dgm:t>
    </dgm:pt>
    <dgm:pt modelId="{8D4C47ED-8280-473D-B7A2-D46DFADD5C77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r"/>
          <a:r>
            <a:rPr lang="ru-RU" sz="1800" b="1" i="1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Результативность деятельности в профессиональном сообществе</a:t>
          </a:r>
          <a:endParaRPr lang="ru-RU" sz="1800" b="1" i="1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gm:t>
    </dgm:pt>
    <dgm:pt modelId="{56EEA3A1-AFF1-43D1-86FF-639EA2CF4614}" type="parTrans" cxnId="{3F6C4653-BF7F-491B-8ECA-D63220CADE62}">
      <dgm:prSet/>
      <dgm:spPr/>
      <dgm:t>
        <a:bodyPr/>
        <a:lstStyle/>
        <a:p>
          <a:endParaRPr lang="ru-RU"/>
        </a:p>
      </dgm:t>
    </dgm:pt>
    <dgm:pt modelId="{3C9B7E81-D181-4EEE-82F4-55B7DA93F602}" type="sibTrans" cxnId="{3F6C4653-BF7F-491B-8ECA-D63220CADE62}">
      <dgm:prSet/>
      <dgm:spPr/>
      <dgm:t>
        <a:bodyPr/>
        <a:lstStyle/>
        <a:p>
          <a:endParaRPr lang="ru-RU"/>
        </a:p>
      </dgm:t>
    </dgm:pt>
    <dgm:pt modelId="{E122E2DB-EB0D-489B-903B-5934285195EA}" type="pres">
      <dgm:prSet presAssocID="{D9359FCE-FBDC-483C-8995-3CFA757F91E9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C997D9AF-3DAB-4DE9-861C-0C864FA1C260}" type="pres">
      <dgm:prSet presAssocID="{D9359FCE-FBDC-483C-8995-3CFA757F91E9}" presName="Name1" presStyleCnt="0"/>
      <dgm:spPr/>
    </dgm:pt>
    <dgm:pt modelId="{C7149227-571B-4C55-BB39-27E1546BA387}" type="pres">
      <dgm:prSet presAssocID="{D9359FCE-FBDC-483C-8995-3CFA757F91E9}" presName="cycle" presStyleCnt="0"/>
      <dgm:spPr/>
    </dgm:pt>
    <dgm:pt modelId="{3D962B55-2384-45B5-8872-903CFDE8BE76}" type="pres">
      <dgm:prSet presAssocID="{D9359FCE-FBDC-483C-8995-3CFA757F91E9}" presName="srcNode" presStyleLbl="node1" presStyleIdx="0" presStyleCnt="4"/>
      <dgm:spPr/>
    </dgm:pt>
    <dgm:pt modelId="{744F84BC-1007-4CB7-B2CB-922F7ACF1106}" type="pres">
      <dgm:prSet presAssocID="{D9359FCE-FBDC-483C-8995-3CFA757F91E9}" presName="conn" presStyleLbl="parChTrans1D2" presStyleIdx="0" presStyleCnt="1"/>
      <dgm:spPr/>
      <dgm:t>
        <a:bodyPr/>
        <a:lstStyle/>
        <a:p>
          <a:endParaRPr lang="ru-RU"/>
        </a:p>
      </dgm:t>
    </dgm:pt>
    <dgm:pt modelId="{3DD524AB-053B-4038-AC44-56C057874834}" type="pres">
      <dgm:prSet presAssocID="{D9359FCE-FBDC-483C-8995-3CFA757F91E9}" presName="extraNode" presStyleLbl="node1" presStyleIdx="0" presStyleCnt="4"/>
      <dgm:spPr/>
    </dgm:pt>
    <dgm:pt modelId="{FFC36121-F054-4DF9-AE29-D95CB9B171A2}" type="pres">
      <dgm:prSet presAssocID="{D9359FCE-FBDC-483C-8995-3CFA757F91E9}" presName="dstNode" presStyleLbl="node1" presStyleIdx="0" presStyleCnt="4"/>
      <dgm:spPr/>
    </dgm:pt>
    <dgm:pt modelId="{044CE1F9-7CE9-4BA2-A849-1C3671AA9E49}" type="pres">
      <dgm:prSet presAssocID="{8D276A10-B9DF-4B66-BBC2-C66919845D4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EEB97-2EFF-4E0B-AE0D-9022FE0A7D51}" type="pres">
      <dgm:prSet presAssocID="{8D276A10-B9DF-4B66-BBC2-C66919845D48}" presName="accent_1" presStyleCnt="0"/>
      <dgm:spPr/>
    </dgm:pt>
    <dgm:pt modelId="{ACED79D7-4F25-4048-B95B-8CED19A08ED3}" type="pres">
      <dgm:prSet presAssocID="{8D276A10-B9DF-4B66-BBC2-C66919845D48}" presName="accentRepeatNode" presStyleLbl="solidFgAcc1" presStyleIdx="0" presStyleCnt="4" custScaleX="67051" custScaleY="65765"/>
      <dgm:spPr/>
      <dgm:t>
        <a:bodyPr/>
        <a:lstStyle/>
        <a:p>
          <a:endParaRPr lang="ru-RU"/>
        </a:p>
      </dgm:t>
    </dgm:pt>
    <dgm:pt modelId="{7DDBC54E-A41B-4B72-9580-F693B81018E4}" type="pres">
      <dgm:prSet presAssocID="{8D886E1D-BF31-4396-B427-68AC07B4421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55D59-6F59-43AE-AFB3-76883557D2F4}" type="pres">
      <dgm:prSet presAssocID="{8D886E1D-BF31-4396-B427-68AC07B4421E}" presName="accent_2" presStyleCnt="0"/>
      <dgm:spPr/>
    </dgm:pt>
    <dgm:pt modelId="{84CAE42D-8423-4631-97D5-3739FD1DE4B9}" type="pres">
      <dgm:prSet presAssocID="{8D886E1D-BF31-4396-B427-68AC07B4421E}" presName="accentRepeatNode" presStyleLbl="solidFgAcc1" presStyleIdx="1" presStyleCnt="4" custScaleX="74901" custScaleY="72325"/>
      <dgm:spPr/>
      <dgm:t>
        <a:bodyPr/>
        <a:lstStyle/>
        <a:p>
          <a:endParaRPr lang="ru-RU"/>
        </a:p>
      </dgm:t>
    </dgm:pt>
    <dgm:pt modelId="{008005DB-70BB-4C33-A865-FAB2BF632B00}" type="pres">
      <dgm:prSet presAssocID="{915D27AC-56DB-47E2-8F52-29C941D75B2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CA806-16BD-42D6-8906-9374DD975AAE}" type="pres">
      <dgm:prSet presAssocID="{915D27AC-56DB-47E2-8F52-29C941D75B25}" presName="accent_3" presStyleCnt="0"/>
      <dgm:spPr/>
    </dgm:pt>
    <dgm:pt modelId="{85A995EA-3B7D-4B23-BE8D-45E48B48FAD1}" type="pres">
      <dgm:prSet presAssocID="{915D27AC-56DB-47E2-8F52-29C941D75B25}" presName="accentRepeatNode" presStyleLbl="solidFgAcc1" presStyleIdx="2" presStyleCnt="4" custScaleX="67390" custScaleY="66539"/>
      <dgm:spPr/>
    </dgm:pt>
    <dgm:pt modelId="{26E563E6-813E-4FD4-919F-E4EBC5B20B6C}" type="pres">
      <dgm:prSet presAssocID="{8D4C47ED-8280-473D-B7A2-D46DFADD5C7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69E73-AECE-4107-B8F9-78398EA5F541}" type="pres">
      <dgm:prSet presAssocID="{8D4C47ED-8280-473D-B7A2-D46DFADD5C77}" presName="accent_4" presStyleCnt="0"/>
      <dgm:spPr/>
    </dgm:pt>
    <dgm:pt modelId="{DDC42803-4606-4FCA-9F1B-E66E0B2D825D}" type="pres">
      <dgm:prSet presAssocID="{8D4C47ED-8280-473D-B7A2-D46DFADD5C77}" presName="accentRepeatNode" presStyleLbl="solidFgAcc1" presStyleIdx="3" presStyleCnt="4" custScaleX="67051" custScaleY="64816"/>
      <dgm:spPr/>
    </dgm:pt>
  </dgm:ptLst>
  <dgm:cxnLst>
    <dgm:cxn modelId="{3F6C4653-BF7F-491B-8ECA-D63220CADE62}" srcId="{D9359FCE-FBDC-483C-8995-3CFA757F91E9}" destId="{8D4C47ED-8280-473D-B7A2-D46DFADD5C77}" srcOrd="3" destOrd="0" parTransId="{56EEA3A1-AFF1-43D1-86FF-639EA2CF4614}" sibTransId="{3C9B7E81-D181-4EEE-82F4-55B7DA93F602}"/>
    <dgm:cxn modelId="{3C1CCBD8-3745-42EC-B136-8E62EB684AFB}" type="presOf" srcId="{915D27AC-56DB-47E2-8F52-29C941D75B25}" destId="{008005DB-70BB-4C33-A865-FAB2BF632B00}" srcOrd="0" destOrd="0" presId="urn:microsoft.com/office/officeart/2008/layout/VerticalCurvedList"/>
    <dgm:cxn modelId="{BD397D75-DB82-4FC6-B003-DF5C55F484E7}" srcId="{D9359FCE-FBDC-483C-8995-3CFA757F91E9}" destId="{8D276A10-B9DF-4B66-BBC2-C66919845D48}" srcOrd="0" destOrd="0" parTransId="{A3F56B42-43BF-4C86-8646-3A5F663CF7FE}" sibTransId="{7CF92F96-A5B5-4F39-9DD7-30C67856FACC}"/>
    <dgm:cxn modelId="{7ABBE1FC-874B-418D-8A02-3ECB0727D52A}" srcId="{D9359FCE-FBDC-483C-8995-3CFA757F91E9}" destId="{8D886E1D-BF31-4396-B427-68AC07B4421E}" srcOrd="1" destOrd="0" parTransId="{EEEA3713-D80B-4F55-B4FC-0AB2EAADE9BF}" sibTransId="{1E5D6D69-7529-4B3F-B700-509BE7D1079C}"/>
    <dgm:cxn modelId="{003DEF98-AE1B-4F35-BDFE-1B38DB6E1BF6}" srcId="{D9359FCE-FBDC-483C-8995-3CFA757F91E9}" destId="{915D27AC-56DB-47E2-8F52-29C941D75B25}" srcOrd="2" destOrd="0" parTransId="{647BDE5D-B131-44E2-BD6B-DD7BDC8A0893}" sibTransId="{263630C2-4F75-4B7D-ACEE-329786768CC0}"/>
    <dgm:cxn modelId="{3D36A3DE-7AF0-4A08-9825-1B5B76F1A1C1}" type="presOf" srcId="{8D4C47ED-8280-473D-B7A2-D46DFADD5C77}" destId="{26E563E6-813E-4FD4-919F-E4EBC5B20B6C}" srcOrd="0" destOrd="0" presId="urn:microsoft.com/office/officeart/2008/layout/VerticalCurvedList"/>
    <dgm:cxn modelId="{9F1415B1-FEC4-4A61-922A-720F50218F18}" type="presOf" srcId="{D9359FCE-FBDC-483C-8995-3CFA757F91E9}" destId="{E122E2DB-EB0D-489B-903B-5934285195EA}" srcOrd="0" destOrd="0" presId="urn:microsoft.com/office/officeart/2008/layout/VerticalCurvedList"/>
    <dgm:cxn modelId="{2C01F906-907F-44CE-A9CC-DA31EC74CF83}" type="presOf" srcId="{8D276A10-B9DF-4B66-BBC2-C66919845D48}" destId="{044CE1F9-7CE9-4BA2-A849-1C3671AA9E49}" srcOrd="0" destOrd="0" presId="urn:microsoft.com/office/officeart/2008/layout/VerticalCurvedList"/>
    <dgm:cxn modelId="{8844FB61-0FB9-4080-A37B-EDD0C906AC01}" type="presOf" srcId="{7CF92F96-A5B5-4F39-9DD7-30C67856FACC}" destId="{744F84BC-1007-4CB7-B2CB-922F7ACF1106}" srcOrd="0" destOrd="0" presId="urn:microsoft.com/office/officeart/2008/layout/VerticalCurvedList"/>
    <dgm:cxn modelId="{66B00DB4-EF98-4ED9-8948-DF31C5C6CFB7}" type="presOf" srcId="{8D886E1D-BF31-4396-B427-68AC07B4421E}" destId="{7DDBC54E-A41B-4B72-9580-F693B81018E4}" srcOrd="0" destOrd="0" presId="urn:microsoft.com/office/officeart/2008/layout/VerticalCurvedList"/>
    <dgm:cxn modelId="{C6A5FADF-C700-49D1-A6E3-A64069D97306}" type="presParOf" srcId="{E122E2DB-EB0D-489B-903B-5934285195EA}" destId="{C997D9AF-3DAB-4DE9-861C-0C864FA1C260}" srcOrd="0" destOrd="0" presId="urn:microsoft.com/office/officeart/2008/layout/VerticalCurvedList"/>
    <dgm:cxn modelId="{17B4A783-D96E-44CB-ADFC-744E39F05068}" type="presParOf" srcId="{C997D9AF-3DAB-4DE9-861C-0C864FA1C260}" destId="{C7149227-571B-4C55-BB39-27E1546BA387}" srcOrd="0" destOrd="0" presId="urn:microsoft.com/office/officeart/2008/layout/VerticalCurvedList"/>
    <dgm:cxn modelId="{D722D446-EFF2-45D7-AC2C-6C10DF6B221C}" type="presParOf" srcId="{C7149227-571B-4C55-BB39-27E1546BA387}" destId="{3D962B55-2384-45B5-8872-903CFDE8BE76}" srcOrd="0" destOrd="0" presId="urn:microsoft.com/office/officeart/2008/layout/VerticalCurvedList"/>
    <dgm:cxn modelId="{5F369F12-DB79-4628-B936-E1ED05044561}" type="presParOf" srcId="{C7149227-571B-4C55-BB39-27E1546BA387}" destId="{744F84BC-1007-4CB7-B2CB-922F7ACF1106}" srcOrd="1" destOrd="0" presId="urn:microsoft.com/office/officeart/2008/layout/VerticalCurvedList"/>
    <dgm:cxn modelId="{9392D30E-1705-4023-B0DF-830A90F37D25}" type="presParOf" srcId="{C7149227-571B-4C55-BB39-27E1546BA387}" destId="{3DD524AB-053B-4038-AC44-56C057874834}" srcOrd="2" destOrd="0" presId="urn:microsoft.com/office/officeart/2008/layout/VerticalCurvedList"/>
    <dgm:cxn modelId="{C73479F0-26D5-46D6-904C-0554A5C6BCD7}" type="presParOf" srcId="{C7149227-571B-4C55-BB39-27E1546BA387}" destId="{FFC36121-F054-4DF9-AE29-D95CB9B171A2}" srcOrd="3" destOrd="0" presId="urn:microsoft.com/office/officeart/2008/layout/VerticalCurvedList"/>
    <dgm:cxn modelId="{FA2A6254-90B1-4500-AC64-D24B3E64D63A}" type="presParOf" srcId="{C997D9AF-3DAB-4DE9-861C-0C864FA1C260}" destId="{044CE1F9-7CE9-4BA2-A849-1C3671AA9E49}" srcOrd="1" destOrd="0" presId="urn:microsoft.com/office/officeart/2008/layout/VerticalCurvedList"/>
    <dgm:cxn modelId="{36B0D0EC-4054-44EF-A87F-363F257E7C89}" type="presParOf" srcId="{C997D9AF-3DAB-4DE9-861C-0C864FA1C260}" destId="{969EEB97-2EFF-4E0B-AE0D-9022FE0A7D51}" srcOrd="2" destOrd="0" presId="urn:microsoft.com/office/officeart/2008/layout/VerticalCurvedList"/>
    <dgm:cxn modelId="{D4667448-2333-4479-8E77-AEABDC887BBD}" type="presParOf" srcId="{969EEB97-2EFF-4E0B-AE0D-9022FE0A7D51}" destId="{ACED79D7-4F25-4048-B95B-8CED19A08ED3}" srcOrd="0" destOrd="0" presId="urn:microsoft.com/office/officeart/2008/layout/VerticalCurvedList"/>
    <dgm:cxn modelId="{2859CAEE-653D-4609-BCB0-5DF0CFB9B01C}" type="presParOf" srcId="{C997D9AF-3DAB-4DE9-861C-0C864FA1C260}" destId="{7DDBC54E-A41B-4B72-9580-F693B81018E4}" srcOrd="3" destOrd="0" presId="urn:microsoft.com/office/officeart/2008/layout/VerticalCurvedList"/>
    <dgm:cxn modelId="{A5F7FE50-C90B-405D-9BB8-72057671D52A}" type="presParOf" srcId="{C997D9AF-3DAB-4DE9-861C-0C864FA1C260}" destId="{5E255D59-6F59-43AE-AFB3-76883557D2F4}" srcOrd="4" destOrd="0" presId="urn:microsoft.com/office/officeart/2008/layout/VerticalCurvedList"/>
    <dgm:cxn modelId="{76C11217-3AB2-485C-A491-508C5211660B}" type="presParOf" srcId="{5E255D59-6F59-43AE-AFB3-76883557D2F4}" destId="{84CAE42D-8423-4631-97D5-3739FD1DE4B9}" srcOrd="0" destOrd="0" presId="urn:microsoft.com/office/officeart/2008/layout/VerticalCurvedList"/>
    <dgm:cxn modelId="{D5E6D825-86B7-4C4E-8E40-09C396EE3A24}" type="presParOf" srcId="{C997D9AF-3DAB-4DE9-861C-0C864FA1C260}" destId="{008005DB-70BB-4C33-A865-FAB2BF632B00}" srcOrd="5" destOrd="0" presId="urn:microsoft.com/office/officeart/2008/layout/VerticalCurvedList"/>
    <dgm:cxn modelId="{B890794F-92E7-4DEC-85E2-3C589D9D255C}" type="presParOf" srcId="{C997D9AF-3DAB-4DE9-861C-0C864FA1C260}" destId="{A20CA806-16BD-42D6-8906-9374DD975AAE}" srcOrd="6" destOrd="0" presId="urn:microsoft.com/office/officeart/2008/layout/VerticalCurvedList"/>
    <dgm:cxn modelId="{4D137DED-2441-452E-B937-A4FBD7F9FDC9}" type="presParOf" srcId="{A20CA806-16BD-42D6-8906-9374DD975AAE}" destId="{85A995EA-3B7D-4B23-BE8D-45E48B48FAD1}" srcOrd="0" destOrd="0" presId="urn:microsoft.com/office/officeart/2008/layout/VerticalCurvedList"/>
    <dgm:cxn modelId="{EB888D76-B9F7-48B3-B13B-2E64BE2DB511}" type="presParOf" srcId="{C997D9AF-3DAB-4DE9-861C-0C864FA1C260}" destId="{26E563E6-813E-4FD4-919F-E4EBC5B20B6C}" srcOrd="7" destOrd="0" presId="urn:microsoft.com/office/officeart/2008/layout/VerticalCurvedList"/>
    <dgm:cxn modelId="{A99C4CE2-9084-48F7-8C03-8E737AC80601}" type="presParOf" srcId="{C997D9AF-3DAB-4DE9-861C-0C864FA1C260}" destId="{F6969E73-AECE-4107-B8F9-78398EA5F541}" srcOrd="8" destOrd="0" presId="urn:microsoft.com/office/officeart/2008/layout/VerticalCurvedList"/>
    <dgm:cxn modelId="{5BA8DAB0-60AD-4275-BE74-46B10AFBF27E}" type="presParOf" srcId="{F6969E73-AECE-4107-B8F9-78398EA5F541}" destId="{DDC42803-4606-4FCA-9F1B-E66E0B2D82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AFD079-3676-49AF-BE4D-DCFAB5EE516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496F3B2-4B9F-4222-A7AC-083EF96B448E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800" b="1" i="1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Психолого-педагогические компетенции</a:t>
          </a:r>
          <a:endParaRPr lang="ru-RU" sz="1800" b="1" i="1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gm:t>
    </dgm:pt>
    <dgm:pt modelId="{162ABEE9-C54C-45A8-9512-E880B6050D3B}" type="parTrans" cxnId="{D41C0CF4-E4A4-4235-9FD3-77C990756B4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A9059C7-AF50-4C69-A643-10D1DC7E09FD}" type="sibTrans" cxnId="{D41C0CF4-E4A4-4235-9FD3-77C990756B4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6F10CC3-2883-42E9-A562-A50BC774C280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800" b="1" i="1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Методические компетенции</a:t>
          </a:r>
        </a:p>
      </dgm:t>
    </dgm:pt>
    <dgm:pt modelId="{D3EECFAA-BB2E-4C47-94C7-BBCF2DDE5225}" type="parTrans" cxnId="{C107BF17-9B22-4DED-A2E6-C0FBE4FFE28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F4D1D6D-4F1D-4AD9-8933-DEDEC8C3E9E6}" type="sibTrans" cxnId="{C107BF17-9B22-4DED-A2E6-C0FBE4FFE28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B749423-0BF3-42EF-856A-D03A2079F8DF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800" b="1" i="1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Коммуникативные компетенции</a:t>
          </a:r>
          <a:endParaRPr lang="ru-RU" sz="1800" b="1" i="1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gm:t>
    </dgm:pt>
    <dgm:pt modelId="{D469F169-9D0F-422B-8E8F-470F1E4DBAC2}" type="sibTrans" cxnId="{40EB8960-AB11-4AF3-B72E-FD2A22267DC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533BC47-CD45-4FE7-8104-3A78B93C1145}" type="parTrans" cxnId="{40EB8960-AB11-4AF3-B72E-FD2A22267DC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65CDB22C-CC6D-406D-BC97-6E7D57B61D6D}">
      <dgm:prSet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800" b="1" i="1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Предметные компетенции</a:t>
          </a:r>
          <a:endParaRPr lang="ru-RU" sz="1800" b="1" i="1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gm:t>
    </dgm:pt>
    <dgm:pt modelId="{8BB1B2FD-0A95-46FE-81D4-F86F595950B8}" type="parTrans" cxnId="{25FDDCAB-C3B0-4B31-9628-90FD8259E435}">
      <dgm:prSet/>
      <dgm:spPr/>
      <dgm:t>
        <a:bodyPr/>
        <a:lstStyle/>
        <a:p>
          <a:endParaRPr lang="ru-RU"/>
        </a:p>
      </dgm:t>
    </dgm:pt>
    <dgm:pt modelId="{D3917A94-F4A9-45F5-A0E1-26A774CAFCDB}" type="sibTrans" cxnId="{25FDDCAB-C3B0-4B31-9628-90FD8259E435}">
      <dgm:prSet/>
      <dgm:spPr/>
      <dgm:t>
        <a:bodyPr/>
        <a:lstStyle/>
        <a:p>
          <a:endParaRPr lang="ru-RU"/>
        </a:p>
      </dgm:t>
    </dgm:pt>
    <dgm:pt modelId="{59B603B4-67BF-4779-8906-39E946718B85}" type="pres">
      <dgm:prSet presAssocID="{D6AFD079-3676-49AF-BE4D-DCFAB5EE51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39506A-1EF1-4742-84AA-566E55165A37}" type="pres">
      <dgm:prSet presAssocID="{D6AFD079-3676-49AF-BE4D-DCFAB5EE516D}" presName="Name1" presStyleCnt="0"/>
      <dgm:spPr/>
      <dgm:t>
        <a:bodyPr/>
        <a:lstStyle/>
        <a:p>
          <a:endParaRPr lang="ru-RU"/>
        </a:p>
      </dgm:t>
    </dgm:pt>
    <dgm:pt modelId="{FD2CEF17-6109-4D55-B59E-D141DFDFA0CD}" type="pres">
      <dgm:prSet presAssocID="{D6AFD079-3676-49AF-BE4D-DCFAB5EE516D}" presName="cycle" presStyleCnt="0"/>
      <dgm:spPr/>
      <dgm:t>
        <a:bodyPr/>
        <a:lstStyle/>
        <a:p>
          <a:endParaRPr lang="ru-RU"/>
        </a:p>
      </dgm:t>
    </dgm:pt>
    <dgm:pt modelId="{7290D1DB-9E2C-4F4E-B857-5C3BE845334C}" type="pres">
      <dgm:prSet presAssocID="{D6AFD079-3676-49AF-BE4D-DCFAB5EE516D}" presName="srcNode" presStyleLbl="node1" presStyleIdx="0" presStyleCnt="4"/>
      <dgm:spPr/>
      <dgm:t>
        <a:bodyPr/>
        <a:lstStyle/>
        <a:p>
          <a:endParaRPr lang="ru-RU"/>
        </a:p>
      </dgm:t>
    </dgm:pt>
    <dgm:pt modelId="{73ADEBFD-B192-4849-9BF8-A6CFCDC4D883}" type="pres">
      <dgm:prSet presAssocID="{D6AFD079-3676-49AF-BE4D-DCFAB5EE516D}" presName="conn" presStyleLbl="parChTrans1D2" presStyleIdx="0" presStyleCnt="1" custLinFactNeighborX="4993" custLinFactNeighborY="-366"/>
      <dgm:spPr/>
      <dgm:t>
        <a:bodyPr/>
        <a:lstStyle/>
        <a:p>
          <a:endParaRPr lang="ru-RU"/>
        </a:p>
      </dgm:t>
    </dgm:pt>
    <dgm:pt modelId="{A3B76EF9-6422-4CC0-AAD7-A5210D2C71F7}" type="pres">
      <dgm:prSet presAssocID="{D6AFD079-3676-49AF-BE4D-DCFAB5EE516D}" presName="extraNode" presStyleLbl="node1" presStyleIdx="0" presStyleCnt="4"/>
      <dgm:spPr/>
      <dgm:t>
        <a:bodyPr/>
        <a:lstStyle/>
        <a:p>
          <a:endParaRPr lang="ru-RU"/>
        </a:p>
      </dgm:t>
    </dgm:pt>
    <dgm:pt modelId="{DF6CD290-9D62-4CFA-9D52-E3D77C6869A9}" type="pres">
      <dgm:prSet presAssocID="{D6AFD079-3676-49AF-BE4D-DCFAB5EE516D}" presName="dstNode" presStyleLbl="node1" presStyleIdx="0" presStyleCnt="4"/>
      <dgm:spPr/>
      <dgm:t>
        <a:bodyPr/>
        <a:lstStyle/>
        <a:p>
          <a:endParaRPr lang="ru-RU"/>
        </a:p>
      </dgm:t>
    </dgm:pt>
    <dgm:pt modelId="{AE303D54-1018-4A70-AA12-6B38971C3D8C}" type="pres">
      <dgm:prSet presAssocID="{65CDB22C-CC6D-406D-BC97-6E7D57B61D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CF44A-5EED-4417-9431-3A44E54C6034}" type="pres">
      <dgm:prSet presAssocID="{65CDB22C-CC6D-406D-BC97-6E7D57B61D6D}" presName="accent_1" presStyleCnt="0"/>
      <dgm:spPr/>
    </dgm:pt>
    <dgm:pt modelId="{762A2D56-CFF6-4580-8201-A76432E32E5A}" type="pres">
      <dgm:prSet presAssocID="{65CDB22C-CC6D-406D-BC97-6E7D57B61D6D}" presName="accentRepeatNode" presStyleLbl="solidFgAcc1" presStyleIdx="0" presStyleCnt="4" custScaleX="71632" custScaleY="74384"/>
      <dgm:spPr/>
      <dgm:t>
        <a:bodyPr/>
        <a:lstStyle/>
        <a:p>
          <a:endParaRPr lang="ru-RU"/>
        </a:p>
      </dgm:t>
    </dgm:pt>
    <dgm:pt modelId="{FE741D2F-D917-4104-B3A2-EBBBDD1D124F}" type="pres">
      <dgm:prSet presAssocID="{FB749423-0BF3-42EF-856A-D03A2079F8D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6389E-C347-4F2C-B491-B469ED1D0675}" type="pres">
      <dgm:prSet presAssocID="{FB749423-0BF3-42EF-856A-D03A2079F8DF}" presName="accent_2" presStyleCnt="0"/>
      <dgm:spPr/>
      <dgm:t>
        <a:bodyPr/>
        <a:lstStyle/>
        <a:p>
          <a:endParaRPr lang="ru-RU"/>
        </a:p>
      </dgm:t>
    </dgm:pt>
    <dgm:pt modelId="{DB065001-03BA-4A2C-A586-D485BFB53FCD}" type="pres">
      <dgm:prSet presAssocID="{FB749423-0BF3-42EF-856A-D03A2079F8DF}" presName="accentRepeatNode" presStyleLbl="solidFgAcc1" presStyleIdx="1" presStyleCnt="4" custScaleX="82535" custScaleY="71878"/>
      <dgm:spPr/>
      <dgm:t>
        <a:bodyPr/>
        <a:lstStyle/>
        <a:p>
          <a:endParaRPr lang="ru-RU"/>
        </a:p>
      </dgm:t>
    </dgm:pt>
    <dgm:pt modelId="{028F2986-B5FD-457C-A7F0-6E21952BF9BC}" type="pres">
      <dgm:prSet presAssocID="{D496F3B2-4B9F-4222-A7AC-083EF96B448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6CE2-2F92-4CBF-A6E8-4FA5C1C11A3E}" type="pres">
      <dgm:prSet presAssocID="{D496F3B2-4B9F-4222-A7AC-083EF96B448E}" presName="accent_3" presStyleCnt="0"/>
      <dgm:spPr/>
      <dgm:t>
        <a:bodyPr/>
        <a:lstStyle/>
        <a:p>
          <a:endParaRPr lang="ru-RU"/>
        </a:p>
      </dgm:t>
    </dgm:pt>
    <dgm:pt modelId="{90EB6103-1F09-4DCD-B6F2-F406ED1A29F9}" type="pres">
      <dgm:prSet presAssocID="{D496F3B2-4B9F-4222-A7AC-083EF96B448E}" presName="accentRepeatNode" presStyleLbl="solidFgAcc1" presStyleIdx="2" presStyleCnt="4" custScaleX="69218" custScaleY="63191" custLinFactNeighborX="5453" custLinFactNeighborY="-1652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6ED686B-5CA2-4DDA-8DEC-A6B66454E121}" type="pres">
      <dgm:prSet presAssocID="{56F10CC3-2883-42E9-A562-A50BC774C28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4ECD-1FA6-44A8-8279-E16F5A4C5750}" type="pres">
      <dgm:prSet presAssocID="{56F10CC3-2883-42E9-A562-A50BC774C280}" presName="accent_4" presStyleCnt="0"/>
      <dgm:spPr/>
      <dgm:t>
        <a:bodyPr/>
        <a:lstStyle/>
        <a:p>
          <a:endParaRPr lang="ru-RU"/>
        </a:p>
      </dgm:t>
    </dgm:pt>
    <dgm:pt modelId="{A2220462-9FA3-45A9-B569-73E9A40A4B74}" type="pres">
      <dgm:prSet presAssocID="{56F10CC3-2883-42E9-A562-A50BC774C280}" presName="accentRepeatNode" presStyleLbl="solidFgAcc1" presStyleIdx="3" presStyleCnt="4" custScaleX="68542" custScaleY="68255" custLinFactNeighborX="2959" custLinFactNeighborY="-34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D41C0CF4-E4A4-4235-9FD3-77C990756B46}" srcId="{D6AFD079-3676-49AF-BE4D-DCFAB5EE516D}" destId="{D496F3B2-4B9F-4222-A7AC-083EF96B448E}" srcOrd="2" destOrd="0" parTransId="{162ABEE9-C54C-45A8-9512-E880B6050D3B}" sibTransId="{0A9059C7-AF50-4C69-A643-10D1DC7E09FD}"/>
    <dgm:cxn modelId="{C107BF17-9B22-4DED-A2E6-C0FBE4FFE28F}" srcId="{D6AFD079-3676-49AF-BE4D-DCFAB5EE516D}" destId="{56F10CC3-2883-42E9-A562-A50BC774C280}" srcOrd="3" destOrd="0" parTransId="{D3EECFAA-BB2E-4C47-94C7-BBCF2DDE5225}" sibTransId="{2F4D1D6D-4F1D-4AD9-8933-DEDEC8C3E9E6}"/>
    <dgm:cxn modelId="{25FDDCAB-C3B0-4B31-9628-90FD8259E435}" srcId="{D6AFD079-3676-49AF-BE4D-DCFAB5EE516D}" destId="{65CDB22C-CC6D-406D-BC97-6E7D57B61D6D}" srcOrd="0" destOrd="0" parTransId="{8BB1B2FD-0A95-46FE-81D4-F86F595950B8}" sibTransId="{D3917A94-F4A9-45F5-A0E1-26A774CAFCDB}"/>
    <dgm:cxn modelId="{AFDC064F-C9D9-40D1-B55B-FFF45CAB07EE}" type="presOf" srcId="{D3917A94-F4A9-45F5-A0E1-26A774CAFCDB}" destId="{73ADEBFD-B192-4849-9BF8-A6CFCDC4D883}" srcOrd="0" destOrd="0" presId="urn:microsoft.com/office/officeart/2008/layout/VerticalCurvedList"/>
    <dgm:cxn modelId="{1AFBBCCE-0D47-44AA-8107-03ED5FCA6847}" type="presOf" srcId="{D6AFD079-3676-49AF-BE4D-DCFAB5EE516D}" destId="{59B603B4-67BF-4779-8906-39E946718B85}" srcOrd="0" destOrd="0" presId="urn:microsoft.com/office/officeart/2008/layout/VerticalCurvedList"/>
    <dgm:cxn modelId="{CEBDF145-51B1-4BFA-AFD1-39C154CCF601}" type="presOf" srcId="{56F10CC3-2883-42E9-A562-A50BC774C280}" destId="{56ED686B-5CA2-4DDA-8DEC-A6B66454E121}" srcOrd="0" destOrd="0" presId="urn:microsoft.com/office/officeart/2008/layout/VerticalCurvedList"/>
    <dgm:cxn modelId="{EE8A5AE4-87DD-4039-81FD-3940EFD4023A}" type="presOf" srcId="{65CDB22C-CC6D-406D-BC97-6E7D57B61D6D}" destId="{AE303D54-1018-4A70-AA12-6B38971C3D8C}" srcOrd="0" destOrd="0" presId="urn:microsoft.com/office/officeart/2008/layout/VerticalCurvedList"/>
    <dgm:cxn modelId="{F26BDBAB-28F3-4AD3-8210-B66B9F0ECEDC}" type="presOf" srcId="{D496F3B2-4B9F-4222-A7AC-083EF96B448E}" destId="{028F2986-B5FD-457C-A7F0-6E21952BF9BC}" srcOrd="0" destOrd="0" presId="urn:microsoft.com/office/officeart/2008/layout/VerticalCurvedList"/>
    <dgm:cxn modelId="{40EB8960-AB11-4AF3-B72E-FD2A22267DC8}" srcId="{D6AFD079-3676-49AF-BE4D-DCFAB5EE516D}" destId="{FB749423-0BF3-42EF-856A-D03A2079F8DF}" srcOrd="1" destOrd="0" parTransId="{1533BC47-CD45-4FE7-8104-3A78B93C1145}" sibTransId="{D469F169-9D0F-422B-8E8F-470F1E4DBAC2}"/>
    <dgm:cxn modelId="{130A9161-9D95-43B0-99A3-AD72641C104D}" type="presOf" srcId="{FB749423-0BF3-42EF-856A-D03A2079F8DF}" destId="{FE741D2F-D917-4104-B3A2-EBBBDD1D124F}" srcOrd="0" destOrd="0" presId="urn:microsoft.com/office/officeart/2008/layout/VerticalCurvedList"/>
    <dgm:cxn modelId="{864944D5-BF7F-43BA-8CCC-1B7FDC811696}" type="presParOf" srcId="{59B603B4-67BF-4779-8906-39E946718B85}" destId="{5D39506A-1EF1-4742-84AA-566E55165A37}" srcOrd="0" destOrd="0" presId="urn:microsoft.com/office/officeart/2008/layout/VerticalCurvedList"/>
    <dgm:cxn modelId="{8E98638E-AD57-4719-9401-F3C5FCF4ECC6}" type="presParOf" srcId="{5D39506A-1EF1-4742-84AA-566E55165A37}" destId="{FD2CEF17-6109-4D55-B59E-D141DFDFA0CD}" srcOrd="0" destOrd="0" presId="urn:microsoft.com/office/officeart/2008/layout/VerticalCurvedList"/>
    <dgm:cxn modelId="{252D99D6-4F62-4294-926E-64D5660BEAAF}" type="presParOf" srcId="{FD2CEF17-6109-4D55-B59E-D141DFDFA0CD}" destId="{7290D1DB-9E2C-4F4E-B857-5C3BE845334C}" srcOrd="0" destOrd="0" presId="urn:microsoft.com/office/officeart/2008/layout/VerticalCurvedList"/>
    <dgm:cxn modelId="{CB9D4CD7-2C58-4DF3-BD85-D169C19030DE}" type="presParOf" srcId="{FD2CEF17-6109-4D55-B59E-D141DFDFA0CD}" destId="{73ADEBFD-B192-4849-9BF8-A6CFCDC4D883}" srcOrd="1" destOrd="0" presId="urn:microsoft.com/office/officeart/2008/layout/VerticalCurvedList"/>
    <dgm:cxn modelId="{7EE2DDBF-62F0-4629-9502-8F327762B07D}" type="presParOf" srcId="{FD2CEF17-6109-4D55-B59E-D141DFDFA0CD}" destId="{A3B76EF9-6422-4CC0-AAD7-A5210D2C71F7}" srcOrd="2" destOrd="0" presId="urn:microsoft.com/office/officeart/2008/layout/VerticalCurvedList"/>
    <dgm:cxn modelId="{E0DDA8A6-EEDF-44A7-BDDA-B055683E275A}" type="presParOf" srcId="{FD2CEF17-6109-4D55-B59E-D141DFDFA0CD}" destId="{DF6CD290-9D62-4CFA-9D52-E3D77C6869A9}" srcOrd="3" destOrd="0" presId="urn:microsoft.com/office/officeart/2008/layout/VerticalCurvedList"/>
    <dgm:cxn modelId="{F9141335-87C8-40A0-972D-84560E166F2E}" type="presParOf" srcId="{5D39506A-1EF1-4742-84AA-566E55165A37}" destId="{AE303D54-1018-4A70-AA12-6B38971C3D8C}" srcOrd="1" destOrd="0" presId="urn:microsoft.com/office/officeart/2008/layout/VerticalCurvedList"/>
    <dgm:cxn modelId="{1B76CACD-2A94-4F5C-BC22-8189537ED6E9}" type="presParOf" srcId="{5D39506A-1EF1-4742-84AA-566E55165A37}" destId="{393CF44A-5EED-4417-9431-3A44E54C6034}" srcOrd="2" destOrd="0" presId="urn:microsoft.com/office/officeart/2008/layout/VerticalCurvedList"/>
    <dgm:cxn modelId="{BDFF70DD-CB82-470D-8334-51626C7678A1}" type="presParOf" srcId="{393CF44A-5EED-4417-9431-3A44E54C6034}" destId="{762A2D56-CFF6-4580-8201-A76432E32E5A}" srcOrd="0" destOrd="0" presId="urn:microsoft.com/office/officeart/2008/layout/VerticalCurvedList"/>
    <dgm:cxn modelId="{5EAD56D9-8532-4DE6-8ECF-6F63D14BE17D}" type="presParOf" srcId="{5D39506A-1EF1-4742-84AA-566E55165A37}" destId="{FE741D2F-D917-4104-B3A2-EBBBDD1D124F}" srcOrd="3" destOrd="0" presId="urn:microsoft.com/office/officeart/2008/layout/VerticalCurvedList"/>
    <dgm:cxn modelId="{D7F928BC-9388-424C-A4A2-2403C91D458E}" type="presParOf" srcId="{5D39506A-1EF1-4742-84AA-566E55165A37}" destId="{D2F6389E-C347-4F2C-B491-B469ED1D0675}" srcOrd="4" destOrd="0" presId="urn:microsoft.com/office/officeart/2008/layout/VerticalCurvedList"/>
    <dgm:cxn modelId="{9D0FA398-B411-4EC8-8BA1-5101925A737C}" type="presParOf" srcId="{D2F6389E-C347-4F2C-B491-B469ED1D0675}" destId="{DB065001-03BA-4A2C-A586-D485BFB53FCD}" srcOrd="0" destOrd="0" presId="urn:microsoft.com/office/officeart/2008/layout/VerticalCurvedList"/>
    <dgm:cxn modelId="{B1BE9526-624E-43DB-8EF2-5619C584FEAA}" type="presParOf" srcId="{5D39506A-1EF1-4742-84AA-566E55165A37}" destId="{028F2986-B5FD-457C-A7F0-6E21952BF9BC}" srcOrd="5" destOrd="0" presId="urn:microsoft.com/office/officeart/2008/layout/VerticalCurvedList"/>
    <dgm:cxn modelId="{4887F24B-B3CA-4B92-9E73-0042A68B75D3}" type="presParOf" srcId="{5D39506A-1EF1-4742-84AA-566E55165A37}" destId="{283D6CE2-2F92-4CBF-A6E8-4FA5C1C11A3E}" srcOrd="6" destOrd="0" presId="urn:microsoft.com/office/officeart/2008/layout/VerticalCurvedList"/>
    <dgm:cxn modelId="{E232F71A-9A2B-4F02-B6F9-5E0DECE260B8}" type="presParOf" srcId="{283D6CE2-2F92-4CBF-A6E8-4FA5C1C11A3E}" destId="{90EB6103-1F09-4DCD-B6F2-F406ED1A29F9}" srcOrd="0" destOrd="0" presId="urn:microsoft.com/office/officeart/2008/layout/VerticalCurvedList"/>
    <dgm:cxn modelId="{DD033668-8BE1-4FE7-9563-9A07151F7963}" type="presParOf" srcId="{5D39506A-1EF1-4742-84AA-566E55165A37}" destId="{56ED686B-5CA2-4DDA-8DEC-A6B66454E121}" srcOrd="7" destOrd="0" presId="urn:microsoft.com/office/officeart/2008/layout/VerticalCurvedList"/>
    <dgm:cxn modelId="{92D463DC-D1C1-45CB-9152-48AEBD0C0DBF}" type="presParOf" srcId="{5D39506A-1EF1-4742-84AA-566E55165A37}" destId="{9BD14ECD-1FA6-44A8-8279-E16F5A4C5750}" srcOrd="8" destOrd="0" presId="urn:microsoft.com/office/officeart/2008/layout/VerticalCurvedList"/>
    <dgm:cxn modelId="{FAE5DE47-4E98-4B36-8F9D-F8C549613885}" type="presParOf" srcId="{9BD14ECD-1FA6-44A8-8279-E16F5A4C5750}" destId="{A2220462-9FA3-45A9-B569-73E9A40A4B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DEBFD-B192-4849-9BF8-A6CFCDC4D883}">
      <dsp:nvSpPr>
        <dsp:cNvPr id="0" name=""/>
        <dsp:cNvSpPr/>
      </dsp:nvSpPr>
      <dsp:spPr>
        <a:xfrm>
          <a:off x="-3570749" y="-548795"/>
          <a:ext cx="4256869" cy="4256869"/>
        </a:xfrm>
        <a:prstGeom prst="blockArc">
          <a:avLst>
            <a:gd name="adj1" fmla="val 18900000"/>
            <a:gd name="adj2" fmla="val 2700000"/>
            <a:gd name="adj3" fmla="val 507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9CFE9-D80D-4329-A6A8-77229F8BF43C}">
      <dsp:nvSpPr>
        <dsp:cNvPr id="0" name=""/>
        <dsp:cNvSpPr/>
      </dsp:nvSpPr>
      <dsp:spPr>
        <a:xfrm>
          <a:off x="300936" y="75813"/>
          <a:ext cx="5021933" cy="63819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3560" tIns="81280" rIns="81280" bIns="81280" numCol="1" spcCol="1270" anchor="ctr" anchorCtr="0">
          <a:noAutofit/>
        </a:bodyPr>
        <a:lstStyle/>
        <a:p>
          <a:pPr marR="0" lvl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Учитель будущего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936" y="75813"/>
        <a:ext cx="5021933" cy="638192"/>
      </dsp:txXfrm>
    </dsp:sp>
    <dsp:sp modelId="{4BB752D1-F0B5-4C3E-8CD1-78FED747562B}">
      <dsp:nvSpPr>
        <dsp:cNvPr id="0" name=""/>
        <dsp:cNvSpPr/>
      </dsp:nvSpPr>
      <dsp:spPr>
        <a:xfrm>
          <a:off x="54038" y="148012"/>
          <a:ext cx="493795" cy="493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41D2F-D917-4104-B3A2-EBBBDD1D124F}">
      <dsp:nvSpPr>
        <dsp:cNvPr id="0" name=""/>
        <dsp:cNvSpPr/>
      </dsp:nvSpPr>
      <dsp:spPr>
        <a:xfrm>
          <a:off x="584007" y="789756"/>
          <a:ext cx="4738861" cy="39503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35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Новые возможности для каждого</a:t>
          </a:r>
          <a:endParaRPr lang="ru-RU" sz="1800" kern="1200" dirty="0"/>
        </a:p>
      </dsp:txBody>
      <dsp:txXfrm>
        <a:off x="584007" y="789756"/>
        <a:ext cx="4738861" cy="395036"/>
      </dsp:txXfrm>
    </dsp:sp>
    <dsp:sp modelId="{DB065001-03BA-4A2C-A586-D485BFB53FCD}">
      <dsp:nvSpPr>
        <dsp:cNvPr id="0" name=""/>
        <dsp:cNvSpPr/>
      </dsp:nvSpPr>
      <dsp:spPr>
        <a:xfrm>
          <a:off x="337110" y="740376"/>
          <a:ext cx="493795" cy="493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3703"/>
              <a:satOff val="3582"/>
              <a:lumOff val="157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8F2986-B5FD-457C-A7F0-6E21952BF9BC}">
      <dsp:nvSpPr>
        <dsp:cNvPr id="0" name=""/>
        <dsp:cNvSpPr/>
      </dsp:nvSpPr>
      <dsp:spPr>
        <a:xfrm>
          <a:off x="670887" y="1382120"/>
          <a:ext cx="4651981" cy="39503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35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Социальная активность</a:t>
          </a:r>
          <a:endParaRPr lang="ru-RU" sz="1800" kern="1200" dirty="0"/>
        </a:p>
      </dsp:txBody>
      <dsp:txXfrm>
        <a:off x="670887" y="1382120"/>
        <a:ext cx="4651981" cy="395036"/>
      </dsp:txXfrm>
    </dsp:sp>
    <dsp:sp modelId="{90EB6103-1F09-4DCD-B6F2-F406ED1A29F9}">
      <dsp:nvSpPr>
        <dsp:cNvPr id="0" name=""/>
        <dsp:cNvSpPr/>
      </dsp:nvSpPr>
      <dsp:spPr>
        <a:xfrm>
          <a:off x="423990" y="1332741"/>
          <a:ext cx="493795" cy="493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7407"/>
              <a:satOff val="7164"/>
              <a:lumOff val="315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E54C03-13EF-4520-B3D7-D7D64E4DFB10}">
      <dsp:nvSpPr>
        <dsp:cNvPr id="0" name=""/>
        <dsp:cNvSpPr/>
      </dsp:nvSpPr>
      <dsp:spPr>
        <a:xfrm>
          <a:off x="584007" y="1974485"/>
          <a:ext cx="4738861" cy="39503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35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Экспорт образования</a:t>
          </a:r>
          <a:endParaRPr lang="ru-RU" sz="1800" kern="1200" dirty="0"/>
        </a:p>
      </dsp:txBody>
      <dsp:txXfrm>
        <a:off x="584007" y="1974485"/>
        <a:ext cx="4738861" cy="395036"/>
      </dsp:txXfrm>
    </dsp:sp>
    <dsp:sp modelId="{EF68C12E-1A34-46AA-AEC0-3569479FFD39}">
      <dsp:nvSpPr>
        <dsp:cNvPr id="0" name=""/>
        <dsp:cNvSpPr/>
      </dsp:nvSpPr>
      <dsp:spPr>
        <a:xfrm>
          <a:off x="337110" y="1925106"/>
          <a:ext cx="493795" cy="493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7407"/>
              <a:satOff val="7164"/>
              <a:lumOff val="315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E331E8-609C-4C6E-ADD4-23BFFBFD522D}">
      <dsp:nvSpPr>
        <dsp:cNvPr id="0" name=""/>
        <dsp:cNvSpPr/>
      </dsp:nvSpPr>
      <dsp:spPr>
        <a:xfrm>
          <a:off x="300936" y="2566850"/>
          <a:ext cx="5021933" cy="39503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35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Социальные лифты для каждого</a:t>
          </a:r>
        </a:p>
      </dsp:txBody>
      <dsp:txXfrm>
        <a:off x="300936" y="2566850"/>
        <a:ext cx="5021933" cy="395036"/>
      </dsp:txXfrm>
    </dsp:sp>
    <dsp:sp modelId="{A2220462-9FA3-45A9-B569-73E9A40A4B74}">
      <dsp:nvSpPr>
        <dsp:cNvPr id="0" name=""/>
        <dsp:cNvSpPr/>
      </dsp:nvSpPr>
      <dsp:spPr>
        <a:xfrm>
          <a:off x="54038" y="2517470"/>
          <a:ext cx="493795" cy="493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3703"/>
              <a:satOff val="3582"/>
              <a:lumOff val="157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F84BC-1007-4CB7-B2CB-922F7ACF1106}">
      <dsp:nvSpPr>
        <dsp:cNvPr id="0" name=""/>
        <dsp:cNvSpPr/>
      </dsp:nvSpPr>
      <dsp:spPr>
        <a:xfrm>
          <a:off x="4708239" y="-550939"/>
          <a:ext cx="4273618" cy="4273618"/>
        </a:xfrm>
        <a:prstGeom prst="blockArc">
          <a:avLst>
            <a:gd name="adj1" fmla="val 8100000"/>
            <a:gd name="adj2" fmla="val 13500000"/>
            <a:gd name="adj3" fmla="val 505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CE1F9-7CE9-4BA2-A849-1C3671AA9E49}">
      <dsp:nvSpPr>
        <dsp:cNvPr id="0" name=""/>
        <dsp:cNvSpPr/>
      </dsp:nvSpPr>
      <dsp:spPr>
        <a:xfrm>
          <a:off x="36496" y="198170"/>
          <a:ext cx="5058424" cy="39659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4797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Современная школа</a:t>
          </a:r>
          <a:endParaRPr lang="ru-RU" sz="1800" kern="1200" dirty="0"/>
        </a:p>
      </dsp:txBody>
      <dsp:txXfrm>
        <a:off x="36496" y="198170"/>
        <a:ext cx="5058424" cy="396594"/>
      </dsp:txXfrm>
    </dsp:sp>
    <dsp:sp modelId="{ACED79D7-4F25-4048-B95B-8CED19A08ED3}">
      <dsp:nvSpPr>
        <dsp:cNvPr id="0" name=""/>
        <dsp:cNvSpPr/>
      </dsp:nvSpPr>
      <dsp:spPr>
        <a:xfrm>
          <a:off x="4826719" y="144082"/>
          <a:ext cx="536403" cy="50477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DBC54E-A41B-4B72-9580-F693B81018E4}">
      <dsp:nvSpPr>
        <dsp:cNvPr id="0" name=""/>
        <dsp:cNvSpPr/>
      </dsp:nvSpPr>
      <dsp:spPr>
        <a:xfrm>
          <a:off x="36496" y="792871"/>
          <a:ext cx="4774236" cy="39659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4797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Успех каждого ребенка</a:t>
          </a:r>
          <a:endParaRPr lang="ru-RU" sz="1800" kern="1200" dirty="0"/>
        </a:p>
      </dsp:txBody>
      <dsp:txXfrm>
        <a:off x="36496" y="792871"/>
        <a:ext cx="4774236" cy="396594"/>
      </dsp:txXfrm>
    </dsp:sp>
    <dsp:sp modelId="{84CAE42D-8423-4631-97D5-3739FD1DE4B9}">
      <dsp:nvSpPr>
        <dsp:cNvPr id="0" name=""/>
        <dsp:cNvSpPr/>
      </dsp:nvSpPr>
      <dsp:spPr>
        <a:xfrm>
          <a:off x="4538414" y="735960"/>
          <a:ext cx="544638" cy="510416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133703"/>
              <a:satOff val="3582"/>
              <a:lumOff val="157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8005DB-70BB-4C33-A865-FAB2BF632B00}">
      <dsp:nvSpPr>
        <dsp:cNvPr id="0" name=""/>
        <dsp:cNvSpPr/>
      </dsp:nvSpPr>
      <dsp:spPr>
        <a:xfrm>
          <a:off x="36496" y="1387572"/>
          <a:ext cx="4687013" cy="39659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4797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Поддержка семей, имеющих детей</a:t>
          </a:r>
          <a:endParaRPr lang="ru-RU" sz="1800" kern="1200" dirty="0"/>
        </a:p>
      </dsp:txBody>
      <dsp:txXfrm>
        <a:off x="36496" y="1387572"/>
        <a:ext cx="4687013" cy="396594"/>
      </dsp:txXfrm>
    </dsp:sp>
    <dsp:sp modelId="{85A995EA-3B7D-4B23-BE8D-45E48B48FAD1}">
      <dsp:nvSpPr>
        <dsp:cNvPr id="0" name=""/>
        <dsp:cNvSpPr/>
      </dsp:nvSpPr>
      <dsp:spPr>
        <a:xfrm>
          <a:off x="4458228" y="1328170"/>
          <a:ext cx="530563" cy="515399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267407"/>
              <a:satOff val="7164"/>
              <a:lumOff val="315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5DAAA-50EF-497B-A0B9-EAD025C26A23}">
      <dsp:nvSpPr>
        <dsp:cNvPr id="0" name=""/>
        <dsp:cNvSpPr/>
      </dsp:nvSpPr>
      <dsp:spPr>
        <a:xfrm>
          <a:off x="36496" y="1982274"/>
          <a:ext cx="4774236" cy="39659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4797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Цифровая образовательная среда</a:t>
          </a:r>
          <a:endParaRPr lang="ru-RU" sz="1800" kern="1200" dirty="0"/>
        </a:p>
      </dsp:txBody>
      <dsp:txXfrm>
        <a:off x="36496" y="1982274"/>
        <a:ext cx="4774236" cy="396594"/>
      </dsp:txXfrm>
    </dsp:sp>
    <dsp:sp modelId="{0B83A957-0336-4430-B33B-B63DD4A61059}">
      <dsp:nvSpPr>
        <dsp:cNvPr id="0" name=""/>
        <dsp:cNvSpPr/>
      </dsp:nvSpPr>
      <dsp:spPr>
        <a:xfrm>
          <a:off x="4523492" y="1899931"/>
          <a:ext cx="601777" cy="530474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267407"/>
              <a:satOff val="7164"/>
              <a:lumOff val="315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0AD50B-E76E-49F4-93AD-0E8A6FD4C9CD}">
      <dsp:nvSpPr>
        <dsp:cNvPr id="0" name=""/>
        <dsp:cNvSpPr/>
      </dsp:nvSpPr>
      <dsp:spPr>
        <a:xfrm>
          <a:off x="36496" y="2576975"/>
          <a:ext cx="5058424" cy="39659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4797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Молодые профессионалы</a:t>
          </a:r>
          <a:endParaRPr lang="ru-RU" sz="1800" kern="1200" dirty="0"/>
        </a:p>
      </dsp:txBody>
      <dsp:txXfrm>
        <a:off x="36496" y="2576975"/>
        <a:ext cx="5058424" cy="396594"/>
      </dsp:txXfrm>
    </dsp:sp>
    <dsp:sp modelId="{74904863-E4A0-4ABF-8486-F5E46F891BE3}">
      <dsp:nvSpPr>
        <dsp:cNvPr id="0" name=""/>
        <dsp:cNvSpPr/>
      </dsp:nvSpPr>
      <dsp:spPr>
        <a:xfrm>
          <a:off x="4824731" y="2506317"/>
          <a:ext cx="540379" cy="537910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1">
              <a:shade val="50000"/>
              <a:hueOff val="133703"/>
              <a:satOff val="3582"/>
              <a:lumOff val="157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DEBFD-B192-4849-9BF8-A6CFCDC4D883}">
      <dsp:nvSpPr>
        <dsp:cNvPr id="0" name=""/>
        <dsp:cNvSpPr/>
      </dsp:nvSpPr>
      <dsp:spPr>
        <a:xfrm>
          <a:off x="-1202361" y="-204659"/>
          <a:ext cx="1567806" cy="1567806"/>
        </a:xfrm>
        <a:prstGeom prst="blockArc">
          <a:avLst>
            <a:gd name="adj1" fmla="val 18900000"/>
            <a:gd name="adj2" fmla="val 2700000"/>
            <a:gd name="adj3" fmla="val 1378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9CFE9-D80D-4329-A6A8-77229F8BF43C}">
      <dsp:nvSpPr>
        <dsp:cNvPr id="0" name=""/>
        <dsp:cNvSpPr/>
      </dsp:nvSpPr>
      <dsp:spPr>
        <a:xfrm>
          <a:off x="353988" y="282805"/>
          <a:ext cx="4094221" cy="59287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75" tIns="81280" rIns="81280" bIns="81280" numCol="1" spcCol="1270" anchor="ctr" anchorCtr="0">
          <a:noAutofit/>
        </a:bodyPr>
        <a:lstStyle/>
        <a:p>
          <a:pPr marR="0" lvl="0" algn="ctr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32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будущего</a:t>
          </a:r>
          <a:endParaRPr lang="ru-RU" sz="32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988" y="282805"/>
        <a:ext cx="4094221" cy="592876"/>
      </dsp:txXfrm>
    </dsp:sp>
    <dsp:sp modelId="{4BB752D1-F0B5-4C3E-8CD1-78FED747562B}">
      <dsp:nvSpPr>
        <dsp:cNvPr id="0" name=""/>
        <dsp:cNvSpPr/>
      </dsp:nvSpPr>
      <dsp:spPr>
        <a:xfrm>
          <a:off x="0" y="225255"/>
          <a:ext cx="707976" cy="707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DEBFD-B192-4849-9BF8-A6CFCDC4D883}">
      <dsp:nvSpPr>
        <dsp:cNvPr id="0" name=""/>
        <dsp:cNvSpPr/>
      </dsp:nvSpPr>
      <dsp:spPr>
        <a:xfrm>
          <a:off x="-1202449" y="-204659"/>
          <a:ext cx="1567806" cy="1567806"/>
        </a:xfrm>
        <a:prstGeom prst="blockArc">
          <a:avLst>
            <a:gd name="adj1" fmla="val 18900000"/>
            <a:gd name="adj2" fmla="val 2700000"/>
            <a:gd name="adj3" fmla="val 1378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9CFE9-D80D-4329-A6A8-77229F8BF43C}">
      <dsp:nvSpPr>
        <dsp:cNvPr id="0" name=""/>
        <dsp:cNvSpPr/>
      </dsp:nvSpPr>
      <dsp:spPr>
        <a:xfrm>
          <a:off x="353861" y="282911"/>
          <a:ext cx="4023991" cy="59266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9775" tIns="81280" rIns="81280" bIns="81280" numCol="1" spcCol="1270" anchor="ctr" anchorCtr="0">
          <a:noAutofit/>
        </a:bodyPr>
        <a:lstStyle/>
        <a:p>
          <a:pPr marR="0" lvl="0" algn="ctr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32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будущего</a:t>
          </a:r>
          <a:endParaRPr lang="ru-RU" sz="32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861" y="282911"/>
        <a:ext cx="4023991" cy="592664"/>
      </dsp:txXfrm>
    </dsp:sp>
    <dsp:sp modelId="{4BB752D1-F0B5-4C3E-8CD1-78FED747562B}">
      <dsp:nvSpPr>
        <dsp:cNvPr id="0" name=""/>
        <dsp:cNvSpPr/>
      </dsp:nvSpPr>
      <dsp:spPr>
        <a:xfrm>
          <a:off x="0" y="225381"/>
          <a:ext cx="707723" cy="707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DEBFD-B192-4849-9BF8-A6CFCDC4D883}">
      <dsp:nvSpPr>
        <dsp:cNvPr id="0" name=""/>
        <dsp:cNvSpPr/>
      </dsp:nvSpPr>
      <dsp:spPr>
        <a:xfrm>
          <a:off x="-5238885" y="-802433"/>
          <a:ext cx="6238779" cy="623877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655A1-D860-4B5B-B53F-6F0AEA467C91}">
      <dsp:nvSpPr>
        <dsp:cNvPr id="0" name=""/>
        <dsp:cNvSpPr/>
      </dsp:nvSpPr>
      <dsp:spPr>
        <a:xfrm>
          <a:off x="643187" y="405499"/>
          <a:ext cx="6720593" cy="104256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5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Будет внедрена национальная система                      учительского роста к концу 2020 г.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187" y="405499"/>
        <a:ext cx="6720593" cy="1042565"/>
      </dsp:txXfrm>
    </dsp:sp>
    <dsp:sp modelId="{90EB6103-1F09-4DCD-B6F2-F406ED1A29F9}">
      <dsp:nvSpPr>
        <dsp:cNvPr id="0" name=""/>
        <dsp:cNvSpPr/>
      </dsp:nvSpPr>
      <dsp:spPr>
        <a:xfrm>
          <a:off x="63947" y="347543"/>
          <a:ext cx="1158478" cy="1158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CBC171-93B3-4B73-9E09-5DA0A598ADBA}">
      <dsp:nvSpPr>
        <dsp:cNvPr id="0" name=""/>
        <dsp:cNvSpPr/>
      </dsp:nvSpPr>
      <dsp:spPr>
        <a:xfrm>
          <a:off x="980072" y="1740076"/>
          <a:ext cx="6383708" cy="115376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5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Педагогические работники систем общего образования и дополнительного образования детей пройдут добровольно независимую оценку профессиональной квалификации к концу 2024 г.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0072" y="1740076"/>
        <a:ext cx="6383708" cy="1153760"/>
      </dsp:txXfrm>
    </dsp:sp>
    <dsp:sp modelId="{EF68C12E-1A34-46AA-AEC0-3569479FFD39}">
      <dsp:nvSpPr>
        <dsp:cNvPr id="0" name=""/>
        <dsp:cNvSpPr/>
      </dsp:nvSpPr>
      <dsp:spPr>
        <a:xfrm>
          <a:off x="400833" y="1737717"/>
          <a:ext cx="1158478" cy="1158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F39C8B-18A4-4063-B5B8-4F4BC7F07F97}">
      <dsp:nvSpPr>
        <dsp:cNvPr id="0" name=""/>
        <dsp:cNvSpPr/>
      </dsp:nvSpPr>
      <dsp:spPr>
        <a:xfrm>
          <a:off x="643187" y="3082066"/>
          <a:ext cx="6720593" cy="125012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5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Педагогические работники системы общего, дополнительного образования детей и профессионального образования повысят уровень профессионального мастерства в форматах непрерывного образования к концу 2024 г.</a:t>
          </a:r>
        </a:p>
      </dsp:txBody>
      <dsp:txXfrm>
        <a:off x="643187" y="3082066"/>
        <a:ext cx="6720593" cy="1250127"/>
      </dsp:txXfrm>
    </dsp:sp>
    <dsp:sp modelId="{A2220462-9FA3-45A9-B569-73E9A40A4B74}">
      <dsp:nvSpPr>
        <dsp:cNvPr id="0" name=""/>
        <dsp:cNvSpPr/>
      </dsp:nvSpPr>
      <dsp:spPr>
        <a:xfrm>
          <a:off x="63947" y="3127891"/>
          <a:ext cx="1158478" cy="1158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F84BC-1007-4CB7-B2CB-922F7ACF1106}">
      <dsp:nvSpPr>
        <dsp:cNvPr id="0" name=""/>
        <dsp:cNvSpPr/>
      </dsp:nvSpPr>
      <dsp:spPr>
        <a:xfrm>
          <a:off x="5205537" y="-678796"/>
          <a:ext cx="5272689" cy="5272689"/>
        </a:xfrm>
        <a:prstGeom prst="blockArc">
          <a:avLst>
            <a:gd name="adj1" fmla="val 8100000"/>
            <a:gd name="adj2" fmla="val 13500000"/>
            <a:gd name="adj3" fmla="val 410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CE1F9-7CE9-4BA2-A849-1C3671AA9E49}">
      <dsp:nvSpPr>
        <dsp:cNvPr id="0" name=""/>
        <dsp:cNvSpPr/>
      </dsp:nvSpPr>
      <dsp:spPr>
        <a:xfrm>
          <a:off x="52834" y="300992"/>
          <a:ext cx="5555923" cy="602298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78074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Результаты освоения обучающимися образовательных программ</a:t>
          </a:r>
          <a:endParaRPr lang="ru-RU" sz="1800" b="1" i="1" kern="1200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sp:txBody>
      <dsp:txXfrm>
        <a:off x="52834" y="300992"/>
        <a:ext cx="5555923" cy="602298"/>
      </dsp:txXfrm>
    </dsp:sp>
    <dsp:sp modelId="{ACED79D7-4F25-4048-B95B-8CED19A08ED3}">
      <dsp:nvSpPr>
        <dsp:cNvPr id="0" name=""/>
        <dsp:cNvSpPr/>
      </dsp:nvSpPr>
      <dsp:spPr>
        <a:xfrm>
          <a:off x="5356354" y="354578"/>
          <a:ext cx="504808" cy="495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DBC54E-A41B-4B72-9580-F693B81018E4}">
      <dsp:nvSpPr>
        <dsp:cNvPr id="0" name=""/>
        <dsp:cNvSpPr/>
      </dsp:nvSpPr>
      <dsp:spPr>
        <a:xfrm>
          <a:off x="52834" y="1204596"/>
          <a:ext cx="5210612" cy="602298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78074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Результативность по выявлению и развитию у обучающихся способностей </a:t>
          </a:r>
        </a:p>
      </dsp:txBody>
      <dsp:txXfrm>
        <a:off x="52834" y="1204596"/>
        <a:ext cx="5210612" cy="602298"/>
      </dsp:txXfrm>
    </dsp:sp>
    <dsp:sp modelId="{84CAE42D-8423-4631-97D5-3739FD1DE4B9}">
      <dsp:nvSpPr>
        <dsp:cNvPr id="0" name=""/>
        <dsp:cNvSpPr/>
      </dsp:nvSpPr>
      <dsp:spPr>
        <a:xfrm>
          <a:off x="4981492" y="1233488"/>
          <a:ext cx="563909" cy="544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8005DB-70BB-4C33-A865-FAB2BF632B00}">
      <dsp:nvSpPr>
        <dsp:cNvPr id="0" name=""/>
        <dsp:cNvSpPr/>
      </dsp:nvSpPr>
      <dsp:spPr>
        <a:xfrm>
          <a:off x="52834" y="2108200"/>
          <a:ext cx="5210612" cy="602298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78074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Личный вклад в повышение качества образования и транслирование опыта</a:t>
          </a:r>
          <a:endParaRPr lang="ru-RU" sz="1800" b="1" i="1" kern="1200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sp:txBody>
      <dsp:txXfrm>
        <a:off x="52834" y="2108200"/>
        <a:ext cx="5210612" cy="602298"/>
      </dsp:txXfrm>
    </dsp:sp>
    <dsp:sp modelId="{85A995EA-3B7D-4B23-BE8D-45E48B48FAD1}">
      <dsp:nvSpPr>
        <dsp:cNvPr id="0" name=""/>
        <dsp:cNvSpPr/>
      </dsp:nvSpPr>
      <dsp:spPr>
        <a:xfrm>
          <a:off x="5009766" y="2158873"/>
          <a:ext cx="507361" cy="5009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E563E6-813E-4FD4-919F-E4EBC5B20B6C}">
      <dsp:nvSpPr>
        <dsp:cNvPr id="0" name=""/>
        <dsp:cNvSpPr/>
      </dsp:nvSpPr>
      <dsp:spPr>
        <a:xfrm>
          <a:off x="52834" y="3011805"/>
          <a:ext cx="5555923" cy="602298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78074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Результативность деятельности в профессиональном сообществе</a:t>
          </a:r>
          <a:endParaRPr lang="ru-RU" sz="1800" b="1" i="1" kern="1200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sp:txBody>
      <dsp:txXfrm>
        <a:off x="52834" y="3011805"/>
        <a:ext cx="5555923" cy="602298"/>
      </dsp:txXfrm>
    </dsp:sp>
    <dsp:sp modelId="{DDC42803-4606-4FCA-9F1B-E66E0B2D825D}">
      <dsp:nvSpPr>
        <dsp:cNvPr id="0" name=""/>
        <dsp:cNvSpPr/>
      </dsp:nvSpPr>
      <dsp:spPr>
        <a:xfrm>
          <a:off x="5356354" y="3068963"/>
          <a:ext cx="504808" cy="4879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DEBFD-B192-4849-9BF8-A6CFCDC4D883}">
      <dsp:nvSpPr>
        <dsp:cNvPr id="0" name=""/>
        <dsp:cNvSpPr/>
      </dsp:nvSpPr>
      <dsp:spPr>
        <a:xfrm>
          <a:off x="-4144210" y="-695037"/>
          <a:ext cx="5249462" cy="5249462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03D54-1018-4A70-AA12-6B38971C3D8C}">
      <dsp:nvSpPr>
        <dsp:cNvPr id="0" name=""/>
        <dsp:cNvSpPr/>
      </dsp:nvSpPr>
      <dsp:spPr>
        <a:xfrm>
          <a:off x="441680" y="299663"/>
          <a:ext cx="4824516" cy="599639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96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Предметные компетенции</a:t>
          </a:r>
          <a:endParaRPr lang="ru-RU" sz="1800" b="1" i="1" kern="1200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sp:txBody>
      <dsp:txXfrm>
        <a:off x="441680" y="299663"/>
        <a:ext cx="4824516" cy="599639"/>
      </dsp:txXfrm>
    </dsp:sp>
    <dsp:sp modelId="{762A2D56-CFF6-4580-8201-A76432E32E5A}">
      <dsp:nvSpPr>
        <dsp:cNvPr id="0" name=""/>
        <dsp:cNvSpPr/>
      </dsp:nvSpPr>
      <dsp:spPr>
        <a:xfrm>
          <a:off x="173222" y="320711"/>
          <a:ext cx="536917" cy="557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41D2F-D917-4104-B3A2-EBBBDD1D124F}">
      <dsp:nvSpPr>
        <dsp:cNvPr id="0" name=""/>
        <dsp:cNvSpPr/>
      </dsp:nvSpPr>
      <dsp:spPr>
        <a:xfrm>
          <a:off x="785468" y="1199279"/>
          <a:ext cx="4480728" cy="599639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96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Коммуникативные компетенции</a:t>
          </a:r>
          <a:endParaRPr lang="ru-RU" sz="1800" b="1" i="1" kern="1200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sp:txBody>
      <dsp:txXfrm>
        <a:off x="785468" y="1199279"/>
        <a:ext cx="4480728" cy="599639"/>
      </dsp:txXfrm>
    </dsp:sp>
    <dsp:sp modelId="{DB065001-03BA-4A2C-A586-D485BFB53FCD}">
      <dsp:nvSpPr>
        <dsp:cNvPr id="0" name=""/>
        <dsp:cNvSpPr/>
      </dsp:nvSpPr>
      <dsp:spPr>
        <a:xfrm>
          <a:off x="476147" y="1229718"/>
          <a:ext cx="618640" cy="538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8F2986-B5FD-457C-A7F0-6E21952BF9BC}">
      <dsp:nvSpPr>
        <dsp:cNvPr id="0" name=""/>
        <dsp:cNvSpPr/>
      </dsp:nvSpPr>
      <dsp:spPr>
        <a:xfrm>
          <a:off x="785468" y="2098894"/>
          <a:ext cx="4480728" cy="599639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96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Психолого-педагогические компетенции</a:t>
          </a:r>
          <a:endParaRPr lang="ru-RU" sz="1800" b="1" i="1" kern="1200" dirty="0">
            <a:solidFill>
              <a:schemeClr val="accent5">
                <a:lumMod val="50000"/>
              </a:schemeClr>
            </a:solidFill>
            <a:latin typeface="Segoe UI" pitchFamily="34" charset="0"/>
            <a:cs typeface="Segoe UI" pitchFamily="34" charset="0"/>
          </a:endParaRPr>
        </a:p>
      </dsp:txBody>
      <dsp:txXfrm>
        <a:off x="785468" y="2098894"/>
        <a:ext cx="4480728" cy="599639"/>
      </dsp:txXfrm>
    </dsp:sp>
    <dsp:sp modelId="{90EB6103-1F09-4DCD-B6F2-F406ED1A29F9}">
      <dsp:nvSpPr>
        <dsp:cNvPr id="0" name=""/>
        <dsp:cNvSpPr/>
      </dsp:nvSpPr>
      <dsp:spPr>
        <a:xfrm>
          <a:off x="566929" y="2149508"/>
          <a:ext cx="518823" cy="4736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ED686B-5CA2-4DDA-8DEC-A6B66454E121}">
      <dsp:nvSpPr>
        <dsp:cNvPr id="0" name=""/>
        <dsp:cNvSpPr/>
      </dsp:nvSpPr>
      <dsp:spPr>
        <a:xfrm>
          <a:off x="441680" y="2998510"/>
          <a:ext cx="4824516" cy="599639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96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5">
                  <a:lumMod val="50000"/>
                </a:schemeClr>
              </a:solidFill>
              <a:latin typeface="Segoe UI" pitchFamily="34" charset="0"/>
              <a:cs typeface="Segoe UI" pitchFamily="34" charset="0"/>
            </a:rPr>
            <a:t>Методические компетенции</a:t>
          </a:r>
        </a:p>
      </dsp:txBody>
      <dsp:txXfrm>
        <a:off x="441680" y="2998510"/>
        <a:ext cx="4824516" cy="599639"/>
      </dsp:txXfrm>
    </dsp:sp>
    <dsp:sp modelId="{A2220462-9FA3-45A9-B569-73E9A40A4B74}">
      <dsp:nvSpPr>
        <dsp:cNvPr id="0" name=""/>
        <dsp:cNvSpPr/>
      </dsp:nvSpPr>
      <dsp:spPr>
        <a:xfrm>
          <a:off x="206981" y="3039971"/>
          <a:ext cx="513756" cy="51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0100-49C2-4477-AF78-D91C11928DA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6DC8-D3B8-4AF8-AAB7-D0EEE6CC8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2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9983F-60F6-4BAA-B99F-D32982DCCF5C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078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9983F-60F6-4BAA-B99F-D32982DCCF5C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544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2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4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4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1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1A9D-0287-4646-BE8A-0145301164C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1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6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3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8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85752" y="142876"/>
            <a:ext cx="1152524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smtClean="0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smtClean="0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47640-E493-4523-9872-BDA9DFC783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61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785813"/>
            <a:ext cx="4000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500" y="3143250"/>
            <a:ext cx="3048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9620250" y="142875"/>
            <a:ext cx="2286000" cy="685800"/>
            <a:chOff x="2712" y="3678"/>
            <a:chExt cx="683" cy="267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Arial" panose="020B0604020202020204" pitchFamily="34" charset="0"/>
                </a:rPr>
                <a:t>Аттестация</a:t>
              </a:r>
              <a:endParaRPr lang="en-US" sz="2000" b="1" dirty="0">
                <a:solidFill>
                  <a:srgbClr val="44546A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85750" y="3714750"/>
            <a:ext cx="5238750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C044-3823-40F8-ABD1-7E79D03C8BFC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99155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4E46-A2FA-4D59-8EF2-015F53D66BF6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6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755A-AEBB-4C02-B483-431AC93DD033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72718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CB16-F7BF-4CA6-AABF-B5A0ED66E734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69185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606C-24A5-4F3C-9DB3-D3223DB8999E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89844"/>
      </p:ext>
    </p:extLst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EE8D-B599-4039-96C3-70AE655C7F02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22126"/>
      </p:ext>
    </p:extLst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FCA0-FEE4-4F84-A7C8-F998CB53F0D0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4759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6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7F48-542D-40B2-9FD2-756BB81AF7EE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7158"/>
      </p:ext>
    </p:extLst>
  </p:cSld>
  <p:clrMapOvr>
    <a:masterClrMapping/>
  </p:clrMapOvr>
  <p:transition spd="med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8962-4A24-4300-B829-65492D02D60F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633"/>
      </p:ext>
    </p:extLst>
  </p:cSld>
  <p:clrMapOvr>
    <a:masterClrMapping/>
  </p:clrMapOvr>
  <p:transition spd="med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1AC9-43BC-4066-9607-03DBB43C0D8B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74404"/>
      </p:ext>
    </p:extLst>
  </p:cSld>
  <p:clrMapOvr>
    <a:masterClrMapping/>
  </p:clrMapOvr>
  <p:transition spd="med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1BD5-DF11-479F-BEF5-84FFC4ED8319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36012"/>
      </p:ext>
    </p:extLst>
  </p:cSld>
  <p:clrMapOvr>
    <a:masterClrMapping/>
  </p:clrMapOvr>
  <p:transition spd="med"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85750" y="142875"/>
            <a:ext cx="11525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smtClean="0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smtClean="0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A454-67E8-41F5-B59F-12E271631F6B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12193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5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7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8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7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4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BE4B-0E1C-4F8B-AA69-4C30BD18908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E9A8-214E-4E71-BE27-603F892D4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9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1C6B5E-80CC-4467-B8EC-167D666D2405}" type="slidenum">
              <a:rPr lang="en-US" alt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4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2.png"/><Relationship Id="rId18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21" Type="http://schemas.microsoft.com/office/2007/relationships/diagramDrawing" Target="../diagrams/drawing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png"/><Relationship Id="rId17" Type="http://schemas.openxmlformats.org/officeDocument/2006/relationships/diagramData" Target="../diagrams/data2.xml"/><Relationship Id="rId2" Type="http://schemas.openxmlformats.org/officeDocument/2006/relationships/image" Target="../media/image6.jpeg"/><Relationship Id="rId16" Type="http://schemas.openxmlformats.org/officeDocument/2006/relationships/image" Target="../media/image15.png"/><Relationship Id="rId20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5" Type="http://schemas.openxmlformats.org/officeDocument/2006/relationships/diagramLayout" Target="../diagrams/layout4.xml"/><Relationship Id="rId10" Type="http://schemas.openxmlformats.org/officeDocument/2006/relationships/diagramData" Target="../diagrams/data5.xml"/><Relationship Id="rId4" Type="http://schemas.openxmlformats.org/officeDocument/2006/relationships/diagramData" Target="../diagrams/data4.xml"/><Relationship Id="rId9" Type="http://schemas.openxmlformats.org/officeDocument/2006/relationships/image" Target="../media/image8.png"/><Relationship Id="rId14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attest.iro23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409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3" y="2571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909763" y="4911725"/>
            <a:ext cx="38163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2888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99857" y="3429001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889125" y="1236664"/>
            <a:ext cx="8351838" cy="31845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Обеспечение качества процедуры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аттестации педагогических работников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образовательных организаций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Краснодарского края 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5880101" y="4911725"/>
            <a:ext cx="460851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altLang="ru-RU" sz="1600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отдел сопровождения процедуры </a:t>
            </a:r>
          </a:p>
          <a:p>
            <a:pPr algn="r"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аттестации педагогических работников</a:t>
            </a:r>
          </a:p>
          <a:p>
            <a:pPr algn="r">
              <a:defRPr/>
            </a:pPr>
            <a:r>
              <a:rPr lang="en-US" altLang="ru-RU" sz="1600" dirty="0">
                <a:solidFill>
                  <a:srgbClr val="002060"/>
                </a:solidFill>
              </a:rPr>
              <a:t>e-mail: oa@iro23.ru               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тел.: +7 (861) 232-</a:t>
            </a:r>
            <a:r>
              <a:rPr lang="en-US" altLang="ru-RU" sz="1600" dirty="0">
                <a:solidFill>
                  <a:srgbClr val="002060"/>
                </a:solidFill>
              </a:rPr>
              <a:t>17</a:t>
            </a:r>
            <a:r>
              <a:rPr lang="ru-RU" altLang="ru-RU" sz="1600" dirty="0">
                <a:solidFill>
                  <a:srgbClr val="002060"/>
                </a:solidFill>
              </a:rPr>
              <a:t>-</a:t>
            </a:r>
            <a:r>
              <a:rPr lang="en-US" altLang="ru-RU" sz="1600" dirty="0">
                <a:solidFill>
                  <a:srgbClr val="002060"/>
                </a:solidFill>
              </a:rPr>
              <a:t>09</a:t>
            </a:r>
          </a:p>
          <a:p>
            <a:pPr>
              <a:defRPr/>
            </a:pPr>
            <a:endParaRPr lang="en-US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70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355" y="106364"/>
            <a:ext cx="10153935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819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02" y="145257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2087468" y="258472"/>
            <a:ext cx="9090048" cy="72791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заявлений в электронной форме</a:t>
            </a:r>
            <a:endParaRPr lang="ru-RU" altLang="ru-RU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7796" y="743021"/>
            <a:ext cx="2968215" cy="358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5820467" y="955484"/>
            <a:ext cx="4607219" cy="8305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очно </a:t>
            </a: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следовать </a:t>
            </a: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инструкции </a:t>
            </a:r>
          </a:p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подаче заявления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87266" y="1967291"/>
            <a:ext cx="6693707" cy="12373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 </a:t>
            </a:r>
            <a:r>
              <a:rPr lang="ru-RU" sz="2400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активную ссылку</a:t>
            </a:r>
          </a:p>
          <a:p>
            <a:pPr algn="ctr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документам аттестуемого на сайте ОО в разделе</a:t>
            </a:r>
          </a:p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«Аттестация </a:t>
            </a: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430027" y="4544141"/>
            <a:ext cx="3896079" cy="2056059"/>
            <a:chOff x="2436577" y="2705044"/>
            <a:chExt cx="3516183" cy="23710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436577" y="2705044"/>
              <a:ext cx="3516183" cy="2371000"/>
              <a:chOff x="2482640" y="2842651"/>
              <a:chExt cx="4327199" cy="3089308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482640" y="2842651"/>
                <a:ext cx="4327199" cy="3089308"/>
                <a:chOff x="3251706" y="3217989"/>
                <a:chExt cx="3587261" cy="2280220"/>
              </a:xfrm>
            </p:grpSpPr>
            <p:pic>
              <p:nvPicPr>
                <p:cNvPr id="5" name="Рисунок 4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251706" y="3217989"/>
                  <a:ext cx="3587261" cy="22802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3445454" y="3527197"/>
                  <a:ext cx="1357887" cy="93757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Овал 12"/>
              <p:cNvSpPr/>
              <p:nvPr/>
            </p:nvSpPr>
            <p:spPr>
              <a:xfrm>
                <a:off x="3293811" y="2966405"/>
                <a:ext cx="1294228" cy="42219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8859" y="2892774"/>
              <a:ext cx="422820" cy="5713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73092" y="5222308"/>
            <a:ext cx="7311613" cy="1410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</a:pPr>
            <a:r>
              <a:rPr lang="ru-RU" sz="2400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функцию </a:t>
            </a:r>
            <a:r>
              <a:rPr lang="ru-RU" sz="24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Редактировать»</a:t>
            </a:r>
          </a:p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заявлении педагогического </a:t>
            </a: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работника</a:t>
            </a:r>
          </a:p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корректировки ранее указанной информации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632492" y="2064299"/>
            <a:ext cx="2851535" cy="1191445"/>
            <a:chOff x="2770496" y="3562066"/>
            <a:chExt cx="2961564" cy="121223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0496" y="3562066"/>
              <a:ext cx="2961564" cy="10235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80857" y="4058485"/>
              <a:ext cx="498957" cy="7158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4617794" y="4058485"/>
              <a:ext cx="414664" cy="2875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 rot="19762196">
            <a:off x="1106541" y="813325"/>
            <a:ext cx="1707823" cy="552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6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6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gray">
          <a:xfrm>
            <a:off x="109233" y="3593006"/>
            <a:ext cx="7026951" cy="1322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 </a:t>
            </a:r>
            <a:r>
              <a:rPr lang="ru-RU" sz="2400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точную, полную информацию </a:t>
            </a:r>
          </a:p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 результатах профессиональной деятельности </a:t>
            </a:r>
          </a:p>
          <a:p>
            <a:pPr algn="ctr">
              <a:lnSpc>
                <a:spcPct val="107000"/>
              </a:lnSpc>
            </a:pPr>
            <a:r>
              <a:rPr lang="ru-RU" sz="2400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измерительными материалами</a:t>
            </a:r>
            <a:endParaRPr lang="ru-RU" sz="2400" u="sng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139260" y="1686302"/>
            <a:ext cx="1186845" cy="3122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71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2109788" y="817564"/>
            <a:ext cx="0" cy="227647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78" y="0"/>
            <a:ext cx="11836955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4800" y="242889"/>
            <a:ext cx="914400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59064" y="1808164"/>
            <a:ext cx="6865937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988" y="433376"/>
            <a:ext cx="3622675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650" dirty="0">
                <a:solidFill>
                  <a:srgbClr val="002060"/>
                </a:solidFill>
              </a:rPr>
              <a:t>НАЦИОНАЛЬНЫЙ ПРОЕКТ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ОБРАЗОВАНИЕ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54498">
            <a:off x="449672" y="1899415"/>
            <a:ext cx="2250257" cy="145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026" y="3968713"/>
            <a:ext cx="2216237" cy="236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37547">
            <a:off x="7751832" y="1587142"/>
            <a:ext cx="2671301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95433">
            <a:off x="1860866" y="2589256"/>
            <a:ext cx="2901087" cy="2014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6071" y="285500"/>
            <a:ext cx="1867426" cy="210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1964866" y="1043896"/>
            <a:ext cx="3887669" cy="19479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Обеспечение глобальной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конкурентоспособности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российского образования,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вхождение Российской Федерации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в число 10 ведущих стран мира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Calibri"/>
                <a:cs typeface="Arial" charset="0"/>
              </a:rPr>
              <a:t>по качеству образования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71683">
            <a:off x="7149599" y="297006"/>
            <a:ext cx="1818318" cy="2083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06918">
            <a:off x="4528053" y="3260679"/>
            <a:ext cx="2453416" cy="1634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508001" y="842352"/>
            <a:ext cx="0" cy="59531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2248" y="4734986"/>
            <a:ext cx="2625651" cy="176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742" y="236090"/>
            <a:ext cx="826812" cy="846790"/>
          </a:xfrm>
          <a:prstGeom prst="ellipse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368" y="1249696"/>
            <a:ext cx="619846" cy="613252"/>
          </a:xfrm>
          <a:prstGeom prst="flowChartConnector">
            <a:avLst/>
          </a:prstGeom>
        </p:spPr>
      </p:pic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6165733" y="3672286"/>
            <a:ext cx="5843500" cy="2945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/>
                <a:cs typeface="Arial" charset="0"/>
              </a:rPr>
              <a:t>Количество сертификатов, справок, </a:t>
            </a: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/>
                <a:cs typeface="Arial" charset="0"/>
              </a:rPr>
              <a:t>отзывов, отчетов не свидетельствует о </a:t>
            </a: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/>
                <a:cs typeface="Arial" charset="0"/>
              </a:rPr>
              <a:t>качестве работы педагога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Сокращаем документы,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не создаем новые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документы специально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для аттестации</a:t>
            </a:r>
            <a:r>
              <a:rPr lang="ru-RU" sz="2800" dirty="0" smtClean="0">
                <a:solidFill>
                  <a:srgbClr val="002060"/>
                </a:solidFill>
                <a:cs typeface="Arial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 rot="1388863">
            <a:off x="10426476" y="3229749"/>
            <a:ext cx="1707823" cy="552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6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6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3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231" y="37862"/>
            <a:ext cx="10927341" cy="10744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освоения обучающимися образовательных программ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мониторингов, проводимых ОО 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19" y="21063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534393" y="4759934"/>
            <a:ext cx="8213362" cy="19935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Качество образования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комплексная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образовательной</a:t>
            </a:r>
          </a:p>
          <a:p>
            <a:pPr algn="ctr"/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/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стандартам,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федеральным государственным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требованиям и (или) потребностям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физического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или юридического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лица, в интересах которого осуществляется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/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достижения планируемых результатов образовательной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endParaRPr lang="ru-R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4599299" y="1574201"/>
            <a:ext cx="6246126" cy="172664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закон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«Об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образовании в Российской 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0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28, п. 13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функционирования </a:t>
            </a:r>
          </a:p>
          <a:p>
            <a:pPr algn="ctr"/>
            <a:r>
              <a:rPr lang="ru-RU" sz="20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</a:p>
          <a:p>
            <a:pPr algn="ctr"/>
            <a:endParaRPr lang="ru-RU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00" y="1250587"/>
            <a:ext cx="792549" cy="810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50" y="1205209"/>
            <a:ext cx="4503854" cy="856216"/>
          </a:xfrm>
          <a:prstGeom prst="rect">
            <a:avLst/>
          </a:prstGeom>
        </p:spPr>
      </p:pic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612774" y="1897543"/>
            <a:ext cx="3887669" cy="19479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Обеспечение глобальной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конкурентоспособности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российского образования,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вхождение Российской Федерации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Calibri"/>
                <a:cs typeface="Arial" charset="0"/>
              </a:rPr>
              <a:t>в число 10 ведущих стран мира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Calibri"/>
                <a:cs typeface="Arial" charset="0"/>
              </a:rPr>
              <a:t>по качеству образования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4896717" y="3393717"/>
            <a:ext cx="5903426" cy="11548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аттестации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работников </a:t>
            </a:r>
          </a:p>
          <a:p>
            <a:pPr algn="ctr"/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(Приказ </a:t>
            </a:r>
            <a:r>
              <a:rPr lang="ru-RU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Российской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апреля 2014 года №276) п.36, 37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395435">
            <a:off x="7860855" y="1092945"/>
            <a:ext cx="4256348" cy="46159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 представляем!</a:t>
            </a:r>
            <a:endParaRPr lang="ru-RU" sz="28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831" y="210635"/>
            <a:ext cx="11129169" cy="8482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освоения обучающимися образовательных программ по итогам мониторингов, проводимых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</a:t>
            </a:r>
            <a:endParaRPr lang="ru-RU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19" y="21063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835" y="3099675"/>
            <a:ext cx="2645893" cy="3773751"/>
          </a:xfrm>
          <a:prstGeom prst="rect">
            <a:avLst/>
          </a:prstGeom>
        </p:spPr>
      </p:pic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62719" y="1327975"/>
            <a:ext cx="6701907" cy="2872362"/>
          </a:xfrm>
          <a:prstGeom prst="roundRect">
            <a:avLst>
              <a:gd name="adj" fmla="val 28638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Одной из форм </a:t>
            </a:r>
            <a:r>
              <a:rPr lang="ru-RU" sz="20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мониторинга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могут быть административные контрольные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(периодичность, формы и процедура определяются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локальным актом ОО), которые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являются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независимой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внутренней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оценкой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качества образования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их нельзя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заменять текущим контролем знаний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оценки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выставляются непосредственно учителем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какого-либо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контроля со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стороны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7909460" y="5190837"/>
            <a:ext cx="4109218" cy="1549787"/>
          </a:xfrm>
          <a:prstGeom prst="roundRect">
            <a:avLst>
              <a:gd name="adj" fmla="val 2978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Подробная информация о представлении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по данному разделу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дана 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Методических рекомендациях по работе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измерительными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материалами,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опубликованными на официальном сайте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Института развития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93890">
            <a:off x="284973" y="4445860"/>
            <a:ext cx="1658983" cy="2220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659" y="4493623"/>
            <a:ext cx="1776549" cy="2364377"/>
          </a:xfrm>
          <a:prstGeom prst="rect">
            <a:avLst/>
          </a:prstGeom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537268" y="1463040"/>
            <a:ext cx="4415246" cy="21553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увеличиваем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оличество контрольных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работ, не создаем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документы</a:t>
            </a:r>
            <a:endParaRPr lang="ru-RU" sz="2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 rot="1065542">
            <a:off x="10440648" y="1186920"/>
            <a:ext cx="1707823" cy="552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6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6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93890">
            <a:off x="284973" y="4445860"/>
            <a:ext cx="1658983" cy="2220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831" y="210635"/>
            <a:ext cx="11129169" cy="10984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освоения обучающимися образовательных программ по итогам мониторингов,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проводимых специальными (коррекционными) ОО </a:t>
            </a:r>
            <a:endParaRPr lang="ru-RU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19" y="21063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835" y="3099675"/>
            <a:ext cx="2645893" cy="3773751"/>
          </a:xfrm>
          <a:prstGeom prst="rect">
            <a:avLst/>
          </a:prstGeom>
        </p:spPr>
      </p:pic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62719" y="1643248"/>
            <a:ext cx="6701907" cy="2872362"/>
          </a:xfrm>
          <a:prstGeom prst="roundRect">
            <a:avLst>
              <a:gd name="adj" fmla="val 28638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Результаты освоения обучающимися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программ прогнозируются (планируются)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ОО с учетом особенностей детей.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могут оцениваться не отметкой, а качественной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арактеристикой достижений обучающихся.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аттестации оцениваются стабильные положительные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езультаты, либо положительная динамика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прогнозируемых результатов освоения программы,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том числе при надомном обучении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7909460" y="5190837"/>
            <a:ext cx="4109218" cy="1549787"/>
          </a:xfrm>
          <a:prstGeom prst="roundRect">
            <a:avLst>
              <a:gd name="adj" fmla="val 2978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нформация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 представлении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по данному разделу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дана 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Методических рекомендациях по работе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измерительными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материалами,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опубликованными на официальном сайте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Института развития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659" y="4493623"/>
            <a:ext cx="1776549" cy="2364377"/>
          </a:xfrm>
          <a:prstGeom prst="rect">
            <a:avLst/>
          </a:prstGeom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681379" y="1875350"/>
            <a:ext cx="3993786" cy="17248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Умение прогнозировать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озможные результаты обучения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(в том числе надомного)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учетом особенностей детей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свидетельствует о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рофессионализме педагога 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 rot="1065542">
            <a:off x="10267325" y="1556381"/>
            <a:ext cx="1707823" cy="552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6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6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37" y="4883627"/>
            <a:ext cx="4627265" cy="1774090"/>
          </a:xfrm>
          <a:prstGeom prst="rect">
            <a:avLst/>
          </a:prstGeom>
        </p:spPr>
      </p:pic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75" y="118350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72588" y="118350"/>
            <a:ext cx="10588486" cy="1074414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педагога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программно-методического 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образовательного процесса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7425275" y="1192764"/>
            <a:ext cx="3864022" cy="11046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Оценивается методическая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компетентность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работника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7"/>
          <p:cNvPicPr>
            <a:picLocks noGrp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9415" y="2372224"/>
            <a:ext cx="1522412" cy="214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4026" y="2427214"/>
            <a:ext cx="1487605" cy="1910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AutoShape 8"/>
          <p:cNvSpPr>
            <a:spLocks noChangeArrowheads="1"/>
          </p:cNvSpPr>
          <p:nvPr/>
        </p:nvSpPr>
        <p:spPr bwMode="gray">
          <a:xfrm>
            <a:off x="220075" y="1278068"/>
            <a:ext cx="4569327" cy="23746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разработки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методические материалы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создаются педагогом самостоятельно,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основе собственного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едагогического опыта, рецензируются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муниципальном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либо региональном уровне: 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215196" y="4883627"/>
            <a:ext cx="5896435" cy="17429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СМИ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публиковать</a:t>
            </a:r>
          </a:p>
          <a:p>
            <a:pPr algn="ctr"/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обственно педагогические разработки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методические материалы, имеющие рецензию,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а также статьи, содержащие методическое обоснование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применения разработанных педагогом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методических материалов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2471988" y="4274212"/>
            <a:ext cx="3781" cy="3834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885342" y="1811328"/>
            <a:ext cx="41660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2707968" y="3849231"/>
            <a:ext cx="2242156" cy="92139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оясняют, как</a:t>
            </a:r>
            <a:r>
              <a:rPr lang="ru-RU" sz="20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учить, </a:t>
            </a:r>
          </a:p>
          <a:p>
            <a:pPr algn="ctr">
              <a:spcAft>
                <a:spcPts val="0"/>
              </a:spcAft>
            </a:pPr>
            <a:r>
              <a:rPr lang="ru-RU" sz="20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каких технологий, методов</a:t>
            </a:r>
            <a:endParaRPr lang="ru-RU" sz="20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4695761" y="1122698"/>
            <a:ext cx="2127917" cy="121837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 smtClean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обязательным для представления при аттестации</a:t>
            </a:r>
            <a:endParaRPr lang="ru-RU" sz="2000" b="1" kern="0" dirty="0" smtClean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 rot="1186372">
            <a:off x="10244891" y="4357657"/>
            <a:ext cx="1843237" cy="10519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spcAft>
                <a:spcPts val="0"/>
              </a:spcAft>
            </a:pPr>
            <a:r>
              <a:rPr lang="ru-RU" b="1" kern="0" dirty="0" smtClean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Публикации не являются обязательными при аттестации!</a:t>
            </a:r>
            <a:endParaRPr lang="ru-RU" b="1" kern="0" dirty="0" smtClean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529450" y="1715154"/>
            <a:ext cx="31750" cy="84678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74800" y="242889"/>
            <a:ext cx="914400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+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результатов воспитательной работы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9064" y="1808164"/>
            <a:ext cx="6865937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1168950"/>
            <a:ext cx="2340334" cy="503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650" dirty="0">
                <a:solidFill>
                  <a:srgbClr val="002060"/>
                </a:solidFill>
              </a:rPr>
              <a:t>НАЦИОНАЛЬНЫЙ ПРОЕКТ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ОБРАЗОВАНИЕ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19" y="1198544"/>
            <a:ext cx="826812" cy="846790"/>
          </a:xfrm>
          <a:prstGeom prst="ellipse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53" y="2407665"/>
            <a:ext cx="614144" cy="607611"/>
          </a:xfrm>
          <a:prstGeom prst="flowChartConnector">
            <a:avLst/>
          </a:prstGeom>
        </p:spPr>
      </p:pic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209096" y="4801423"/>
            <a:ext cx="605800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002060"/>
                </a:solidFill>
                <a:latin typeface="+mn-lt"/>
              </a:rPr>
              <a:t>Распоряжение Правительства РФ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+mn-lt"/>
              </a:rPr>
              <a:t> от 29 мая 2015 г. № 996-р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+mn-lt"/>
              </a:rPr>
              <a:t>«Стратегия развития воспитания в РФ на период до 2025 г</a:t>
            </a:r>
            <a:r>
              <a:rPr lang="ru-RU" altLang="ru-RU" dirty="0" smtClean="0">
                <a:solidFill>
                  <a:srgbClr val="002060"/>
                </a:solidFill>
                <a:latin typeface="+mn-lt"/>
              </a:rPr>
              <a:t>.»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+mn-lt"/>
              </a:rPr>
              <a:t>«… развитие и поддержка </a:t>
            </a:r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социально значимых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детских,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+mn-lt"/>
              </a:rPr>
              <a:t>семейных и родительских </a:t>
            </a:r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инициатив</a:t>
            </a:r>
            <a:r>
              <a:rPr lang="ru-RU" altLang="ru-RU" dirty="0" smtClean="0">
                <a:solidFill>
                  <a:srgbClr val="002060"/>
                </a:solidFill>
                <a:latin typeface="+mn-lt"/>
              </a:rPr>
              <a:t>…»</a:t>
            </a:r>
            <a:endParaRPr lang="ru-RU" alt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921494" y="1796763"/>
            <a:ext cx="3847073" cy="24664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cs typeface="Arial" charset="0"/>
              </a:rPr>
              <a:t>Воспитание </a:t>
            </a:r>
            <a:endParaRPr lang="ru-RU" dirty="0" smtClean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гармонично развитой и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социально </a:t>
            </a:r>
            <a:r>
              <a:rPr lang="ru-RU" dirty="0">
                <a:solidFill>
                  <a:srgbClr val="002060"/>
                </a:solidFill>
                <a:cs typeface="Arial" charset="0"/>
              </a:rPr>
              <a:t>ответственной личности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cs typeface="Arial" charset="0"/>
              </a:rPr>
              <a:t>на основе </a:t>
            </a:r>
            <a:r>
              <a:rPr lang="ru-RU" dirty="0" smtClean="0">
                <a:solidFill>
                  <a:srgbClr val="002060"/>
                </a:solidFill>
                <a:cs typeface="Arial" charset="0"/>
              </a:rPr>
              <a:t>духовно-нравственных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 ценностей народов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Российской </a:t>
            </a:r>
            <a:r>
              <a:rPr lang="ru-RU" dirty="0">
                <a:solidFill>
                  <a:srgbClr val="002060"/>
                </a:solidFill>
                <a:cs typeface="Arial" charset="0"/>
              </a:rPr>
              <a:t>Федерации, </a:t>
            </a:r>
            <a:endParaRPr lang="ru-RU" dirty="0" smtClean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cs typeface="Arial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cs typeface="Arial" charset="0"/>
              </a:rPr>
              <a:t>сторических и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национально-культурных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dirty="0">
                <a:solidFill>
                  <a:srgbClr val="002060"/>
                </a:solidFill>
                <a:cs typeface="Arial" charset="0"/>
              </a:rPr>
              <a:t>традиций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712799" y="1232691"/>
            <a:ext cx="2203232" cy="1137098"/>
          </a:xfrm>
          <a:prstGeom prst="wedgeRoundRectCallout">
            <a:avLst>
              <a:gd name="adj1" fmla="val -76640"/>
              <a:gd name="adj2" fmla="val -814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Социально значимые проекты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6991940" y="2776019"/>
            <a:ext cx="4958518" cy="12325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Социальная значимость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Положительное влияние на жизнь отдельного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человека, группы людей или общества</a:t>
            </a:r>
            <a:endParaRPr lang="ru-RU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7126997" y="5540087"/>
            <a:ext cx="4859789" cy="8999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Результативность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cs typeface="Arial" charset="0"/>
              </a:rPr>
              <a:t>Ясный и достижимый социальный результат</a:t>
            </a:r>
            <a:endParaRPr lang="ru-RU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7652406" y="4320694"/>
            <a:ext cx="3808970" cy="699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Воспитательная ценность</a:t>
            </a:r>
            <a:endParaRPr lang="ru-RU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29" y="172269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2894" y="2045334"/>
            <a:ext cx="2177090" cy="240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Оцениваются методические компетенции, умение определять цели, планировать работу с учетом возраста детей, выбирать эффективные методы и приемы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 rot="670283">
            <a:off x="8027182" y="1158694"/>
            <a:ext cx="3688062" cy="56030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 smtClean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заменять образовательными, исследовательскими</a:t>
            </a:r>
            <a:r>
              <a:rPr lang="ru-RU" sz="20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318" y="158118"/>
            <a:ext cx="10894265" cy="10080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Представление результатов </a:t>
            </a:r>
            <a:b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проведенной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коррекционно-развивающей работы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811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ÐÐ°ÑÑÐ¸Ð½ÐºÐ¸ Ð¿Ð¾ Ð·Ð°Ð¿ÑÐ¾ÑÑ ÑÐµÐ»Ð¾Ð²ÐµÑÐºÐ¸ Ð·Ð° ÐºÑÑÐ³Ð»ÑÐ¼ ÑÑÐ¾Ð»Ð¾Ð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2615936" y="1282898"/>
            <a:ext cx="8213174" cy="24794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Результаты коррекционно-развивающей работы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u="sng" dirty="0" smtClean="0">
                <a:solidFill>
                  <a:srgbClr val="002060"/>
                </a:solidFill>
              </a:rPr>
              <a:t>учителя-логопеда</a:t>
            </a:r>
            <a:r>
              <a:rPr lang="ru-RU" sz="2000" u="sng" dirty="0">
                <a:solidFill>
                  <a:srgbClr val="002060"/>
                </a:solidFill>
              </a:rPr>
              <a:t>, </a:t>
            </a:r>
            <a:r>
              <a:rPr lang="ru-RU" sz="2000" u="sng" dirty="0" smtClean="0">
                <a:solidFill>
                  <a:srgbClr val="002060"/>
                </a:solidFill>
              </a:rPr>
              <a:t>учителя-дефектолога, педагога-психолога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отражаются </a:t>
            </a:r>
            <a:r>
              <a:rPr lang="ru-RU" sz="2000" dirty="0">
                <a:solidFill>
                  <a:srgbClr val="002060"/>
                </a:solidFill>
              </a:rPr>
              <a:t>в аналитическом отчёте, </a:t>
            </a:r>
            <a:r>
              <a:rPr lang="ru-RU" sz="2000" dirty="0" smtClean="0">
                <a:solidFill>
                  <a:srgbClr val="002060"/>
                </a:solidFill>
              </a:rPr>
              <a:t>позволяющем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сделать выводы о достижении поставленных педагогом задач и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г</a:t>
            </a:r>
            <a:r>
              <a:rPr lang="ru-RU" sz="2000" dirty="0" smtClean="0">
                <a:solidFill>
                  <a:srgbClr val="002060"/>
                </a:solidFill>
              </a:rPr>
              <a:t>рамотном планировании </a:t>
            </a:r>
            <a:r>
              <a:rPr lang="ru-RU" sz="2000" dirty="0">
                <a:solidFill>
                  <a:srgbClr val="002060"/>
                </a:solidFill>
              </a:rPr>
              <a:t>дальнейшей </a:t>
            </a:r>
            <a:r>
              <a:rPr lang="ru-RU" sz="2000" dirty="0" smtClean="0">
                <a:solidFill>
                  <a:srgbClr val="002060"/>
                </a:solidFill>
              </a:rPr>
              <a:t>деятельности.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Составляется по направлениям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диагностическое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коррекционно-развивающее</a:t>
            </a:r>
            <a:r>
              <a:rPr lang="ru-RU" sz="2000" dirty="0">
                <a:solidFill>
                  <a:srgbClr val="002060"/>
                </a:solidFill>
              </a:rPr>
              <a:t>, 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консультативное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организационно-методическое.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6926681" y="4000431"/>
            <a:ext cx="5178902" cy="26687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 аттестации оценивается </a:t>
            </a:r>
            <a:r>
              <a:rPr lang="ru-RU" dirty="0">
                <a:solidFill>
                  <a:srgbClr val="002060"/>
                </a:solidFill>
              </a:rPr>
              <a:t>умение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владеть </a:t>
            </a:r>
            <a:r>
              <a:rPr lang="ru-RU" dirty="0">
                <a:solidFill>
                  <a:srgbClr val="002060"/>
                </a:solidFill>
              </a:rPr>
              <a:t>современными </a:t>
            </a:r>
            <a:r>
              <a:rPr lang="ru-RU" dirty="0" smtClean="0">
                <a:solidFill>
                  <a:srgbClr val="002060"/>
                </a:solidFill>
              </a:rPr>
              <a:t>методиками,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количественные и качественные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результаты проведенной работы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за период 2 года и более ,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мение анализировать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причины успешной и неуспешной работы,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ланировать возможные </a:t>
            </a:r>
            <a:r>
              <a:rPr lang="ru-RU" dirty="0">
                <a:solidFill>
                  <a:srgbClr val="002060"/>
                </a:solidFill>
              </a:rPr>
              <a:t>варианты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решения проблем. 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375" y="3856509"/>
            <a:ext cx="2155561" cy="2812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5936" y="4000431"/>
            <a:ext cx="2155372" cy="2766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1308" y="3939741"/>
            <a:ext cx="2093844" cy="2464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 rot="19656884">
            <a:off x="885849" y="2107770"/>
            <a:ext cx="2392122" cy="109777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оставляется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для аттестации!</a:t>
            </a:r>
            <a:endParaRPr lang="ru-RU" sz="20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0" y="365125"/>
            <a:ext cx="9655629" cy="980349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результатов 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опыта профессиональной деятельности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527" y="1737360"/>
            <a:ext cx="11159422" cy="455716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читываются мероприятия </a:t>
            </a:r>
            <a:r>
              <a:rPr lang="ru-RU" u="sng" dirty="0" smtClean="0">
                <a:solidFill>
                  <a:srgbClr val="002060"/>
                </a:solidFill>
              </a:rPr>
              <a:t>муниципального, регионального, федерального уровней (на основании приказов, писем официальных организаций)</a:t>
            </a:r>
            <a:r>
              <a:rPr lang="ru-RU" dirty="0" smtClean="0">
                <a:solidFill>
                  <a:srgbClr val="002060"/>
                </a:solidFill>
              </a:rPr>
              <a:t>, кроме мероприятий, проводимых в ОО;</a:t>
            </a:r>
          </a:p>
          <a:p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читываются </a:t>
            </a:r>
            <a:r>
              <a:rPr lang="ru-RU" u="sng" dirty="0" smtClean="0">
                <a:solidFill>
                  <a:srgbClr val="002060"/>
                </a:solidFill>
              </a:rPr>
              <a:t>активные формы </a:t>
            </a:r>
            <a:r>
              <a:rPr lang="ru-RU" dirty="0" smtClean="0">
                <a:solidFill>
                  <a:srgbClr val="002060"/>
                </a:solidFill>
              </a:rPr>
              <a:t>представления опыта (выступления, мастер-классы, открытые уроки и т.п.);</a:t>
            </a:r>
          </a:p>
          <a:p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аспространение опыта </a:t>
            </a:r>
            <a:r>
              <a:rPr lang="ru-RU" u="sng" dirty="0" smtClean="0">
                <a:solidFill>
                  <a:srgbClr val="002060"/>
                </a:solidFill>
              </a:rPr>
              <a:t>на </a:t>
            </a:r>
            <a:r>
              <a:rPr lang="ru-RU" u="sng" dirty="0">
                <a:solidFill>
                  <a:srgbClr val="002060"/>
                </a:solidFill>
              </a:rPr>
              <a:t>базе ресурсных центров</a:t>
            </a:r>
            <a:r>
              <a:rPr lang="ru-RU" dirty="0">
                <a:solidFill>
                  <a:srgbClr val="002060"/>
                </a:solidFill>
              </a:rPr>
              <a:t>, созданных </a:t>
            </a:r>
            <a:r>
              <a:rPr lang="ru-RU" dirty="0" smtClean="0">
                <a:solidFill>
                  <a:srgbClr val="002060"/>
                </a:solidFill>
              </a:rPr>
              <a:t>            в </a:t>
            </a:r>
            <a:r>
              <a:rPr lang="ru-RU" dirty="0">
                <a:solidFill>
                  <a:srgbClr val="002060"/>
                </a:solidFill>
              </a:rPr>
              <a:t>образовательных организациях, </a:t>
            </a:r>
            <a:r>
              <a:rPr lang="ru-RU" dirty="0" smtClean="0">
                <a:solidFill>
                  <a:srgbClr val="002060"/>
                </a:solidFill>
              </a:rPr>
              <a:t>учитывается </a:t>
            </a:r>
            <a:r>
              <a:rPr lang="ru-RU" u="sng" dirty="0" smtClean="0">
                <a:solidFill>
                  <a:srgbClr val="002060"/>
                </a:solidFill>
              </a:rPr>
              <a:t>при </a:t>
            </a:r>
            <a:r>
              <a:rPr lang="ru-RU" u="sng" dirty="0">
                <a:solidFill>
                  <a:srgbClr val="002060"/>
                </a:solidFill>
              </a:rPr>
              <a:t>обязательном условии официального согласования</a:t>
            </a:r>
            <a:r>
              <a:rPr lang="ru-RU" dirty="0">
                <a:solidFill>
                  <a:srgbClr val="002060"/>
                </a:solidFill>
              </a:rPr>
              <a:t> проводимых мероприятий </a:t>
            </a:r>
            <a:r>
              <a:rPr lang="ru-RU" dirty="0" smtClean="0">
                <a:solidFill>
                  <a:srgbClr val="002060"/>
                </a:solidFill>
              </a:rPr>
              <a:t>           с </a:t>
            </a:r>
            <a:r>
              <a:rPr lang="ru-RU" dirty="0">
                <a:solidFill>
                  <a:srgbClr val="002060"/>
                </a:solidFill>
              </a:rPr>
              <a:t>профильными отделами министерства, ГБОУ ИРО Краснодарского края, ГБУ КК «Научно-методический центр профессионального образования», муниципальными органами управления </a:t>
            </a:r>
            <a:r>
              <a:rPr lang="ru-RU" dirty="0" smtClean="0">
                <a:solidFill>
                  <a:srgbClr val="002060"/>
                </a:solidFill>
              </a:rPr>
              <a:t>образования </a:t>
            </a:r>
            <a:r>
              <a:rPr lang="ru-RU" dirty="0">
                <a:solidFill>
                  <a:srgbClr val="002060"/>
                </a:solidFill>
              </a:rPr>
              <a:t>края, муниципальными методическими службами.</a:t>
            </a:r>
          </a:p>
          <a:p>
            <a:endParaRPr lang="ru-RU" dirty="0"/>
          </a:p>
        </p:txBody>
      </p:sp>
      <p:pic>
        <p:nvPicPr>
          <p:cNvPr id="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44" y="577056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822" y="185863"/>
            <a:ext cx="8704593" cy="7533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Официальный сайт ГБОУ ИРО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Краснодарского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края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61453"/>
            <a:ext cx="6402998" cy="498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53" y="5975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2733" y="2649497"/>
            <a:ext cx="2647286" cy="3775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9754" y="2444237"/>
            <a:ext cx="2439786" cy="3628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602733" y="961453"/>
            <a:ext cx="4516903" cy="130466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 smtClean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 знакомиться с  актуальными информационными и справочными материалами, следовать рекомендациям</a:t>
            </a:r>
            <a:endParaRPr lang="ru-RU" sz="2000" b="1" kern="0" dirty="0" smtClean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80" y="816982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556" y="124663"/>
            <a:ext cx="12192000" cy="72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grpSp>
        <p:nvGrpSpPr>
          <p:cNvPr id="6149" name="Группа 8"/>
          <p:cNvGrpSpPr>
            <a:grpSpLocks/>
          </p:cNvGrpSpPr>
          <p:nvPr/>
        </p:nvGrpSpPr>
        <p:grpSpPr bwMode="auto">
          <a:xfrm>
            <a:off x="0" y="6334125"/>
            <a:ext cx="12192000" cy="898525"/>
            <a:chOff x="-10839" y="6165740"/>
            <a:chExt cx="9144000" cy="8988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0839" y="6237205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2" name="Прямоугольник 3"/>
            <p:cNvSpPr>
              <a:spLocks noChangeArrowheads="1"/>
            </p:cNvSpPr>
            <p:nvPr/>
          </p:nvSpPr>
          <p:spPr bwMode="auto">
            <a:xfrm>
              <a:off x="107502" y="6165740"/>
              <a:ext cx="9025658" cy="3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ГБОУ ИРО Краснодарского края       </a:t>
              </a:r>
              <a:r>
                <a:rPr lang="en-US" altLang="ru-RU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          ГБОУ ИРО Краснодарского края         </a:t>
              </a:r>
              <a:r>
                <a:rPr lang="en-US" altLang="ru-RU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        ГБОУ ИРО Краснодарского края</a:t>
              </a:r>
              <a:r>
                <a:rPr lang="ru-RU" altLang="ru-RU" sz="1600" dirty="0">
                  <a:solidFill>
                    <a:schemeClr val="bg1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ru-RU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3" name="Прямоугольник 9"/>
            <p:cNvSpPr>
              <a:spLocks noChangeArrowheads="1"/>
            </p:cNvSpPr>
            <p:nvPr/>
          </p:nvSpPr>
          <p:spPr bwMode="auto">
            <a:xfrm>
              <a:off x="-121" y="6417223"/>
              <a:ext cx="9133281" cy="64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899" y="148675"/>
            <a:ext cx="4829721" cy="670383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АЦИОНАЛЬНЫЙ ПРОЕКТ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46" y="22115"/>
            <a:ext cx="792452" cy="811600"/>
          </a:xfrm>
          <a:prstGeom prst="ellipse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358" y="949844"/>
            <a:ext cx="551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СРОКИ РЕАЛИЗАЦИИ: 01.01.2019 – 31.12.2024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52613" y="1221536"/>
            <a:ext cx="1094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ЦЕЛИ: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1. Обеспечение глобальной конкурентоспособности российского образования, вхождение Российской Федерации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в число 10 ведущих стран мира по качеству образования.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2. Воспитание гармонично развитой и социально ответственной личности на основе духовно-нравственных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ценностей народов Российской Федерации, исторических и национально-культурных традиций.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16077" y="2677315"/>
            <a:ext cx="692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ФЕДЕРАЛЬНЫЕ ПРОЕКТЫ, ВХОДЯЩИЕ В НАЦИОНАЛЬНЫЙ ПРОЕКТ: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85459" y="816982"/>
            <a:ext cx="0" cy="227770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6459666" y="3089074"/>
            <a:ext cx="5405970" cy="3170649"/>
            <a:chOff x="7318728" y="2938088"/>
            <a:chExt cx="5405970" cy="3170649"/>
          </a:xfrm>
        </p:grpSpPr>
        <p:graphicFrame>
          <p:nvGraphicFramePr>
            <p:cNvPr id="44" name="Схема 43"/>
            <p:cNvGraphicFramePr/>
            <p:nvPr>
              <p:extLst>
                <p:ext uri="{D42A27DB-BD31-4B8C-83A1-F6EECF244321}">
                  <p14:modId xmlns:p14="http://schemas.microsoft.com/office/powerpoint/2010/main" val="1914596817"/>
                </p:ext>
              </p:extLst>
            </p:nvPr>
          </p:nvGraphicFramePr>
          <p:xfrm>
            <a:off x="7360931" y="2949459"/>
            <a:ext cx="5363767" cy="31592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8728" y="2938088"/>
              <a:ext cx="733184" cy="740373"/>
            </a:xfrm>
            <a:prstGeom prst="flowChartConnector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1510" y="3692644"/>
              <a:ext cx="535421" cy="510805"/>
            </a:xfrm>
            <a:prstGeom prst="flowChartConnector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6314" y="4258585"/>
              <a:ext cx="590209" cy="544807"/>
            </a:xfrm>
            <a:prstGeom prst="flowChartConnector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0578" y="4853811"/>
              <a:ext cx="566353" cy="547263"/>
            </a:xfrm>
            <a:prstGeom prst="flowChartConnector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1660" y="5454574"/>
              <a:ext cx="549959" cy="535240"/>
            </a:xfrm>
            <a:prstGeom prst="flowChartConnector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19" y="944339"/>
            <a:ext cx="634735" cy="634735"/>
          </a:xfrm>
          <a:prstGeom prst="flowChartConnector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20" y="1623254"/>
            <a:ext cx="597492" cy="591136"/>
          </a:xfrm>
          <a:prstGeom prst="flowChartConnector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71" y="2499729"/>
            <a:ext cx="648376" cy="610012"/>
          </a:xfrm>
          <a:prstGeom prst="flowChartConnector">
            <a:avLst/>
          </a:prstGeom>
        </p:spPr>
      </p:pic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val="3146187590"/>
              </p:ext>
            </p:extLst>
          </p:nvPr>
        </p:nvGraphicFramePr>
        <p:xfrm>
          <a:off x="647029" y="3066101"/>
          <a:ext cx="5401607" cy="317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86698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355" y="106364"/>
            <a:ext cx="10153935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819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02" y="145257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1563757" y="319042"/>
            <a:ext cx="10271192" cy="76681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altLang="ru-RU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  <a:r>
              <a:rPr lang="ru-RU" alt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деятельности</a:t>
            </a:r>
            <a:endParaRPr lang="ru-RU" altLang="ru-RU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Объект 6"/>
          <p:cNvSpPr>
            <a:spLocks noGrp="1"/>
          </p:cNvSpPr>
          <p:nvPr>
            <p:ph idx="1"/>
          </p:nvPr>
        </p:nvSpPr>
        <p:spPr>
          <a:xfrm>
            <a:off x="527002" y="1735852"/>
            <a:ext cx="11307947" cy="4823974"/>
          </a:xfrm>
        </p:spPr>
        <p:txBody>
          <a:bodyPr>
            <a:normAutofit/>
          </a:bodyPr>
          <a:lstStyle/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</a:rPr>
              <a:t>Точно представлять результаты освоения обучающимися образовательных программ по итогам мониторингов, проводимых образовательной организацией (внутренняя система оценки качества образования).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</a:rPr>
              <a:t>Учителям-логопедам, учителям-дефектологам, педагогам-психологам качественно </a:t>
            </a:r>
            <a:r>
              <a:rPr lang="ru-RU" altLang="ru-RU" sz="2400" dirty="0">
                <a:solidFill>
                  <a:srgbClr val="002060"/>
                </a:solidFill>
              </a:rPr>
              <a:t>представлять </a:t>
            </a:r>
            <a:r>
              <a:rPr lang="ru-RU" altLang="ru-RU" sz="2400" dirty="0" smtClean="0">
                <a:solidFill>
                  <a:srgbClr val="002060"/>
                </a:solidFill>
              </a:rPr>
              <a:t>результаты проведенной коррекционно-развивающей работы (индивидуальной/групповой) с использованием современных методик, подтверждающих эффективность профессиональной деятельности по созданию условий для развития воспитанников.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</a:rPr>
              <a:t>Педагогам </a:t>
            </a:r>
            <a:r>
              <a:rPr lang="ru-RU" altLang="ru-RU" sz="2400" dirty="0">
                <a:solidFill>
                  <a:srgbClr val="002060"/>
                </a:solidFill>
              </a:rPr>
              <a:t>дополнительного </a:t>
            </a:r>
            <a:r>
              <a:rPr lang="ru-RU" altLang="ru-RU" sz="2400" dirty="0" smtClean="0">
                <a:solidFill>
                  <a:srgbClr val="002060"/>
                </a:solidFill>
              </a:rPr>
              <a:t>образования качественно представлять результаты участия в разработке программно-методического сопровождения образовательного процесса.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</a:rPr>
              <a:t>Качественно представлять результаты участия обучающихся в социально значимой деятельности, имеющей воспитательную ценность.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 rot="20388720">
            <a:off x="1606587" y="913622"/>
            <a:ext cx="1707823" cy="552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C2C2A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noAutofit/>
            <a:flatTx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600" b="1" kern="0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6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7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2372720" y="257970"/>
            <a:ext cx="7886700" cy="64336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по дальнейшему </a:t>
            </a:r>
            <a:b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освоению электронной аттестации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Объект 1"/>
          <p:cNvSpPr>
            <a:spLocks noGrp="1"/>
          </p:cNvSpPr>
          <p:nvPr>
            <p:ph idx="1"/>
          </p:nvPr>
        </p:nvSpPr>
        <p:spPr>
          <a:xfrm>
            <a:off x="957944" y="901337"/>
            <a:ext cx="11234056" cy="5826033"/>
          </a:xfrm>
        </p:spPr>
        <p:txBody>
          <a:bodyPr>
            <a:no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 smtClean="0">
                <a:solidFill>
                  <a:srgbClr val="002060"/>
                </a:solidFill>
              </a:rPr>
              <a:t>Своевременный анализ </a:t>
            </a:r>
            <a:r>
              <a:rPr lang="ru-RU" altLang="ru-RU" sz="2200" dirty="0">
                <a:solidFill>
                  <a:srgbClr val="002060"/>
                </a:solidFill>
              </a:rPr>
              <a:t>информации о наличии квалификационных категорий у педагогических работников </a:t>
            </a:r>
            <a:r>
              <a:rPr lang="ru-RU" altLang="ru-RU" sz="2200" dirty="0" smtClean="0">
                <a:solidFill>
                  <a:srgbClr val="002060"/>
                </a:solidFill>
              </a:rPr>
              <a:t>ОО.</a:t>
            </a:r>
            <a:endParaRPr lang="ru-RU" altLang="ru-RU" sz="2200" dirty="0">
              <a:solidFill>
                <a:srgbClr val="002060"/>
              </a:solidFill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solidFill>
                  <a:srgbClr val="002060"/>
                </a:solidFill>
              </a:rPr>
              <a:t>Анализ технических возможностей ОО (сайт, техника), анализ владения технологией размещения документов на сайте ОО, </a:t>
            </a:r>
            <a:r>
              <a:rPr lang="ru-RU" altLang="ru-RU" sz="2200" dirty="0" smtClean="0">
                <a:solidFill>
                  <a:srgbClr val="002060"/>
                </a:solidFill>
              </a:rPr>
              <a:t>технологией сканирования документов, </a:t>
            </a:r>
            <a:r>
              <a:rPr lang="ru-RU" altLang="ru-RU" sz="2200" dirty="0">
                <a:solidFill>
                  <a:srgbClr val="002060"/>
                </a:solidFill>
              </a:rPr>
              <a:t>подачи и редактирования заявления о проведении </a:t>
            </a:r>
            <a:r>
              <a:rPr lang="ru-RU" altLang="ru-RU" sz="2200" dirty="0" smtClean="0">
                <a:solidFill>
                  <a:srgbClr val="002060"/>
                </a:solidFill>
              </a:rPr>
              <a:t>аттестации.</a:t>
            </a:r>
            <a:endParaRPr lang="ru-RU" altLang="ru-RU" sz="2200" dirty="0">
              <a:solidFill>
                <a:srgbClr val="002060"/>
              </a:solidFill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solidFill>
                  <a:srgbClr val="002060"/>
                </a:solidFill>
              </a:rPr>
              <a:t>Неформальное информирование и консультирование </a:t>
            </a:r>
            <a:r>
              <a:rPr lang="ru-RU" altLang="ru-RU" sz="2200" dirty="0" smtClean="0">
                <a:solidFill>
                  <a:srgbClr val="002060"/>
                </a:solidFill>
              </a:rPr>
              <a:t>педагогических работников по </a:t>
            </a:r>
            <a:r>
              <a:rPr lang="ru-RU" altLang="ru-RU" sz="2200" dirty="0">
                <a:solidFill>
                  <a:srgbClr val="002060"/>
                </a:solidFill>
              </a:rPr>
              <a:t>вопросам </a:t>
            </a:r>
            <a:r>
              <a:rPr lang="ru-RU" altLang="ru-RU" sz="2200" dirty="0" smtClean="0">
                <a:solidFill>
                  <a:srgbClr val="002060"/>
                </a:solidFill>
              </a:rPr>
              <a:t>аттестации.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 smtClean="0">
                <a:solidFill>
                  <a:srgbClr val="002060"/>
                </a:solidFill>
              </a:rPr>
              <a:t>Сопровождение педагогических работников по освоению технологии электронной аттестации.</a:t>
            </a:r>
            <a:endParaRPr lang="ru-RU" altLang="ru-RU" sz="2200" dirty="0">
              <a:solidFill>
                <a:srgbClr val="002060"/>
              </a:solidFill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solidFill>
                  <a:srgbClr val="002060"/>
                </a:solidFill>
              </a:rPr>
              <a:t>Проведение систематической, планомерной методической работы по </a:t>
            </a:r>
            <a:r>
              <a:rPr lang="ru-RU" altLang="ru-RU" sz="2200" dirty="0" smtClean="0">
                <a:solidFill>
                  <a:srgbClr val="002060"/>
                </a:solidFill>
              </a:rPr>
              <a:t>разработке </a:t>
            </a:r>
            <a:r>
              <a:rPr lang="ru-RU" altLang="ru-RU" sz="2200" dirty="0">
                <a:solidFill>
                  <a:srgbClr val="002060"/>
                </a:solidFill>
              </a:rPr>
              <a:t>программно-методических материалов, </a:t>
            </a:r>
            <a:r>
              <a:rPr lang="ru-RU" altLang="ru-RU" sz="2200" dirty="0" smtClean="0">
                <a:solidFill>
                  <a:srgbClr val="002060"/>
                </a:solidFill>
              </a:rPr>
              <a:t>транслированию </a:t>
            </a:r>
            <a:r>
              <a:rPr lang="ru-RU" altLang="ru-RU" sz="2200" dirty="0">
                <a:solidFill>
                  <a:srgbClr val="002060"/>
                </a:solidFill>
              </a:rPr>
              <a:t>педагогического </a:t>
            </a:r>
            <a:r>
              <a:rPr lang="ru-RU" altLang="ru-RU" sz="2200" dirty="0" smtClean="0">
                <a:solidFill>
                  <a:srgbClr val="002060"/>
                </a:solidFill>
              </a:rPr>
              <a:t>опыта.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 smtClean="0">
                <a:solidFill>
                  <a:srgbClr val="002060"/>
                </a:solidFill>
              </a:rPr>
              <a:t>Сопровождение педагогических работников по качественному представлению результатов профессиональной деятельности (точное заполнение и представление ОО форм с информацией о результатах работы на этапе подачи заявления).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 smtClean="0">
                <a:solidFill>
                  <a:srgbClr val="002060"/>
                </a:solidFill>
              </a:rPr>
              <a:t>Сокращение документов, исключение создания новых документов специально для аттестации.</a:t>
            </a:r>
            <a:endParaRPr lang="ru-RU" altLang="ru-RU" sz="2200" dirty="0">
              <a:solidFill>
                <a:srgbClr val="002060"/>
              </a:solidFill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solidFill>
                  <a:srgbClr val="002060"/>
                </a:solidFill>
              </a:rPr>
              <a:t>Следование рекомендациям и </a:t>
            </a:r>
            <a:r>
              <a:rPr lang="ru-RU" altLang="ru-RU" sz="2200" dirty="0" smtClean="0">
                <a:solidFill>
                  <a:srgbClr val="002060"/>
                </a:solidFill>
              </a:rPr>
              <a:t>инструкциям </a:t>
            </a:r>
            <a:r>
              <a:rPr lang="ru-RU" altLang="ru-RU" sz="2200" dirty="0">
                <a:solidFill>
                  <a:srgbClr val="002060"/>
                </a:solidFill>
              </a:rPr>
              <a:t>по вопросам </a:t>
            </a:r>
            <a:r>
              <a:rPr lang="ru-RU" altLang="ru-RU" sz="2200" dirty="0" smtClean="0">
                <a:solidFill>
                  <a:srgbClr val="002060"/>
                </a:solidFill>
              </a:rPr>
              <a:t>аттестации.</a:t>
            </a:r>
            <a:endParaRPr lang="ru-RU" altLang="ru-RU" sz="2200" dirty="0">
              <a:solidFill>
                <a:srgbClr val="002060"/>
              </a:solidFill>
            </a:endParaRPr>
          </a:p>
        </p:txBody>
      </p:sp>
      <p:pic>
        <p:nvPicPr>
          <p:cNvPr id="2150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63" y="128804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68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334" y="956184"/>
            <a:ext cx="6432758" cy="110174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Приглашаем принять участие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в добровольном независимом тестировании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на сайте ГБОУ ИРО Краснодарского края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859" y="4283434"/>
            <a:ext cx="4728441" cy="202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1437824" y="2300197"/>
            <a:ext cx="9352741" cy="1433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компетенций учителей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мониторинга уровня подготовки учителей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ходе исследований оцениваются профессиональные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компетенции учителей-предметников,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которые определены на основе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стандарта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педагога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стандарта.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12" y="236389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9470095" y="4602658"/>
            <a:ext cx="1997205" cy="1177721"/>
            <a:chOff x="4604344" y="3413028"/>
            <a:chExt cx="1997205" cy="1177721"/>
          </a:xfrm>
        </p:grpSpPr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3312" y="3413028"/>
              <a:ext cx="1838624" cy="9880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4604344" y="3664853"/>
              <a:ext cx="1997205" cy="925896"/>
              <a:chOff x="4613440" y="3699554"/>
              <a:chExt cx="1997205" cy="925896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4613440" y="3699554"/>
                <a:ext cx="1997205" cy="441323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33910" y="4078675"/>
                <a:ext cx="646039" cy="5467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1429047" y="3975833"/>
            <a:ext cx="5185837" cy="1000619"/>
            <a:chOff x="2770921" y="3122705"/>
            <a:chExt cx="4384188" cy="733312"/>
          </a:xfrm>
        </p:grpSpPr>
        <p:pic>
          <p:nvPicPr>
            <p:cNvPr id="13" name="Объект 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0921" y="3200925"/>
              <a:ext cx="4270294" cy="6550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2770921" y="3122705"/>
              <a:ext cx="4384188" cy="73331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483333" y="5405670"/>
            <a:ext cx="419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  <a:latin typeface="Calibri" panose="020F0502020204030204"/>
              </a:rPr>
              <a:t>В</a:t>
            </a:r>
            <a:r>
              <a:rPr lang="ru-RU" altLang="ru-RU" sz="2000" dirty="0" smtClean="0">
                <a:solidFill>
                  <a:srgbClr val="002060"/>
                </a:solidFill>
                <a:latin typeface="Calibri" panose="020F0502020204030204"/>
              </a:rPr>
              <a:t>озможность 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/>
              </a:rPr>
              <a:t>попробовать свои силы и дать оценку собственным профессиональным компетенциям</a:t>
            </a:r>
          </a:p>
        </p:txBody>
      </p:sp>
      <p:cxnSp>
        <p:nvCxnSpPr>
          <p:cNvPr id="18" name="Прямая со стрелкой 17"/>
          <p:cNvCxnSpPr>
            <a:stCxn id="17" idx="3"/>
          </p:cNvCxnSpPr>
          <p:nvPr/>
        </p:nvCxnSpPr>
        <p:spPr>
          <a:xfrm flipV="1">
            <a:off x="5675445" y="5727096"/>
            <a:ext cx="1032718" cy="1864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2372720" y="257970"/>
            <a:ext cx="7886700" cy="643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новой, </a:t>
            </a: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едеральной, модели аттестации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3" y="-84424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556" y="124663"/>
            <a:ext cx="12192000" cy="72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grpSp>
        <p:nvGrpSpPr>
          <p:cNvPr id="6149" name="Группа 8"/>
          <p:cNvGrpSpPr>
            <a:grpSpLocks/>
          </p:cNvGrpSpPr>
          <p:nvPr/>
        </p:nvGrpSpPr>
        <p:grpSpPr bwMode="auto">
          <a:xfrm>
            <a:off x="0" y="6334125"/>
            <a:ext cx="12192000" cy="898525"/>
            <a:chOff x="-10839" y="6165740"/>
            <a:chExt cx="9144000" cy="8988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0839" y="6237205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2" name="Прямоугольник 3"/>
            <p:cNvSpPr>
              <a:spLocks noChangeArrowheads="1"/>
            </p:cNvSpPr>
            <p:nvPr/>
          </p:nvSpPr>
          <p:spPr bwMode="auto">
            <a:xfrm>
              <a:off x="107502" y="6165740"/>
              <a:ext cx="9025658" cy="3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ГБОУ ИРО Краснодарского края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         ГБОУ ИРО Краснодарского края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       ГБОУ ИРО Краснодарского края</a:t>
              </a:r>
              <a:r>
                <a:rPr lang="ru-RU" altLang="ru-RU" sz="1600">
                  <a:solidFill>
                    <a:schemeClr val="bg1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2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3" name="Прямоугольник 9"/>
            <p:cNvSpPr>
              <a:spLocks noChangeArrowheads="1"/>
            </p:cNvSpPr>
            <p:nvPr/>
          </p:nvSpPr>
          <p:spPr bwMode="auto">
            <a:xfrm>
              <a:off x="-121" y="6417223"/>
              <a:ext cx="9133281" cy="64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899" y="148675"/>
            <a:ext cx="4829721" cy="670383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46" y="22115"/>
            <a:ext cx="792452" cy="811600"/>
          </a:xfrm>
          <a:prstGeom prst="ellipse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26986" y="1373989"/>
            <a:ext cx="4701874" cy="1158487"/>
            <a:chOff x="7041404" y="2949459"/>
            <a:chExt cx="5922710" cy="3159278"/>
          </a:xfrm>
        </p:grpSpPr>
        <p:graphicFrame>
          <p:nvGraphicFramePr>
            <p:cNvPr id="44" name="Схема 43"/>
            <p:cNvGraphicFramePr/>
            <p:nvPr>
              <p:extLst>
                <p:ext uri="{D42A27DB-BD31-4B8C-83A1-F6EECF244321}">
                  <p14:modId xmlns:p14="http://schemas.microsoft.com/office/powerpoint/2010/main" val="4033186843"/>
                </p:ext>
              </p:extLst>
            </p:nvPr>
          </p:nvGraphicFramePr>
          <p:xfrm>
            <a:off x="7360931" y="2949459"/>
            <a:ext cx="5603183" cy="31592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1404" y="3122284"/>
              <a:ext cx="1350074" cy="2901534"/>
            </a:xfrm>
            <a:prstGeom prst="flowChartConnector">
              <a:avLst/>
            </a:prstGeom>
          </p:spPr>
        </p:pic>
      </p:grpSp>
      <p:sp>
        <p:nvSpPr>
          <p:cNvPr id="19" name="AutoShape 8"/>
          <p:cNvSpPr>
            <a:spLocks noChangeArrowheads="1"/>
          </p:cNvSpPr>
          <p:nvPr/>
        </p:nvSpPr>
        <p:spPr bwMode="gray">
          <a:xfrm>
            <a:off x="3299791" y="2501337"/>
            <a:ext cx="8679806" cy="32501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проект «Учитель будущего»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проекта «Образование»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внедрение национальной системы учительского роста,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системной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модели поддержки учителей, предусматривающей работу </a:t>
            </a:r>
            <a:b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‎по непрерывному развитию профессионального мастерства учителей,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обновлению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содержания программ повышения квалификации,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введению </a:t>
            </a:r>
            <a:r>
              <a:rPr lang="ru-RU" sz="20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усовершенствованной модели аттестации учителей, </a:t>
            </a:r>
            <a:endParaRPr lang="ru-RU" sz="2000" u="sng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которая </a:t>
            </a:r>
            <a:r>
              <a:rPr lang="ru-RU" sz="20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должна более точно отражать качество работы </a:t>
            </a:r>
            <a:r>
              <a:rPr lang="ru-RU" sz="2000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педагога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6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" y="22115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46" y="124663"/>
            <a:ext cx="12192000" cy="72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grpSp>
        <p:nvGrpSpPr>
          <p:cNvPr id="6149" name="Группа 8"/>
          <p:cNvGrpSpPr>
            <a:grpSpLocks/>
          </p:cNvGrpSpPr>
          <p:nvPr/>
        </p:nvGrpSpPr>
        <p:grpSpPr bwMode="auto">
          <a:xfrm>
            <a:off x="0" y="6334125"/>
            <a:ext cx="12192000" cy="898525"/>
            <a:chOff x="-10839" y="6165740"/>
            <a:chExt cx="9144000" cy="8988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0839" y="6237205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2" name="Прямоугольник 3"/>
            <p:cNvSpPr>
              <a:spLocks noChangeArrowheads="1"/>
            </p:cNvSpPr>
            <p:nvPr/>
          </p:nvSpPr>
          <p:spPr bwMode="auto">
            <a:xfrm>
              <a:off x="107502" y="6165740"/>
              <a:ext cx="9025658" cy="3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ГБОУ ИРО Краснодарского края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         ГБОУ ИРО Краснодарского края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       ГБОУ ИРО Краснодарского края</a:t>
              </a:r>
              <a:r>
                <a:rPr lang="ru-RU" altLang="ru-RU" sz="1600">
                  <a:solidFill>
                    <a:schemeClr val="bg1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2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3" name="Прямоугольник 9"/>
            <p:cNvSpPr>
              <a:spLocks noChangeArrowheads="1"/>
            </p:cNvSpPr>
            <p:nvPr/>
          </p:nvSpPr>
          <p:spPr bwMode="auto">
            <a:xfrm>
              <a:off x="-121" y="6417223"/>
              <a:ext cx="9133281" cy="64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899" y="148675"/>
            <a:ext cx="4829721" cy="670383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46" y="22115"/>
            <a:ext cx="792452" cy="811600"/>
          </a:xfrm>
          <a:prstGeom prst="ellipse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21917" y="3126905"/>
            <a:ext cx="4627504" cy="1158487"/>
            <a:chOff x="7041404" y="2949459"/>
            <a:chExt cx="5922710" cy="3159278"/>
          </a:xfrm>
        </p:grpSpPr>
        <p:graphicFrame>
          <p:nvGraphicFramePr>
            <p:cNvPr id="44" name="Схема 43"/>
            <p:cNvGraphicFramePr/>
            <p:nvPr>
              <p:extLst>
                <p:ext uri="{D42A27DB-BD31-4B8C-83A1-F6EECF244321}">
                  <p14:modId xmlns:p14="http://schemas.microsoft.com/office/powerpoint/2010/main" val="4033186843"/>
                </p:ext>
              </p:extLst>
            </p:nvPr>
          </p:nvGraphicFramePr>
          <p:xfrm>
            <a:off x="7360931" y="2949459"/>
            <a:ext cx="5603183" cy="31592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1404" y="3122284"/>
              <a:ext cx="1350074" cy="2901534"/>
            </a:xfrm>
            <a:prstGeom prst="flowChartConnector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4640239" y="1419116"/>
            <a:ext cx="7427729" cy="4633913"/>
            <a:chOff x="5142822" y="2855350"/>
            <a:chExt cx="6665839" cy="3443056"/>
          </a:xfrm>
        </p:grpSpPr>
        <p:graphicFrame>
          <p:nvGraphicFramePr>
            <p:cNvPr id="52" name="Схема 51"/>
            <p:cNvGraphicFramePr/>
            <p:nvPr>
              <p:extLst>
                <p:ext uri="{D42A27DB-BD31-4B8C-83A1-F6EECF244321}">
                  <p14:modId xmlns:p14="http://schemas.microsoft.com/office/powerpoint/2010/main" val="3661733840"/>
                </p:ext>
              </p:extLst>
            </p:nvPr>
          </p:nvGraphicFramePr>
          <p:xfrm>
            <a:off x="5142822" y="2855350"/>
            <a:ext cx="6665839" cy="34430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47" name="Овал 46"/>
            <p:cNvSpPr/>
            <p:nvPr/>
          </p:nvSpPr>
          <p:spPr>
            <a:xfrm>
              <a:off x="5143161" y="3034781"/>
              <a:ext cx="1175454" cy="94970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</a:t>
              </a: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100%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5390867" y="4104558"/>
              <a:ext cx="1184954" cy="95837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 менее </a:t>
              </a: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10%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5143161" y="5152892"/>
              <a:ext cx="1175454" cy="921334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50%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53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" y="-335657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8" y="94501"/>
            <a:ext cx="12192000" cy="90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41" y="156864"/>
            <a:ext cx="830515" cy="83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Группа 8"/>
          <p:cNvGrpSpPr>
            <a:grpSpLocks/>
          </p:cNvGrpSpPr>
          <p:nvPr/>
        </p:nvGrpSpPr>
        <p:grpSpPr bwMode="auto">
          <a:xfrm>
            <a:off x="0" y="6334125"/>
            <a:ext cx="12192000" cy="898525"/>
            <a:chOff x="-10839" y="6165740"/>
            <a:chExt cx="9144000" cy="8988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0839" y="6237205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52" name="Прямоугольник 3"/>
            <p:cNvSpPr>
              <a:spLocks noChangeArrowheads="1"/>
            </p:cNvSpPr>
            <p:nvPr/>
          </p:nvSpPr>
          <p:spPr bwMode="auto">
            <a:xfrm>
              <a:off x="107502" y="6165740"/>
              <a:ext cx="9025658" cy="3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ГБОУ ИРО Краснодарского края       </a:t>
              </a:r>
              <a:r>
                <a:rPr lang="en-US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ГБОУ ИРО Краснодарского края         </a:t>
              </a:r>
              <a:r>
                <a:rPr lang="en-US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ГБОУ ИРО Краснодарского края</a:t>
              </a:r>
              <a:r>
                <a:rPr lang="ru-RU" altLang="ru-RU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3" name="Прямоугольник 9"/>
            <p:cNvSpPr>
              <a:spLocks noChangeArrowheads="1"/>
            </p:cNvSpPr>
            <p:nvPr/>
          </p:nvSpPr>
          <p:spPr bwMode="auto">
            <a:xfrm>
              <a:off x="-121" y="6417223"/>
              <a:ext cx="9133281" cy="64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e-mail: post@iro23.ru                </a:t>
              </a:r>
              <a:r>
                <a:rPr lang="ru-RU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тел.: +7 (861) 232-85-78           </a:t>
              </a:r>
              <a:r>
                <a:rPr lang="en-US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e-mail: post@iro23.ru          </a:t>
              </a:r>
              <a:r>
                <a:rPr lang="ru-RU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тел.: +7 (861) 232-85-78</a:t>
              </a:r>
              <a:r>
                <a:rPr lang="en-US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ru-RU" sz="15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ru-RU" sz="15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843" y="6717"/>
            <a:ext cx="8740217" cy="84240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процедуры аттестации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52712" y="1006619"/>
            <a:ext cx="601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Министерство </a:t>
            </a:r>
            <a:r>
              <a:rPr lang="ru-RU" sz="1400" dirty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образования и науки </a:t>
            </a: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Российской Федерации</a:t>
            </a:r>
            <a:endParaRPr lang="ru-RU" sz="1400" dirty="0">
              <a:solidFill>
                <a:srgbClr val="002060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Приказ от </a:t>
            </a:r>
            <a:r>
              <a:rPr lang="ru-RU" sz="1400" dirty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7 апреля 2014 г. </a:t>
            </a: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№ </a:t>
            </a:r>
            <a:r>
              <a:rPr lang="ru-RU" sz="1400" dirty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276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«Об </a:t>
            </a:r>
            <a:r>
              <a:rPr lang="ru-RU" sz="1400" dirty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утверждении </a:t>
            </a:r>
            <a:r>
              <a:rPr lang="ru-RU" sz="1400" b="1" dirty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порядка проведения аттестации </a:t>
            </a:r>
            <a:r>
              <a:rPr lang="ru-RU" sz="1400" dirty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педагогических работников организаций, осуществляющих образовательную </a:t>
            </a: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деятельность»</a:t>
            </a:r>
            <a:endParaRPr lang="ru-RU" sz="1400" dirty="0">
              <a:solidFill>
                <a:srgbClr val="002060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5440" y="2820376"/>
            <a:ext cx="9778620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i="1" dirty="0">
              <a:solidFill>
                <a:srgbClr val="002060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i="1" dirty="0">
              <a:solidFill>
                <a:srgbClr val="002060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i="1" dirty="0">
              <a:solidFill>
                <a:srgbClr val="002060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6205" y="959303"/>
            <a:ext cx="6495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Министерство труда и социальной защиты </a:t>
            </a:r>
            <a:r>
              <a:rPr lang="ru-RU" sz="1400" dirty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Р</a:t>
            </a: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оссийской Федерации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Приказ от 18 октября 2013 г. № 544н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«Об утверждении </a:t>
            </a:r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профессионального стандарта «Педагог» </a:t>
            </a:r>
            <a:r>
              <a:rPr lang="ru-RU" sz="1400" dirty="0" smtClean="0">
                <a:solidFill>
                  <a:srgbClr val="002060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  <a:endParaRPr lang="ru-RU" sz="1400" dirty="0">
              <a:solidFill>
                <a:srgbClr val="002060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7608" y="2524553"/>
            <a:ext cx="6052358" cy="3915096"/>
            <a:chOff x="99413" y="2490467"/>
            <a:chExt cx="5887467" cy="3915096"/>
          </a:xfrm>
        </p:grpSpPr>
        <p:graphicFrame>
          <p:nvGraphicFramePr>
            <p:cNvPr id="16" name="Схема 15"/>
            <p:cNvGraphicFramePr/>
            <p:nvPr>
              <p:extLst/>
            </p:nvPr>
          </p:nvGraphicFramePr>
          <p:xfrm>
            <a:off x="99413" y="2490467"/>
            <a:ext cx="5887467" cy="3915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Овал 18"/>
            <p:cNvSpPr/>
            <p:nvPr/>
          </p:nvSpPr>
          <p:spPr>
            <a:xfrm>
              <a:off x="5235571" y="2821351"/>
              <a:ext cx="583399" cy="53528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4874964" y="3661869"/>
              <a:ext cx="721214" cy="659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4935143" y="4593071"/>
              <a:ext cx="600855" cy="5776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175958" y="5493741"/>
              <a:ext cx="720080" cy="6510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873240" y="2521077"/>
            <a:ext cx="5318759" cy="3897814"/>
            <a:chOff x="6570851" y="2522050"/>
            <a:chExt cx="5318759" cy="3897814"/>
          </a:xfrm>
        </p:grpSpPr>
        <p:graphicFrame>
          <p:nvGraphicFramePr>
            <p:cNvPr id="18" name="Схема 17"/>
            <p:cNvGraphicFramePr/>
            <p:nvPr>
              <p:extLst/>
            </p:nvPr>
          </p:nvGraphicFramePr>
          <p:xfrm>
            <a:off x="6570851" y="2522050"/>
            <a:ext cx="5318759" cy="38978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4" name="Овал 3"/>
            <p:cNvSpPr/>
            <p:nvPr/>
          </p:nvSpPr>
          <p:spPr>
            <a:xfrm>
              <a:off x="6648111" y="2755257"/>
              <a:ext cx="720080" cy="67812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56573" y="4696492"/>
              <a:ext cx="509065" cy="45230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008151" y="3695706"/>
              <a:ext cx="694588" cy="6685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661110" y="5505617"/>
              <a:ext cx="720080" cy="6510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315848" y="3495904"/>
            <a:ext cx="2137559" cy="20812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Совершенствование модели аттестации на </a:t>
            </a:r>
            <a:r>
              <a:rPr lang="ru-RU" sz="1600" b="1" dirty="0">
                <a:solidFill>
                  <a:srgbClr val="C00000"/>
                </a:solidFill>
              </a:rPr>
              <a:t>основе оценки профессиональных </a:t>
            </a:r>
            <a:r>
              <a:rPr lang="ru-RU" sz="1600" b="1" dirty="0" smtClean="0">
                <a:solidFill>
                  <a:srgbClr val="C00000"/>
                </a:solidFill>
              </a:rPr>
              <a:t>компетенций, отражающей качество и уровень профессиональной деятельности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6963" y="2329620"/>
            <a:ext cx="2466142" cy="331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Действующая модель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56877" y="2302292"/>
            <a:ext cx="1609351" cy="339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Новая модель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38" y="-27248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Группа 8"/>
          <p:cNvGrpSpPr>
            <a:grpSpLocks/>
          </p:cNvGrpSpPr>
          <p:nvPr/>
        </p:nvGrpSpPr>
        <p:grpSpPr bwMode="auto">
          <a:xfrm>
            <a:off x="0" y="6334125"/>
            <a:ext cx="12192000" cy="898525"/>
            <a:chOff x="-10839" y="6165740"/>
            <a:chExt cx="9144000" cy="8988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0839" y="6237205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2" name="Прямоугольник 3"/>
            <p:cNvSpPr>
              <a:spLocks noChangeArrowheads="1"/>
            </p:cNvSpPr>
            <p:nvPr/>
          </p:nvSpPr>
          <p:spPr bwMode="auto">
            <a:xfrm>
              <a:off x="107502" y="6165740"/>
              <a:ext cx="9025658" cy="3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ГБОУ ИРО Краснодарского края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         ГБОУ ИРО Краснодарского края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       ГБОУ ИРО Краснодарского края</a:t>
              </a:r>
              <a:r>
                <a:rPr lang="ru-RU" altLang="ru-RU" sz="1600">
                  <a:solidFill>
                    <a:schemeClr val="bg1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2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3" name="Прямоугольник 9"/>
            <p:cNvSpPr>
              <a:spLocks noChangeArrowheads="1"/>
            </p:cNvSpPr>
            <p:nvPr/>
          </p:nvSpPr>
          <p:spPr bwMode="auto">
            <a:xfrm>
              <a:off x="-121" y="6417223"/>
              <a:ext cx="9133281" cy="64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179" y="-9933"/>
            <a:ext cx="10111445" cy="1325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 Краснодарского края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57550" y="2642910"/>
            <a:ext cx="2878271" cy="1930432"/>
          </a:xfrm>
          <a:prstGeom prst="roundRect">
            <a:avLst>
              <a:gd name="adj" fmla="val 69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Около</a:t>
            </a:r>
            <a:r>
              <a:rPr lang="ru-RU" sz="4000" b="1" dirty="0" smtClean="0">
                <a:solidFill>
                  <a:srgbClr val="C00000"/>
                </a:solidFill>
                <a:cs typeface="Arial" charset="0"/>
              </a:rPr>
              <a:t> 9</a:t>
            </a:r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 тыс. </a:t>
            </a:r>
          </a:p>
          <a:p>
            <a:pPr lvl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педагогов</a:t>
            </a:r>
          </a:p>
          <a:p>
            <a:pPr lvl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аттестуется </a:t>
            </a:r>
          </a:p>
          <a:p>
            <a:pPr lvl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ежегодно</a:t>
            </a:r>
            <a:endParaRPr lang="ru-RU" sz="28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graphicFrame>
        <p:nvGraphicFramePr>
          <p:cNvPr id="18" name="Диаграмма 17"/>
          <p:cNvGraphicFramePr/>
          <p:nvPr>
            <p:extLst/>
          </p:nvPr>
        </p:nvGraphicFramePr>
        <p:xfrm>
          <a:off x="315580" y="2579088"/>
          <a:ext cx="6231315" cy="352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авая фигурная скобка 18"/>
          <p:cNvSpPr/>
          <p:nvPr/>
        </p:nvSpPr>
        <p:spPr>
          <a:xfrm>
            <a:off x="4768991" y="2742540"/>
            <a:ext cx="576064" cy="1993334"/>
          </a:xfrm>
          <a:prstGeom prst="rightBrace">
            <a:avLst>
              <a:gd name="adj1" fmla="val 54669"/>
              <a:gd name="adj2" fmla="val 50000"/>
            </a:avLst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8338" y="3446394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46%</a:t>
            </a:r>
            <a:endParaRPr lang="ru-RU" sz="28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179" y="1554579"/>
            <a:ext cx="1327820" cy="132782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281530" y="1484874"/>
            <a:ext cx="3371537" cy="2375495"/>
            <a:chOff x="7126794" y="1365487"/>
            <a:chExt cx="2323028" cy="215338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Штриховая стрелка вправо 14"/>
            <p:cNvSpPr/>
            <p:nvPr/>
          </p:nvSpPr>
          <p:spPr>
            <a:xfrm>
              <a:off x="7126794" y="1365487"/>
              <a:ext cx="2323028" cy="2153389"/>
            </a:xfrm>
            <a:prstGeom prst="stripedRightArrow">
              <a:avLst/>
            </a:prstGeom>
            <a:grp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43075" y="1996013"/>
              <a:ext cx="1391198" cy="8769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80%</a:t>
              </a:r>
              <a:r>
                <a:rPr lang="ru-RU" b="1" dirty="0" smtClean="0">
                  <a:solidFill>
                    <a:srgbClr val="C00000"/>
                  </a:solidFill>
                </a:rPr>
                <a:t> </a:t>
              </a:r>
              <a:r>
                <a:rPr lang="ru-RU" b="1" dirty="0" smtClean="0">
                  <a:solidFill>
                    <a:srgbClr val="1D4999"/>
                  </a:solidFill>
                </a:rPr>
                <a:t>муниципальные ОО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 rot="19471103">
            <a:off x="8337903" y="1055701"/>
            <a:ext cx="2544138" cy="27594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endParaRPr lang="ru-RU" sz="3200" b="1" spc="50" dirty="0">
              <a:ln w="0"/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238435" y="3954849"/>
            <a:ext cx="3371537" cy="2248221"/>
            <a:chOff x="6751564" y="1354507"/>
            <a:chExt cx="2323028" cy="215338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0" name="Штриховая стрелка вправо 29"/>
            <p:cNvSpPr/>
            <p:nvPr/>
          </p:nvSpPr>
          <p:spPr>
            <a:xfrm>
              <a:off x="6751564" y="1354507"/>
              <a:ext cx="2323028" cy="2153389"/>
            </a:xfrm>
            <a:prstGeom prst="strip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20430" y="1935208"/>
              <a:ext cx="1368306" cy="9138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2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0%</a:t>
              </a:r>
              <a:r>
                <a:rPr lang="ru-RU" b="1" dirty="0" smtClean="0">
                  <a:solidFill>
                    <a:srgbClr val="C00000"/>
                  </a:solidFill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государственные </a:t>
              </a:r>
              <a:r>
                <a:rPr lang="ru-RU" b="1" dirty="0" smtClean="0">
                  <a:solidFill>
                    <a:srgbClr val="1D4999"/>
                  </a:solidFill>
                </a:rPr>
                <a:t>ОО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56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0" y="-14837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67" y="174446"/>
            <a:ext cx="11974990" cy="100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215638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Группа 8"/>
          <p:cNvGrpSpPr>
            <a:grpSpLocks/>
          </p:cNvGrpSpPr>
          <p:nvPr/>
        </p:nvGrpSpPr>
        <p:grpSpPr bwMode="auto">
          <a:xfrm>
            <a:off x="0" y="6334125"/>
            <a:ext cx="12192000" cy="898525"/>
            <a:chOff x="-10839" y="6165740"/>
            <a:chExt cx="9144000" cy="8988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0839" y="6237205"/>
              <a:ext cx="9144000" cy="43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2" name="Прямоугольник 3"/>
            <p:cNvSpPr>
              <a:spLocks noChangeArrowheads="1"/>
            </p:cNvSpPr>
            <p:nvPr/>
          </p:nvSpPr>
          <p:spPr bwMode="auto">
            <a:xfrm>
              <a:off x="107502" y="6165740"/>
              <a:ext cx="9025658" cy="3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ГБОУ ИРО Краснодарского края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         ГБОУ ИРО Краснодарского края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       ГБОУ ИРО Краснодарского края</a:t>
              </a:r>
              <a:r>
                <a:rPr lang="ru-RU" altLang="ru-RU" sz="1600">
                  <a:solidFill>
                    <a:schemeClr val="bg1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www.iro23.ru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2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3" name="Прямоугольник 9"/>
            <p:cNvSpPr>
              <a:spLocks noChangeArrowheads="1"/>
            </p:cNvSpPr>
            <p:nvPr/>
          </p:nvSpPr>
          <p:spPr bwMode="auto">
            <a:xfrm>
              <a:off x="-121" y="6417223"/>
              <a:ext cx="9133281" cy="64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         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e-mail: post@iro23.ru               </a:t>
              </a:r>
              <a:r>
                <a:rPr lang="ru-RU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тел.: +7 (861) 232-85-78</a:t>
              </a: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2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ru-RU" sz="15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451" y="209544"/>
            <a:ext cx="8935761" cy="1095381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в электронной форме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823" y="152677"/>
            <a:ext cx="2085474" cy="208547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0" y="1483935"/>
            <a:ext cx="7513334" cy="2692989"/>
            <a:chOff x="173783" y="1402227"/>
            <a:chExt cx="7513334" cy="2692989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73783" y="1454324"/>
              <a:ext cx="3884304" cy="2478732"/>
              <a:chOff x="3889065" y="1700316"/>
              <a:chExt cx="4529795" cy="2984293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3889065" y="1700316"/>
                <a:ext cx="4205874" cy="2984293"/>
                <a:chOff x="3889065" y="1700316"/>
                <a:chExt cx="4205874" cy="2984293"/>
              </a:xfrm>
            </p:grpSpPr>
            <p:grpSp>
              <p:nvGrpSpPr>
                <p:cNvPr id="18" name="Группа 17"/>
                <p:cNvGrpSpPr/>
                <p:nvPr/>
              </p:nvGrpSpPr>
              <p:grpSpPr>
                <a:xfrm>
                  <a:off x="3889065" y="1700316"/>
                  <a:ext cx="4205874" cy="2984293"/>
                  <a:chOff x="4652142" y="2197785"/>
                  <a:chExt cx="4752528" cy="3528392"/>
                </a:xfrm>
              </p:grpSpPr>
              <p:pic>
                <p:nvPicPr>
                  <p:cNvPr id="16" name="Рисунок 15"/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52142" y="2197785"/>
                    <a:ext cx="4752528" cy="3528392"/>
                  </a:xfrm>
                  <a:prstGeom prst="rect">
                    <a:avLst/>
                  </a:prstGeom>
                </p:spPr>
              </p:pic>
              <p:sp>
                <p:nvSpPr>
                  <p:cNvPr id="17" name="Скругленный прямоугольник 16"/>
                  <p:cNvSpPr/>
                  <p:nvPr/>
                </p:nvSpPr>
                <p:spPr>
                  <a:xfrm>
                    <a:off x="6384032" y="2632284"/>
                    <a:ext cx="1299006" cy="3069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800" b="1" dirty="0" smtClean="0"/>
                      <a:t>2017</a:t>
                    </a:r>
                    <a:endParaRPr lang="ru-RU" sz="2800" b="1" dirty="0"/>
                  </a:p>
                </p:txBody>
              </p:sp>
            </p:grpSp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6673210" y="2379898"/>
                  <a:ext cx="1020062" cy="240993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Апрель</a:t>
                  </a:r>
                  <a:endParaRPr lang="ru-RU" sz="1600" dirty="0"/>
                </a:p>
              </p:txBody>
            </p:sp>
          </p:grpSp>
          <p:sp>
            <p:nvSpPr>
              <p:cNvPr id="20" name="Овал 19"/>
              <p:cNvSpPr/>
              <p:nvPr/>
            </p:nvSpPr>
            <p:spPr>
              <a:xfrm>
                <a:off x="4161932" y="2106912"/>
                <a:ext cx="4256928" cy="2047057"/>
              </a:xfrm>
              <a:custGeom>
                <a:avLst/>
                <a:gdLst>
                  <a:gd name="connsiteX0" fmla="*/ 0 w 3241080"/>
                  <a:gd name="connsiteY0" fmla="*/ 560588 h 1121175"/>
                  <a:gd name="connsiteX1" fmla="*/ 1620540 w 3241080"/>
                  <a:gd name="connsiteY1" fmla="*/ 0 h 1121175"/>
                  <a:gd name="connsiteX2" fmla="*/ 3241080 w 3241080"/>
                  <a:gd name="connsiteY2" fmla="*/ 560588 h 1121175"/>
                  <a:gd name="connsiteX3" fmla="*/ 1620540 w 3241080"/>
                  <a:gd name="connsiteY3" fmla="*/ 1121176 h 1121175"/>
                  <a:gd name="connsiteX4" fmla="*/ 0 w 3241080"/>
                  <a:gd name="connsiteY4" fmla="*/ 560588 h 1121175"/>
                  <a:gd name="connsiteX0" fmla="*/ 5985 w 3247065"/>
                  <a:gd name="connsiteY0" fmla="*/ 499628 h 1060216"/>
                  <a:gd name="connsiteX1" fmla="*/ 2129445 w 3247065"/>
                  <a:gd name="connsiteY1" fmla="*/ 0 h 1060216"/>
                  <a:gd name="connsiteX2" fmla="*/ 3247065 w 3247065"/>
                  <a:gd name="connsiteY2" fmla="*/ 499628 h 1060216"/>
                  <a:gd name="connsiteX3" fmla="*/ 1626525 w 3247065"/>
                  <a:gd name="connsiteY3" fmla="*/ 1060216 h 1060216"/>
                  <a:gd name="connsiteX4" fmla="*/ 5985 w 3247065"/>
                  <a:gd name="connsiteY4" fmla="*/ 499628 h 1060216"/>
                  <a:gd name="connsiteX0" fmla="*/ 5985 w 3310445"/>
                  <a:gd name="connsiteY0" fmla="*/ 1016501 h 1577089"/>
                  <a:gd name="connsiteX1" fmla="*/ 2129445 w 3310445"/>
                  <a:gd name="connsiteY1" fmla="*/ 516873 h 1577089"/>
                  <a:gd name="connsiteX2" fmla="*/ 2877178 w 3310445"/>
                  <a:gd name="connsiteY2" fmla="*/ 10768 h 1577089"/>
                  <a:gd name="connsiteX3" fmla="*/ 3247065 w 3310445"/>
                  <a:gd name="connsiteY3" fmla="*/ 1016501 h 1577089"/>
                  <a:gd name="connsiteX4" fmla="*/ 1626525 w 3310445"/>
                  <a:gd name="connsiteY4" fmla="*/ 1577089 h 1577089"/>
                  <a:gd name="connsiteX5" fmla="*/ 5985 w 3310445"/>
                  <a:gd name="connsiteY5" fmla="*/ 1016501 h 1577089"/>
                  <a:gd name="connsiteX0" fmla="*/ 4350 w 3391662"/>
                  <a:gd name="connsiteY0" fmla="*/ 1016501 h 1587177"/>
                  <a:gd name="connsiteX1" fmla="*/ 2127810 w 3391662"/>
                  <a:gd name="connsiteY1" fmla="*/ 516873 h 1587177"/>
                  <a:gd name="connsiteX2" fmla="*/ 2875543 w 3391662"/>
                  <a:gd name="connsiteY2" fmla="*/ 10768 h 1587177"/>
                  <a:gd name="connsiteX3" fmla="*/ 3336870 w 3391662"/>
                  <a:gd name="connsiteY3" fmla="*/ 1321301 h 1587177"/>
                  <a:gd name="connsiteX4" fmla="*/ 1624890 w 3391662"/>
                  <a:gd name="connsiteY4" fmla="*/ 1577089 h 1587177"/>
                  <a:gd name="connsiteX5" fmla="*/ 4350 w 3391662"/>
                  <a:gd name="connsiteY5" fmla="*/ 1016501 h 1587177"/>
                  <a:gd name="connsiteX0" fmla="*/ 144276 w 3531588"/>
                  <a:gd name="connsiteY0" fmla="*/ 1016501 h 1582741"/>
                  <a:gd name="connsiteX1" fmla="*/ 2267736 w 3531588"/>
                  <a:gd name="connsiteY1" fmla="*/ 516873 h 1582741"/>
                  <a:gd name="connsiteX2" fmla="*/ 3015469 w 3531588"/>
                  <a:gd name="connsiteY2" fmla="*/ 10768 h 1582741"/>
                  <a:gd name="connsiteX3" fmla="*/ 3476796 w 3531588"/>
                  <a:gd name="connsiteY3" fmla="*/ 1321301 h 1582741"/>
                  <a:gd name="connsiteX4" fmla="*/ 1764816 w 3531588"/>
                  <a:gd name="connsiteY4" fmla="*/ 1577089 h 1582741"/>
                  <a:gd name="connsiteX5" fmla="*/ 363708 w 3531588"/>
                  <a:gd name="connsiteY5" fmla="*/ 1458569 h 1582741"/>
                  <a:gd name="connsiteX6" fmla="*/ 144276 w 3531588"/>
                  <a:gd name="connsiteY6" fmla="*/ 1016501 h 1582741"/>
                  <a:gd name="connsiteX0" fmla="*/ 12635 w 3399947"/>
                  <a:gd name="connsiteY0" fmla="*/ 1015124 h 1581364"/>
                  <a:gd name="connsiteX1" fmla="*/ 353987 w 3399947"/>
                  <a:gd name="connsiteY1" fmla="*/ 573272 h 1581364"/>
                  <a:gd name="connsiteX2" fmla="*/ 2136095 w 3399947"/>
                  <a:gd name="connsiteY2" fmla="*/ 515496 h 1581364"/>
                  <a:gd name="connsiteX3" fmla="*/ 2883828 w 3399947"/>
                  <a:gd name="connsiteY3" fmla="*/ 9391 h 1581364"/>
                  <a:gd name="connsiteX4" fmla="*/ 3345155 w 3399947"/>
                  <a:gd name="connsiteY4" fmla="*/ 1319924 h 1581364"/>
                  <a:gd name="connsiteX5" fmla="*/ 1633175 w 3399947"/>
                  <a:gd name="connsiteY5" fmla="*/ 1575712 h 1581364"/>
                  <a:gd name="connsiteX6" fmla="*/ 232067 w 3399947"/>
                  <a:gd name="connsiteY6" fmla="*/ 1457192 h 1581364"/>
                  <a:gd name="connsiteX7" fmla="*/ 12635 w 3399947"/>
                  <a:gd name="connsiteY7" fmla="*/ 1015124 h 1581364"/>
                  <a:gd name="connsiteX0" fmla="*/ 12635 w 3395956"/>
                  <a:gd name="connsiteY0" fmla="*/ 1068426 h 1634666"/>
                  <a:gd name="connsiteX1" fmla="*/ 353987 w 3395956"/>
                  <a:gd name="connsiteY1" fmla="*/ 626574 h 1634666"/>
                  <a:gd name="connsiteX2" fmla="*/ 2136095 w 3395956"/>
                  <a:gd name="connsiteY2" fmla="*/ 568798 h 1634666"/>
                  <a:gd name="connsiteX3" fmla="*/ 2472347 w 3395956"/>
                  <a:gd name="connsiteY3" fmla="*/ 245573 h 1634666"/>
                  <a:gd name="connsiteX4" fmla="*/ 2883828 w 3395956"/>
                  <a:gd name="connsiteY4" fmla="*/ 62693 h 1634666"/>
                  <a:gd name="connsiteX5" fmla="*/ 3345155 w 3395956"/>
                  <a:gd name="connsiteY5" fmla="*/ 1373226 h 1634666"/>
                  <a:gd name="connsiteX6" fmla="*/ 1633175 w 3395956"/>
                  <a:gd name="connsiteY6" fmla="*/ 1629014 h 1634666"/>
                  <a:gd name="connsiteX7" fmla="*/ 232067 w 3395956"/>
                  <a:gd name="connsiteY7" fmla="*/ 1510494 h 1634666"/>
                  <a:gd name="connsiteX8" fmla="*/ 12635 w 3395956"/>
                  <a:gd name="connsiteY8" fmla="*/ 1068426 h 1634666"/>
                  <a:gd name="connsiteX0" fmla="*/ 12635 w 3435893"/>
                  <a:gd name="connsiteY0" fmla="*/ 1006731 h 1572971"/>
                  <a:gd name="connsiteX1" fmla="*/ 353987 w 3435893"/>
                  <a:gd name="connsiteY1" fmla="*/ 564879 h 1572971"/>
                  <a:gd name="connsiteX2" fmla="*/ 2136095 w 3435893"/>
                  <a:gd name="connsiteY2" fmla="*/ 507103 h 1572971"/>
                  <a:gd name="connsiteX3" fmla="*/ 2472347 w 3435893"/>
                  <a:gd name="connsiteY3" fmla="*/ 183878 h 1572971"/>
                  <a:gd name="connsiteX4" fmla="*/ 2883828 w 3435893"/>
                  <a:gd name="connsiteY4" fmla="*/ 998 h 1572971"/>
                  <a:gd name="connsiteX5" fmla="*/ 3219107 w 3435893"/>
                  <a:gd name="connsiteY5" fmla="*/ 214358 h 1572971"/>
                  <a:gd name="connsiteX6" fmla="*/ 3345155 w 3435893"/>
                  <a:gd name="connsiteY6" fmla="*/ 1311531 h 1572971"/>
                  <a:gd name="connsiteX7" fmla="*/ 1633175 w 3435893"/>
                  <a:gd name="connsiteY7" fmla="*/ 1567319 h 1572971"/>
                  <a:gd name="connsiteX8" fmla="*/ 232067 w 3435893"/>
                  <a:gd name="connsiteY8" fmla="*/ 1448799 h 1572971"/>
                  <a:gd name="connsiteX9" fmla="*/ 12635 w 3435893"/>
                  <a:gd name="connsiteY9" fmla="*/ 1006731 h 1572971"/>
                  <a:gd name="connsiteX0" fmla="*/ 12635 w 3435893"/>
                  <a:gd name="connsiteY0" fmla="*/ 1234674 h 1800914"/>
                  <a:gd name="connsiteX1" fmla="*/ 353987 w 3435893"/>
                  <a:gd name="connsiteY1" fmla="*/ 792822 h 1800914"/>
                  <a:gd name="connsiteX2" fmla="*/ 2136095 w 3435893"/>
                  <a:gd name="connsiteY2" fmla="*/ 735046 h 1800914"/>
                  <a:gd name="connsiteX3" fmla="*/ 2426627 w 3435893"/>
                  <a:gd name="connsiteY3" fmla="*/ 15581 h 1800914"/>
                  <a:gd name="connsiteX4" fmla="*/ 2883828 w 3435893"/>
                  <a:gd name="connsiteY4" fmla="*/ 228941 h 1800914"/>
                  <a:gd name="connsiteX5" fmla="*/ 3219107 w 3435893"/>
                  <a:gd name="connsiteY5" fmla="*/ 442301 h 1800914"/>
                  <a:gd name="connsiteX6" fmla="*/ 3345155 w 3435893"/>
                  <a:gd name="connsiteY6" fmla="*/ 1539474 h 1800914"/>
                  <a:gd name="connsiteX7" fmla="*/ 1633175 w 3435893"/>
                  <a:gd name="connsiteY7" fmla="*/ 1795262 h 1800914"/>
                  <a:gd name="connsiteX8" fmla="*/ 232067 w 3435893"/>
                  <a:gd name="connsiteY8" fmla="*/ 1676742 h 1800914"/>
                  <a:gd name="connsiteX9" fmla="*/ 12635 w 3435893"/>
                  <a:gd name="connsiteY9" fmla="*/ 1234674 h 1800914"/>
                  <a:gd name="connsiteX0" fmla="*/ 12635 w 3435893"/>
                  <a:gd name="connsiteY0" fmla="*/ 1252160 h 1818400"/>
                  <a:gd name="connsiteX1" fmla="*/ 353987 w 3435893"/>
                  <a:gd name="connsiteY1" fmla="*/ 810308 h 1818400"/>
                  <a:gd name="connsiteX2" fmla="*/ 2136095 w 3435893"/>
                  <a:gd name="connsiteY2" fmla="*/ 752532 h 1818400"/>
                  <a:gd name="connsiteX3" fmla="*/ 2426627 w 3435893"/>
                  <a:gd name="connsiteY3" fmla="*/ 33067 h 1818400"/>
                  <a:gd name="connsiteX4" fmla="*/ 3325788 w 3435893"/>
                  <a:gd name="connsiteY4" fmla="*/ 63547 h 1818400"/>
                  <a:gd name="connsiteX5" fmla="*/ 3219107 w 3435893"/>
                  <a:gd name="connsiteY5" fmla="*/ 459787 h 1818400"/>
                  <a:gd name="connsiteX6" fmla="*/ 3345155 w 3435893"/>
                  <a:gd name="connsiteY6" fmla="*/ 1556960 h 1818400"/>
                  <a:gd name="connsiteX7" fmla="*/ 1633175 w 3435893"/>
                  <a:gd name="connsiteY7" fmla="*/ 1812748 h 1818400"/>
                  <a:gd name="connsiteX8" fmla="*/ 232067 w 3435893"/>
                  <a:gd name="connsiteY8" fmla="*/ 1694228 h 1818400"/>
                  <a:gd name="connsiteX9" fmla="*/ 12635 w 3435893"/>
                  <a:gd name="connsiteY9" fmla="*/ 1252160 h 1818400"/>
                  <a:gd name="connsiteX0" fmla="*/ 12635 w 3513670"/>
                  <a:gd name="connsiteY0" fmla="*/ 1252160 h 1818400"/>
                  <a:gd name="connsiteX1" fmla="*/ 353987 w 3513670"/>
                  <a:gd name="connsiteY1" fmla="*/ 810308 h 1818400"/>
                  <a:gd name="connsiteX2" fmla="*/ 2136095 w 3513670"/>
                  <a:gd name="connsiteY2" fmla="*/ 752532 h 1818400"/>
                  <a:gd name="connsiteX3" fmla="*/ 2426627 w 3513670"/>
                  <a:gd name="connsiteY3" fmla="*/ 33067 h 1818400"/>
                  <a:gd name="connsiteX4" fmla="*/ 3325788 w 3513670"/>
                  <a:gd name="connsiteY4" fmla="*/ 63547 h 1818400"/>
                  <a:gd name="connsiteX5" fmla="*/ 3447707 w 3513670"/>
                  <a:gd name="connsiteY5" fmla="*/ 444547 h 1818400"/>
                  <a:gd name="connsiteX6" fmla="*/ 3345155 w 3513670"/>
                  <a:gd name="connsiteY6" fmla="*/ 1556960 h 1818400"/>
                  <a:gd name="connsiteX7" fmla="*/ 1633175 w 3513670"/>
                  <a:gd name="connsiteY7" fmla="*/ 1812748 h 1818400"/>
                  <a:gd name="connsiteX8" fmla="*/ 232067 w 3513670"/>
                  <a:gd name="connsiteY8" fmla="*/ 1694228 h 1818400"/>
                  <a:gd name="connsiteX9" fmla="*/ 12635 w 3513670"/>
                  <a:gd name="connsiteY9" fmla="*/ 1252160 h 1818400"/>
                  <a:gd name="connsiteX0" fmla="*/ 12635 w 3513670"/>
                  <a:gd name="connsiteY0" fmla="*/ 1387871 h 1954111"/>
                  <a:gd name="connsiteX1" fmla="*/ 353987 w 3513670"/>
                  <a:gd name="connsiteY1" fmla="*/ 946019 h 1954111"/>
                  <a:gd name="connsiteX2" fmla="*/ 2136095 w 3513670"/>
                  <a:gd name="connsiteY2" fmla="*/ 888243 h 1954111"/>
                  <a:gd name="connsiteX3" fmla="*/ 2426627 w 3513670"/>
                  <a:gd name="connsiteY3" fmla="*/ 168778 h 1954111"/>
                  <a:gd name="connsiteX4" fmla="*/ 3386748 w 3513670"/>
                  <a:gd name="connsiteY4" fmla="*/ 1138 h 1954111"/>
                  <a:gd name="connsiteX5" fmla="*/ 3447707 w 3513670"/>
                  <a:gd name="connsiteY5" fmla="*/ 580258 h 1954111"/>
                  <a:gd name="connsiteX6" fmla="*/ 3345155 w 3513670"/>
                  <a:gd name="connsiteY6" fmla="*/ 1692671 h 1954111"/>
                  <a:gd name="connsiteX7" fmla="*/ 1633175 w 3513670"/>
                  <a:gd name="connsiteY7" fmla="*/ 1948459 h 1954111"/>
                  <a:gd name="connsiteX8" fmla="*/ 232067 w 3513670"/>
                  <a:gd name="connsiteY8" fmla="*/ 1829939 h 1954111"/>
                  <a:gd name="connsiteX9" fmla="*/ 12635 w 3513670"/>
                  <a:gd name="connsiteY9" fmla="*/ 1387871 h 1954111"/>
                  <a:gd name="connsiteX0" fmla="*/ 12635 w 3513670"/>
                  <a:gd name="connsiteY0" fmla="*/ 1387871 h 1954111"/>
                  <a:gd name="connsiteX1" fmla="*/ 353987 w 3513670"/>
                  <a:gd name="connsiteY1" fmla="*/ 946019 h 1954111"/>
                  <a:gd name="connsiteX2" fmla="*/ 2136095 w 3513670"/>
                  <a:gd name="connsiteY2" fmla="*/ 888243 h 1954111"/>
                  <a:gd name="connsiteX3" fmla="*/ 2426627 w 3513670"/>
                  <a:gd name="connsiteY3" fmla="*/ 168778 h 1954111"/>
                  <a:gd name="connsiteX4" fmla="*/ 3386748 w 3513670"/>
                  <a:gd name="connsiteY4" fmla="*/ 1138 h 1954111"/>
                  <a:gd name="connsiteX5" fmla="*/ 3447707 w 3513670"/>
                  <a:gd name="connsiteY5" fmla="*/ 580258 h 1954111"/>
                  <a:gd name="connsiteX6" fmla="*/ 3345155 w 3513670"/>
                  <a:gd name="connsiteY6" fmla="*/ 1692671 h 1954111"/>
                  <a:gd name="connsiteX7" fmla="*/ 1633175 w 3513670"/>
                  <a:gd name="connsiteY7" fmla="*/ 1948459 h 1954111"/>
                  <a:gd name="connsiteX8" fmla="*/ 232067 w 3513670"/>
                  <a:gd name="connsiteY8" fmla="*/ 1829939 h 1954111"/>
                  <a:gd name="connsiteX9" fmla="*/ 12635 w 3513670"/>
                  <a:gd name="connsiteY9" fmla="*/ 1387871 h 1954111"/>
                  <a:gd name="connsiteX0" fmla="*/ 12635 w 3513670"/>
                  <a:gd name="connsiteY0" fmla="*/ 1278744 h 1844984"/>
                  <a:gd name="connsiteX1" fmla="*/ 353987 w 3513670"/>
                  <a:gd name="connsiteY1" fmla="*/ 836892 h 1844984"/>
                  <a:gd name="connsiteX2" fmla="*/ 2136095 w 3513670"/>
                  <a:gd name="connsiteY2" fmla="*/ 779116 h 1844984"/>
                  <a:gd name="connsiteX3" fmla="*/ 2426627 w 3513670"/>
                  <a:gd name="connsiteY3" fmla="*/ 59651 h 1844984"/>
                  <a:gd name="connsiteX4" fmla="*/ 3371508 w 3513670"/>
                  <a:gd name="connsiteY4" fmla="*/ 13931 h 1844984"/>
                  <a:gd name="connsiteX5" fmla="*/ 3447707 w 3513670"/>
                  <a:gd name="connsiteY5" fmla="*/ 471131 h 1844984"/>
                  <a:gd name="connsiteX6" fmla="*/ 3345155 w 3513670"/>
                  <a:gd name="connsiteY6" fmla="*/ 1583544 h 1844984"/>
                  <a:gd name="connsiteX7" fmla="*/ 1633175 w 3513670"/>
                  <a:gd name="connsiteY7" fmla="*/ 1839332 h 1844984"/>
                  <a:gd name="connsiteX8" fmla="*/ 232067 w 3513670"/>
                  <a:gd name="connsiteY8" fmla="*/ 1720812 h 1844984"/>
                  <a:gd name="connsiteX9" fmla="*/ 12635 w 3513670"/>
                  <a:gd name="connsiteY9" fmla="*/ 1278744 h 1844984"/>
                  <a:gd name="connsiteX0" fmla="*/ 12635 w 3513670"/>
                  <a:gd name="connsiteY0" fmla="*/ 1270128 h 1836368"/>
                  <a:gd name="connsiteX1" fmla="*/ 353987 w 3513670"/>
                  <a:gd name="connsiteY1" fmla="*/ 828276 h 1836368"/>
                  <a:gd name="connsiteX2" fmla="*/ 2136095 w 3513670"/>
                  <a:gd name="connsiteY2" fmla="*/ 770500 h 1836368"/>
                  <a:gd name="connsiteX3" fmla="*/ 2472347 w 3513670"/>
                  <a:gd name="connsiteY3" fmla="*/ 81515 h 1836368"/>
                  <a:gd name="connsiteX4" fmla="*/ 3371508 w 3513670"/>
                  <a:gd name="connsiteY4" fmla="*/ 5315 h 1836368"/>
                  <a:gd name="connsiteX5" fmla="*/ 3447707 w 3513670"/>
                  <a:gd name="connsiteY5" fmla="*/ 462515 h 1836368"/>
                  <a:gd name="connsiteX6" fmla="*/ 3345155 w 3513670"/>
                  <a:gd name="connsiteY6" fmla="*/ 1574928 h 1836368"/>
                  <a:gd name="connsiteX7" fmla="*/ 1633175 w 3513670"/>
                  <a:gd name="connsiteY7" fmla="*/ 1830716 h 1836368"/>
                  <a:gd name="connsiteX8" fmla="*/ 232067 w 3513670"/>
                  <a:gd name="connsiteY8" fmla="*/ 1712196 h 1836368"/>
                  <a:gd name="connsiteX9" fmla="*/ 12635 w 3513670"/>
                  <a:gd name="connsiteY9" fmla="*/ 1270128 h 1836368"/>
                  <a:gd name="connsiteX0" fmla="*/ 12635 w 3513670"/>
                  <a:gd name="connsiteY0" fmla="*/ 1270128 h 1836368"/>
                  <a:gd name="connsiteX1" fmla="*/ 353987 w 3513670"/>
                  <a:gd name="connsiteY1" fmla="*/ 828276 h 1836368"/>
                  <a:gd name="connsiteX2" fmla="*/ 2166575 w 3513670"/>
                  <a:gd name="connsiteY2" fmla="*/ 648580 h 1836368"/>
                  <a:gd name="connsiteX3" fmla="*/ 2472347 w 3513670"/>
                  <a:gd name="connsiteY3" fmla="*/ 81515 h 1836368"/>
                  <a:gd name="connsiteX4" fmla="*/ 3371508 w 3513670"/>
                  <a:gd name="connsiteY4" fmla="*/ 5315 h 1836368"/>
                  <a:gd name="connsiteX5" fmla="*/ 3447707 w 3513670"/>
                  <a:gd name="connsiteY5" fmla="*/ 462515 h 1836368"/>
                  <a:gd name="connsiteX6" fmla="*/ 3345155 w 3513670"/>
                  <a:gd name="connsiteY6" fmla="*/ 1574928 h 1836368"/>
                  <a:gd name="connsiteX7" fmla="*/ 1633175 w 3513670"/>
                  <a:gd name="connsiteY7" fmla="*/ 1830716 h 1836368"/>
                  <a:gd name="connsiteX8" fmla="*/ 232067 w 3513670"/>
                  <a:gd name="connsiteY8" fmla="*/ 1712196 h 1836368"/>
                  <a:gd name="connsiteX9" fmla="*/ 12635 w 3513670"/>
                  <a:gd name="connsiteY9" fmla="*/ 1270128 h 1836368"/>
                  <a:gd name="connsiteX0" fmla="*/ 140479 w 3641514"/>
                  <a:gd name="connsiteY0" fmla="*/ 1270128 h 1866507"/>
                  <a:gd name="connsiteX1" fmla="*/ 481831 w 3641514"/>
                  <a:gd name="connsiteY1" fmla="*/ 828276 h 1866507"/>
                  <a:gd name="connsiteX2" fmla="*/ 2294419 w 3641514"/>
                  <a:gd name="connsiteY2" fmla="*/ 648580 h 1866507"/>
                  <a:gd name="connsiteX3" fmla="*/ 2600191 w 3641514"/>
                  <a:gd name="connsiteY3" fmla="*/ 81515 h 1866507"/>
                  <a:gd name="connsiteX4" fmla="*/ 3499352 w 3641514"/>
                  <a:gd name="connsiteY4" fmla="*/ 5315 h 1866507"/>
                  <a:gd name="connsiteX5" fmla="*/ 3575551 w 3641514"/>
                  <a:gd name="connsiteY5" fmla="*/ 462515 h 1866507"/>
                  <a:gd name="connsiteX6" fmla="*/ 3472999 w 3641514"/>
                  <a:gd name="connsiteY6" fmla="*/ 1574928 h 1866507"/>
                  <a:gd name="connsiteX7" fmla="*/ 1761019 w 3641514"/>
                  <a:gd name="connsiteY7" fmla="*/ 1830716 h 1866507"/>
                  <a:gd name="connsiteX8" fmla="*/ 131311 w 3641514"/>
                  <a:gd name="connsiteY8" fmla="*/ 1803636 h 1866507"/>
                  <a:gd name="connsiteX9" fmla="*/ 140479 w 3641514"/>
                  <a:gd name="connsiteY9" fmla="*/ 1270128 h 1866507"/>
                  <a:gd name="connsiteX0" fmla="*/ 140479 w 3600087"/>
                  <a:gd name="connsiteY0" fmla="*/ 1270128 h 1866507"/>
                  <a:gd name="connsiteX1" fmla="*/ 481831 w 3600087"/>
                  <a:gd name="connsiteY1" fmla="*/ 828276 h 1866507"/>
                  <a:gd name="connsiteX2" fmla="*/ 2294419 w 3600087"/>
                  <a:gd name="connsiteY2" fmla="*/ 648580 h 1866507"/>
                  <a:gd name="connsiteX3" fmla="*/ 2600191 w 3600087"/>
                  <a:gd name="connsiteY3" fmla="*/ 81515 h 1866507"/>
                  <a:gd name="connsiteX4" fmla="*/ 3499352 w 3600087"/>
                  <a:gd name="connsiteY4" fmla="*/ 5315 h 1866507"/>
                  <a:gd name="connsiteX5" fmla="*/ 3484111 w 3600087"/>
                  <a:gd name="connsiteY5" fmla="*/ 386315 h 1866507"/>
                  <a:gd name="connsiteX6" fmla="*/ 3472999 w 3600087"/>
                  <a:gd name="connsiteY6" fmla="*/ 1574928 h 1866507"/>
                  <a:gd name="connsiteX7" fmla="*/ 1761019 w 3600087"/>
                  <a:gd name="connsiteY7" fmla="*/ 1830716 h 1866507"/>
                  <a:gd name="connsiteX8" fmla="*/ 131311 w 3600087"/>
                  <a:gd name="connsiteY8" fmla="*/ 1803636 h 1866507"/>
                  <a:gd name="connsiteX9" fmla="*/ 140479 w 3600087"/>
                  <a:gd name="connsiteY9" fmla="*/ 1270128 h 1866507"/>
                  <a:gd name="connsiteX0" fmla="*/ 140479 w 3580103"/>
                  <a:gd name="connsiteY0" fmla="*/ 1430060 h 2026439"/>
                  <a:gd name="connsiteX1" fmla="*/ 481831 w 3580103"/>
                  <a:gd name="connsiteY1" fmla="*/ 988208 h 2026439"/>
                  <a:gd name="connsiteX2" fmla="*/ 2294419 w 3580103"/>
                  <a:gd name="connsiteY2" fmla="*/ 808512 h 2026439"/>
                  <a:gd name="connsiteX3" fmla="*/ 2600191 w 3580103"/>
                  <a:gd name="connsiteY3" fmla="*/ 241447 h 2026439"/>
                  <a:gd name="connsiteX4" fmla="*/ 3467520 w 3580103"/>
                  <a:gd name="connsiteY4" fmla="*/ 935 h 2026439"/>
                  <a:gd name="connsiteX5" fmla="*/ 3484111 w 3580103"/>
                  <a:gd name="connsiteY5" fmla="*/ 546247 h 2026439"/>
                  <a:gd name="connsiteX6" fmla="*/ 3472999 w 3580103"/>
                  <a:gd name="connsiteY6" fmla="*/ 1734860 h 2026439"/>
                  <a:gd name="connsiteX7" fmla="*/ 1761019 w 3580103"/>
                  <a:gd name="connsiteY7" fmla="*/ 1990648 h 2026439"/>
                  <a:gd name="connsiteX8" fmla="*/ 131311 w 3580103"/>
                  <a:gd name="connsiteY8" fmla="*/ 1963568 h 2026439"/>
                  <a:gd name="connsiteX9" fmla="*/ 140479 w 3580103"/>
                  <a:gd name="connsiteY9" fmla="*/ 1430060 h 2026439"/>
                  <a:gd name="connsiteX0" fmla="*/ 140479 w 3580103"/>
                  <a:gd name="connsiteY0" fmla="*/ 1450679 h 2047058"/>
                  <a:gd name="connsiteX1" fmla="*/ 481831 w 3580103"/>
                  <a:gd name="connsiteY1" fmla="*/ 1008827 h 2047058"/>
                  <a:gd name="connsiteX2" fmla="*/ 2294419 w 3580103"/>
                  <a:gd name="connsiteY2" fmla="*/ 829131 h 2047058"/>
                  <a:gd name="connsiteX3" fmla="*/ 2536528 w 3580103"/>
                  <a:gd name="connsiteY3" fmla="*/ 179909 h 2047058"/>
                  <a:gd name="connsiteX4" fmla="*/ 3467520 w 3580103"/>
                  <a:gd name="connsiteY4" fmla="*/ 21554 h 2047058"/>
                  <a:gd name="connsiteX5" fmla="*/ 3484111 w 3580103"/>
                  <a:gd name="connsiteY5" fmla="*/ 566866 h 2047058"/>
                  <a:gd name="connsiteX6" fmla="*/ 3472999 w 3580103"/>
                  <a:gd name="connsiteY6" fmla="*/ 1755479 h 2047058"/>
                  <a:gd name="connsiteX7" fmla="*/ 1761019 w 3580103"/>
                  <a:gd name="connsiteY7" fmla="*/ 2011267 h 2047058"/>
                  <a:gd name="connsiteX8" fmla="*/ 131311 w 3580103"/>
                  <a:gd name="connsiteY8" fmla="*/ 1984187 h 2047058"/>
                  <a:gd name="connsiteX9" fmla="*/ 140479 w 3580103"/>
                  <a:gd name="connsiteY9" fmla="*/ 1450679 h 2047058"/>
                  <a:gd name="connsiteX0" fmla="*/ 140479 w 4139179"/>
                  <a:gd name="connsiteY0" fmla="*/ 1450679 h 2047058"/>
                  <a:gd name="connsiteX1" fmla="*/ 481831 w 4139179"/>
                  <a:gd name="connsiteY1" fmla="*/ 1008827 h 2047058"/>
                  <a:gd name="connsiteX2" fmla="*/ 2294419 w 4139179"/>
                  <a:gd name="connsiteY2" fmla="*/ 829131 h 2047058"/>
                  <a:gd name="connsiteX3" fmla="*/ 2536528 w 4139179"/>
                  <a:gd name="connsiteY3" fmla="*/ 179909 h 2047058"/>
                  <a:gd name="connsiteX4" fmla="*/ 3467520 w 4139179"/>
                  <a:gd name="connsiteY4" fmla="*/ 21554 h 2047058"/>
                  <a:gd name="connsiteX5" fmla="*/ 3484111 w 4139179"/>
                  <a:gd name="connsiteY5" fmla="*/ 566866 h 2047058"/>
                  <a:gd name="connsiteX6" fmla="*/ 4093712 w 4139179"/>
                  <a:gd name="connsiteY6" fmla="*/ 1607597 h 2047058"/>
                  <a:gd name="connsiteX7" fmla="*/ 1761019 w 4139179"/>
                  <a:gd name="connsiteY7" fmla="*/ 2011267 h 2047058"/>
                  <a:gd name="connsiteX8" fmla="*/ 131311 w 4139179"/>
                  <a:gd name="connsiteY8" fmla="*/ 1984187 h 2047058"/>
                  <a:gd name="connsiteX9" fmla="*/ 140479 w 4139179"/>
                  <a:gd name="connsiteY9" fmla="*/ 1450679 h 2047058"/>
                  <a:gd name="connsiteX0" fmla="*/ 140479 w 4237999"/>
                  <a:gd name="connsiteY0" fmla="*/ 1450679 h 2047058"/>
                  <a:gd name="connsiteX1" fmla="*/ 481831 w 4237999"/>
                  <a:gd name="connsiteY1" fmla="*/ 1008827 h 2047058"/>
                  <a:gd name="connsiteX2" fmla="*/ 2294419 w 4237999"/>
                  <a:gd name="connsiteY2" fmla="*/ 829131 h 2047058"/>
                  <a:gd name="connsiteX3" fmla="*/ 2536528 w 4237999"/>
                  <a:gd name="connsiteY3" fmla="*/ 179909 h 2047058"/>
                  <a:gd name="connsiteX4" fmla="*/ 3467520 w 4237999"/>
                  <a:gd name="connsiteY4" fmla="*/ 21554 h 2047058"/>
                  <a:gd name="connsiteX5" fmla="*/ 3484111 w 4237999"/>
                  <a:gd name="connsiteY5" fmla="*/ 566866 h 2047058"/>
                  <a:gd name="connsiteX6" fmla="*/ 3933129 w 4237999"/>
                  <a:gd name="connsiteY6" fmla="*/ 800100 h 2047058"/>
                  <a:gd name="connsiteX7" fmla="*/ 4093712 w 4237999"/>
                  <a:gd name="connsiteY7" fmla="*/ 1607597 h 2047058"/>
                  <a:gd name="connsiteX8" fmla="*/ 1761019 w 4237999"/>
                  <a:gd name="connsiteY8" fmla="*/ 2011267 h 2047058"/>
                  <a:gd name="connsiteX9" fmla="*/ 131311 w 4237999"/>
                  <a:gd name="connsiteY9" fmla="*/ 1984187 h 2047058"/>
                  <a:gd name="connsiteX10" fmla="*/ 140479 w 4237999"/>
                  <a:gd name="connsiteY10" fmla="*/ 1450679 h 2047058"/>
                  <a:gd name="connsiteX0" fmla="*/ 140479 w 4256930"/>
                  <a:gd name="connsiteY0" fmla="*/ 1450679 h 2047058"/>
                  <a:gd name="connsiteX1" fmla="*/ 481831 w 4256930"/>
                  <a:gd name="connsiteY1" fmla="*/ 1008827 h 2047058"/>
                  <a:gd name="connsiteX2" fmla="*/ 2294419 w 4256930"/>
                  <a:gd name="connsiteY2" fmla="*/ 829131 h 2047058"/>
                  <a:gd name="connsiteX3" fmla="*/ 2536528 w 4256930"/>
                  <a:gd name="connsiteY3" fmla="*/ 179909 h 2047058"/>
                  <a:gd name="connsiteX4" fmla="*/ 3467520 w 4256930"/>
                  <a:gd name="connsiteY4" fmla="*/ 21554 h 2047058"/>
                  <a:gd name="connsiteX5" fmla="*/ 3484111 w 4256930"/>
                  <a:gd name="connsiteY5" fmla="*/ 566866 h 2047058"/>
                  <a:gd name="connsiteX6" fmla="*/ 3996792 w 4256930"/>
                  <a:gd name="connsiteY6" fmla="*/ 800100 h 2047058"/>
                  <a:gd name="connsiteX7" fmla="*/ 4093712 w 4256930"/>
                  <a:gd name="connsiteY7" fmla="*/ 1607597 h 2047058"/>
                  <a:gd name="connsiteX8" fmla="*/ 1761019 w 4256930"/>
                  <a:gd name="connsiteY8" fmla="*/ 2011267 h 2047058"/>
                  <a:gd name="connsiteX9" fmla="*/ 131311 w 4256930"/>
                  <a:gd name="connsiteY9" fmla="*/ 1984187 h 2047058"/>
                  <a:gd name="connsiteX10" fmla="*/ 140479 w 4256930"/>
                  <a:gd name="connsiteY10" fmla="*/ 1450679 h 204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56930" h="2047058">
                    <a:moveTo>
                      <a:pt x="140479" y="1450679"/>
                    </a:moveTo>
                    <a:cubicBezTo>
                      <a:pt x="198899" y="1288119"/>
                      <a:pt x="127921" y="1092098"/>
                      <a:pt x="481831" y="1008827"/>
                    </a:cubicBezTo>
                    <a:cubicBezTo>
                      <a:pt x="835741" y="925556"/>
                      <a:pt x="1951970" y="967284"/>
                      <a:pt x="2294419" y="829131"/>
                    </a:cubicBezTo>
                    <a:cubicBezTo>
                      <a:pt x="2636868" y="690978"/>
                      <a:pt x="2341011" y="314505"/>
                      <a:pt x="2536528" y="179909"/>
                    </a:cubicBezTo>
                    <a:cubicBezTo>
                      <a:pt x="2732045" y="45313"/>
                      <a:pt x="3309590" y="-42939"/>
                      <a:pt x="3467520" y="21554"/>
                    </a:cubicBezTo>
                    <a:cubicBezTo>
                      <a:pt x="3625450" y="86047"/>
                      <a:pt x="3395899" y="437108"/>
                      <a:pt x="3484111" y="566866"/>
                    </a:cubicBezTo>
                    <a:cubicBezTo>
                      <a:pt x="3572323" y="696624"/>
                      <a:pt x="3895192" y="626645"/>
                      <a:pt x="3996792" y="800100"/>
                    </a:cubicBezTo>
                    <a:cubicBezTo>
                      <a:pt x="4098392" y="973555"/>
                      <a:pt x="4466341" y="1405736"/>
                      <a:pt x="4093712" y="1607597"/>
                    </a:cubicBezTo>
                    <a:cubicBezTo>
                      <a:pt x="3721083" y="1809458"/>
                      <a:pt x="2317967" y="1973149"/>
                      <a:pt x="1761019" y="2011267"/>
                    </a:cubicBezTo>
                    <a:cubicBezTo>
                      <a:pt x="1204071" y="2049385"/>
                      <a:pt x="401401" y="2077618"/>
                      <a:pt x="131311" y="1984187"/>
                    </a:cubicBezTo>
                    <a:cubicBezTo>
                      <a:pt x="-138779" y="1890756"/>
                      <a:pt x="82059" y="1613239"/>
                      <a:pt x="140479" y="1450679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alpha val="42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930992" y="1402227"/>
              <a:ext cx="3756125" cy="2692989"/>
              <a:chOff x="3772095" y="1700316"/>
              <a:chExt cx="4322844" cy="2984293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3889065" y="1700316"/>
                <a:ext cx="4205874" cy="2984293"/>
                <a:chOff x="3889065" y="1700316"/>
                <a:chExt cx="4205874" cy="2984293"/>
              </a:xfrm>
            </p:grpSpPr>
            <p:grpSp>
              <p:nvGrpSpPr>
                <p:cNvPr id="40" name="Группа 39"/>
                <p:cNvGrpSpPr/>
                <p:nvPr/>
              </p:nvGrpSpPr>
              <p:grpSpPr>
                <a:xfrm>
                  <a:off x="3889065" y="1700316"/>
                  <a:ext cx="4205874" cy="2984293"/>
                  <a:chOff x="4652142" y="2197785"/>
                  <a:chExt cx="4752528" cy="3528392"/>
                </a:xfrm>
              </p:grpSpPr>
              <p:pic>
                <p:nvPicPr>
                  <p:cNvPr id="42" name="Рисунок 41"/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52142" y="2197785"/>
                    <a:ext cx="4752528" cy="3528392"/>
                  </a:xfrm>
                  <a:prstGeom prst="rect">
                    <a:avLst/>
                  </a:prstGeom>
                </p:spPr>
              </p:pic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6384032" y="2632284"/>
                    <a:ext cx="1299006" cy="3069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800" b="1" dirty="0" smtClean="0"/>
                      <a:t>2018</a:t>
                    </a:r>
                    <a:endParaRPr lang="ru-RU" sz="2800" b="1" dirty="0"/>
                  </a:p>
                </p:txBody>
              </p:sp>
            </p:grpSp>
            <p:sp>
              <p:nvSpPr>
                <p:cNvPr id="41" name="Скругленный прямоугольник 40"/>
                <p:cNvSpPr/>
                <p:nvPr/>
              </p:nvSpPr>
              <p:spPr>
                <a:xfrm>
                  <a:off x="5186415" y="2874236"/>
                  <a:ext cx="829335" cy="20602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smtClean="0"/>
                    <a:t>Июнь</a:t>
                  </a:r>
                  <a:endParaRPr lang="ru-RU" sz="1600" dirty="0"/>
                </a:p>
              </p:txBody>
            </p:sp>
          </p:grpSp>
          <p:sp>
            <p:nvSpPr>
              <p:cNvPr id="39" name="Овал 19"/>
              <p:cNvSpPr/>
              <p:nvPr/>
            </p:nvSpPr>
            <p:spPr>
              <a:xfrm>
                <a:off x="3772095" y="2228782"/>
                <a:ext cx="4007210" cy="1168521"/>
              </a:xfrm>
              <a:custGeom>
                <a:avLst/>
                <a:gdLst>
                  <a:gd name="connsiteX0" fmla="*/ 0 w 3241080"/>
                  <a:gd name="connsiteY0" fmla="*/ 560588 h 1121175"/>
                  <a:gd name="connsiteX1" fmla="*/ 1620540 w 3241080"/>
                  <a:gd name="connsiteY1" fmla="*/ 0 h 1121175"/>
                  <a:gd name="connsiteX2" fmla="*/ 3241080 w 3241080"/>
                  <a:gd name="connsiteY2" fmla="*/ 560588 h 1121175"/>
                  <a:gd name="connsiteX3" fmla="*/ 1620540 w 3241080"/>
                  <a:gd name="connsiteY3" fmla="*/ 1121176 h 1121175"/>
                  <a:gd name="connsiteX4" fmla="*/ 0 w 3241080"/>
                  <a:gd name="connsiteY4" fmla="*/ 560588 h 1121175"/>
                  <a:gd name="connsiteX0" fmla="*/ 5985 w 3247065"/>
                  <a:gd name="connsiteY0" fmla="*/ 499628 h 1060216"/>
                  <a:gd name="connsiteX1" fmla="*/ 2129445 w 3247065"/>
                  <a:gd name="connsiteY1" fmla="*/ 0 h 1060216"/>
                  <a:gd name="connsiteX2" fmla="*/ 3247065 w 3247065"/>
                  <a:gd name="connsiteY2" fmla="*/ 499628 h 1060216"/>
                  <a:gd name="connsiteX3" fmla="*/ 1626525 w 3247065"/>
                  <a:gd name="connsiteY3" fmla="*/ 1060216 h 1060216"/>
                  <a:gd name="connsiteX4" fmla="*/ 5985 w 3247065"/>
                  <a:gd name="connsiteY4" fmla="*/ 499628 h 1060216"/>
                  <a:gd name="connsiteX0" fmla="*/ 5985 w 3310445"/>
                  <a:gd name="connsiteY0" fmla="*/ 1016501 h 1577089"/>
                  <a:gd name="connsiteX1" fmla="*/ 2129445 w 3310445"/>
                  <a:gd name="connsiteY1" fmla="*/ 516873 h 1577089"/>
                  <a:gd name="connsiteX2" fmla="*/ 2877178 w 3310445"/>
                  <a:gd name="connsiteY2" fmla="*/ 10768 h 1577089"/>
                  <a:gd name="connsiteX3" fmla="*/ 3247065 w 3310445"/>
                  <a:gd name="connsiteY3" fmla="*/ 1016501 h 1577089"/>
                  <a:gd name="connsiteX4" fmla="*/ 1626525 w 3310445"/>
                  <a:gd name="connsiteY4" fmla="*/ 1577089 h 1577089"/>
                  <a:gd name="connsiteX5" fmla="*/ 5985 w 3310445"/>
                  <a:gd name="connsiteY5" fmla="*/ 1016501 h 1577089"/>
                  <a:gd name="connsiteX0" fmla="*/ 4350 w 3391662"/>
                  <a:gd name="connsiteY0" fmla="*/ 1016501 h 1587177"/>
                  <a:gd name="connsiteX1" fmla="*/ 2127810 w 3391662"/>
                  <a:gd name="connsiteY1" fmla="*/ 516873 h 1587177"/>
                  <a:gd name="connsiteX2" fmla="*/ 2875543 w 3391662"/>
                  <a:gd name="connsiteY2" fmla="*/ 10768 h 1587177"/>
                  <a:gd name="connsiteX3" fmla="*/ 3336870 w 3391662"/>
                  <a:gd name="connsiteY3" fmla="*/ 1321301 h 1587177"/>
                  <a:gd name="connsiteX4" fmla="*/ 1624890 w 3391662"/>
                  <a:gd name="connsiteY4" fmla="*/ 1577089 h 1587177"/>
                  <a:gd name="connsiteX5" fmla="*/ 4350 w 3391662"/>
                  <a:gd name="connsiteY5" fmla="*/ 1016501 h 1587177"/>
                  <a:gd name="connsiteX0" fmla="*/ 144276 w 3531588"/>
                  <a:gd name="connsiteY0" fmla="*/ 1016501 h 1582741"/>
                  <a:gd name="connsiteX1" fmla="*/ 2267736 w 3531588"/>
                  <a:gd name="connsiteY1" fmla="*/ 516873 h 1582741"/>
                  <a:gd name="connsiteX2" fmla="*/ 3015469 w 3531588"/>
                  <a:gd name="connsiteY2" fmla="*/ 10768 h 1582741"/>
                  <a:gd name="connsiteX3" fmla="*/ 3476796 w 3531588"/>
                  <a:gd name="connsiteY3" fmla="*/ 1321301 h 1582741"/>
                  <a:gd name="connsiteX4" fmla="*/ 1764816 w 3531588"/>
                  <a:gd name="connsiteY4" fmla="*/ 1577089 h 1582741"/>
                  <a:gd name="connsiteX5" fmla="*/ 363708 w 3531588"/>
                  <a:gd name="connsiteY5" fmla="*/ 1458569 h 1582741"/>
                  <a:gd name="connsiteX6" fmla="*/ 144276 w 3531588"/>
                  <a:gd name="connsiteY6" fmla="*/ 1016501 h 1582741"/>
                  <a:gd name="connsiteX0" fmla="*/ 12635 w 3399947"/>
                  <a:gd name="connsiteY0" fmla="*/ 1015124 h 1581364"/>
                  <a:gd name="connsiteX1" fmla="*/ 353987 w 3399947"/>
                  <a:gd name="connsiteY1" fmla="*/ 573272 h 1581364"/>
                  <a:gd name="connsiteX2" fmla="*/ 2136095 w 3399947"/>
                  <a:gd name="connsiteY2" fmla="*/ 515496 h 1581364"/>
                  <a:gd name="connsiteX3" fmla="*/ 2883828 w 3399947"/>
                  <a:gd name="connsiteY3" fmla="*/ 9391 h 1581364"/>
                  <a:gd name="connsiteX4" fmla="*/ 3345155 w 3399947"/>
                  <a:gd name="connsiteY4" fmla="*/ 1319924 h 1581364"/>
                  <a:gd name="connsiteX5" fmla="*/ 1633175 w 3399947"/>
                  <a:gd name="connsiteY5" fmla="*/ 1575712 h 1581364"/>
                  <a:gd name="connsiteX6" fmla="*/ 232067 w 3399947"/>
                  <a:gd name="connsiteY6" fmla="*/ 1457192 h 1581364"/>
                  <a:gd name="connsiteX7" fmla="*/ 12635 w 3399947"/>
                  <a:gd name="connsiteY7" fmla="*/ 1015124 h 1581364"/>
                  <a:gd name="connsiteX0" fmla="*/ 12635 w 3395956"/>
                  <a:gd name="connsiteY0" fmla="*/ 1068426 h 1634666"/>
                  <a:gd name="connsiteX1" fmla="*/ 353987 w 3395956"/>
                  <a:gd name="connsiteY1" fmla="*/ 626574 h 1634666"/>
                  <a:gd name="connsiteX2" fmla="*/ 2136095 w 3395956"/>
                  <a:gd name="connsiteY2" fmla="*/ 568798 h 1634666"/>
                  <a:gd name="connsiteX3" fmla="*/ 2472347 w 3395956"/>
                  <a:gd name="connsiteY3" fmla="*/ 245573 h 1634666"/>
                  <a:gd name="connsiteX4" fmla="*/ 2883828 w 3395956"/>
                  <a:gd name="connsiteY4" fmla="*/ 62693 h 1634666"/>
                  <a:gd name="connsiteX5" fmla="*/ 3345155 w 3395956"/>
                  <a:gd name="connsiteY5" fmla="*/ 1373226 h 1634666"/>
                  <a:gd name="connsiteX6" fmla="*/ 1633175 w 3395956"/>
                  <a:gd name="connsiteY6" fmla="*/ 1629014 h 1634666"/>
                  <a:gd name="connsiteX7" fmla="*/ 232067 w 3395956"/>
                  <a:gd name="connsiteY7" fmla="*/ 1510494 h 1634666"/>
                  <a:gd name="connsiteX8" fmla="*/ 12635 w 3395956"/>
                  <a:gd name="connsiteY8" fmla="*/ 1068426 h 1634666"/>
                  <a:gd name="connsiteX0" fmla="*/ 12635 w 3435893"/>
                  <a:gd name="connsiteY0" fmla="*/ 1006731 h 1572971"/>
                  <a:gd name="connsiteX1" fmla="*/ 353987 w 3435893"/>
                  <a:gd name="connsiteY1" fmla="*/ 564879 h 1572971"/>
                  <a:gd name="connsiteX2" fmla="*/ 2136095 w 3435893"/>
                  <a:gd name="connsiteY2" fmla="*/ 507103 h 1572971"/>
                  <a:gd name="connsiteX3" fmla="*/ 2472347 w 3435893"/>
                  <a:gd name="connsiteY3" fmla="*/ 183878 h 1572971"/>
                  <a:gd name="connsiteX4" fmla="*/ 2883828 w 3435893"/>
                  <a:gd name="connsiteY4" fmla="*/ 998 h 1572971"/>
                  <a:gd name="connsiteX5" fmla="*/ 3219107 w 3435893"/>
                  <a:gd name="connsiteY5" fmla="*/ 214358 h 1572971"/>
                  <a:gd name="connsiteX6" fmla="*/ 3345155 w 3435893"/>
                  <a:gd name="connsiteY6" fmla="*/ 1311531 h 1572971"/>
                  <a:gd name="connsiteX7" fmla="*/ 1633175 w 3435893"/>
                  <a:gd name="connsiteY7" fmla="*/ 1567319 h 1572971"/>
                  <a:gd name="connsiteX8" fmla="*/ 232067 w 3435893"/>
                  <a:gd name="connsiteY8" fmla="*/ 1448799 h 1572971"/>
                  <a:gd name="connsiteX9" fmla="*/ 12635 w 3435893"/>
                  <a:gd name="connsiteY9" fmla="*/ 1006731 h 1572971"/>
                  <a:gd name="connsiteX0" fmla="*/ 12635 w 3435893"/>
                  <a:gd name="connsiteY0" fmla="*/ 1234674 h 1800914"/>
                  <a:gd name="connsiteX1" fmla="*/ 353987 w 3435893"/>
                  <a:gd name="connsiteY1" fmla="*/ 792822 h 1800914"/>
                  <a:gd name="connsiteX2" fmla="*/ 2136095 w 3435893"/>
                  <a:gd name="connsiteY2" fmla="*/ 735046 h 1800914"/>
                  <a:gd name="connsiteX3" fmla="*/ 2426627 w 3435893"/>
                  <a:gd name="connsiteY3" fmla="*/ 15581 h 1800914"/>
                  <a:gd name="connsiteX4" fmla="*/ 2883828 w 3435893"/>
                  <a:gd name="connsiteY4" fmla="*/ 228941 h 1800914"/>
                  <a:gd name="connsiteX5" fmla="*/ 3219107 w 3435893"/>
                  <a:gd name="connsiteY5" fmla="*/ 442301 h 1800914"/>
                  <a:gd name="connsiteX6" fmla="*/ 3345155 w 3435893"/>
                  <a:gd name="connsiteY6" fmla="*/ 1539474 h 1800914"/>
                  <a:gd name="connsiteX7" fmla="*/ 1633175 w 3435893"/>
                  <a:gd name="connsiteY7" fmla="*/ 1795262 h 1800914"/>
                  <a:gd name="connsiteX8" fmla="*/ 232067 w 3435893"/>
                  <a:gd name="connsiteY8" fmla="*/ 1676742 h 1800914"/>
                  <a:gd name="connsiteX9" fmla="*/ 12635 w 3435893"/>
                  <a:gd name="connsiteY9" fmla="*/ 1234674 h 1800914"/>
                  <a:gd name="connsiteX0" fmla="*/ 12635 w 3435893"/>
                  <a:gd name="connsiteY0" fmla="*/ 1252160 h 1818400"/>
                  <a:gd name="connsiteX1" fmla="*/ 353987 w 3435893"/>
                  <a:gd name="connsiteY1" fmla="*/ 810308 h 1818400"/>
                  <a:gd name="connsiteX2" fmla="*/ 2136095 w 3435893"/>
                  <a:gd name="connsiteY2" fmla="*/ 752532 h 1818400"/>
                  <a:gd name="connsiteX3" fmla="*/ 2426627 w 3435893"/>
                  <a:gd name="connsiteY3" fmla="*/ 33067 h 1818400"/>
                  <a:gd name="connsiteX4" fmla="*/ 3325788 w 3435893"/>
                  <a:gd name="connsiteY4" fmla="*/ 63547 h 1818400"/>
                  <a:gd name="connsiteX5" fmla="*/ 3219107 w 3435893"/>
                  <a:gd name="connsiteY5" fmla="*/ 459787 h 1818400"/>
                  <a:gd name="connsiteX6" fmla="*/ 3345155 w 3435893"/>
                  <a:gd name="connsiteY6" fmla="*/ 1556960 h 1818400"/>
                  <a:gd name="connsiteX7" fmla="*/ 1633175 w 3435893"/>
                  <a:gd name="connsiteY7" fmla="*/ 1812748 h 1818400"/>
                  <a:gd name="connsiteX8" fmla="*/ 232067 w 3435893"/>
                  <a:gd name="connsiteY8" fmla="*/ 1694228 h 1818400"/>
                  <a:gd name="connsiteX9" fmla="*/ 12635 w 3435893"/>
                  <a:gd name="connsiteY9" fmla="*/ 1252160 h 1818400"/>
                  <a:gd name="connsiteX0" fmla="*/ 12635 w 3513670"/>
                  <a:gd name="connsiteY0" fmla="*/ 1252160 h 1818400"/>
                  <a:gd name="connsiteX1" fmla="*/ 353987 w 3513670"/>
                  <a:gd name="connsiteY1" fmla="*/ 810308 h 1818400"/>
                  <a:gd name="connsiteX2" fmla="*/ 2136095 w 3513670"/>
                  <a:gd name="connsiteY2" fmla="*/ 752532 h 1818400"/>
                  <a:gd name="connsiteX3" fmla="*/ 2426627 w 3513670"/>
                  <a:gd name="connsiteY3" fmla="*/ 33067 h 1818400"/>
                  <a:gd name="connsiteX4" fmla="*/ 3325788 w 3513670"/>
                  <a:gd name="connsiteY4" fmla="*/ 63547 h 1818400"/>
                  <a:gd name="connsiteX5" fmla="*/ 3447707 w 3513670"/>
                  <a:gd name="connsiteY5" fmla="*/ 444547 h 1818400"/>
                  <a:gd name="connsiteX6" fmla="*/ 3345155 w 3513670"/>
                  <a:gd name="connsiteY6" fmla="*/ 1556960 h 1818400"/>
                  <a:gd name="connsiteX7" fmla="*/ 1633175 w 3513670"/>
                  <a:gd name="connsiteY7" fmla="*/ 1812748 h 1818400"/>
                  <a:gd name="connsiteX8" fmla="*/ 232067 w 3513670"/>
                  <a:gd name="connsiteY8" fmla="*/ 1694228 h 1818400"/>
                  <a:gd name="connsiteX9" fmla="*/ 12635 w 3513670"/>
                  <a:gd name="connsiteY9" fmla="*/ 1252160 h 1818400"/>
                  <a:gd name="connsiteX0" fmla="*/ 12635 w 3513670"/>
                  <a:gd name="connsiteY0" fmla="*/ 1387871 h 1954111"/>
                  <a:gd name="connsiteX1" fmla="*/ 353987 w 3513670"/>
                  <a:gd name="connsiteY1" fmla="*/ 946019 h 1954111"/>
                  <a:gd name="connsiteX2" fmla="*/ 2136095 w 3513670"/>
                  <a:gd name="connsiteY2" fmla="*/ 888243 h 1954111"/>
                  <a:gd name="connsiteX3" fmla="*/ 2426627 w 3513670"/>
                  <a:gd name="connsiteY3" fmla="*/ 168778 h 1954111"/>
                  <a:gd name="connsiteX4" fmla="*/ 3386748 w 3513670"/>
                  <a:gd name="connsiteY4" fmla="*/ 1138 h 1954111"/>
                  <a:gd name="connsiteX5" fmla="*/ 3447707 w 3513670"/>
                  <a:gd name="connsiteY5" fmla="*/ 580258 h 1954111"/>
                  <a:gd name="connsiteX6" fmla="*/ 3345155 w 3513670"/>
                  <a:gd name="connsiteY6" fmla="*/ 1692671 h 1954111"/>
                  <a:gd name="connsiteX7" fmla="*/ 1633175 w 3513670"/>
                  <a:gd name="connsiteY7" fmla="*/ 1948459 h 1954111"/>
                  <a:gd name="connsiteX8" fmla="*/ 232067 w 3513670"/>
                  <a:gd name="connsiteY8" fmla="*/ 1829939 h 1954111"/>
                  <a:gd name="connsiteX9" fmla="*/ 12635 w 3513670"/>
                  <a:gd name="connsiteY9" fmla="*/ 1387871 h 1954111"/>
                  <a:gd name="connsiteX0" fmla="*/ 12635 w 3513670"/>
                  <a:gd name="connsiteY0" fmla="*/ 1387871 h 1954111"/>
                  <a:gd name="connsiteX1" fmla="*/ 353987 w 3513670"/>
                  <a:gd name="connsiteY1" fmla="*/ 946019 h 1954111"/>
                  <a:gd name="connsiteX2" fmla="*/ 2136095 w 3513670"/>
                  <a:gd name="connsiteY2" fmla="*/ 888243 h 1954111"/>
                  <a:gd name="connsiteX3" fmla="*/ 2426627 w 3513670"/>
                  <a:gd name="connsiteY3" fmla="*/ 168778 h 1954111"/>
                  <a:gd name="connsiteX4" fmla="*/ 3386748 w 3513670"/>
                  <a:gd name="connsiteY4" fmla="*/ 1138 h 1954111"/>
                  <a:gd name="connsiteX5" fmla="*/ 3447707 w 3513670"/>
                  <a:gd name="connsiteY5" fmla="*/ 580258 h 1954111"/>
                  <a:gd name="connsiteX6" fmla="*/ 3345155 w 3513670"/>
                  <a:gd name="connsiteY6" fmla="*/ 1692671 h 1954111"/>
                  <a:gd name="connsiteX7" fmla="*/ 1633175 w 3513670"/>
                  <a:gd name="connsiteY7" fmla="*/ 1948459 h 1954111"/>
                  <a:gd name="connsiteX8" fmla="*/ 232067 w 3513670"/>
                  <a:gd name="connsiteY8" fmla="*/ 1829939 h 1954111"/>
                  <a:gd name="connsiteX9" fmla="*/ 12635 w 3513670"/>
                  <a:gd name="connsiteY9" fmla="*/ 1387871 h 1954111"/>
                  <a:gd name="connsiteX0" fmla="*/ 12635 w 3513670"/>
                  <a:gd name="connsiteY0" fmla="*/ 1278744 h 1844984"/>
                  <a:gd name="connsiteX1" fmla="*/ 353987 w 3513670"/>
                  <a:gd name="connsiteY1" fmla="*/ 836892 h 1844984"/>
                  <a:gd name="connsiteX2" fmla="*/ 2136095 w 3513670"/>
                  <a:gd name="connsiteY2" fmla="*/ 779116 h 1844984"/>
                  <a:gd name="connsiteX3" fmla="*/ 2426627 w 3513670"/>
                  <a:gd name="connsiteY3" fmla="*/ 59651 h 1844984"/>
                  <a:gd name="connsiteX4" fmla="*/ 3371508 w 3513670"/>
                  <a:gd name="connsiteY4" fmla="*/ 13931 h 1844984"/>
                  <a:gd name="connsiteX5" fmla="*/ 3447707 w 3513670"/>
                  <a:gd name="connsiteY5" fmla="*/ 471131 h 1844984"/>
                  <a:gd name="connsiteX6" fmla="*/ 3345155 w 3513670"/>
                  <a:gd name="connsiteY6" fmla="*/ 1583544 h 1844984"/>
                  <a:gd name="connsiteX7" fmla="*/ 1633175 w 3513670"/>
                  <a:gd name="connsiteY7" fmla="*/ 1839332 h 1844984"/>
                  <a:gd name="connsiteX8" fmla="*/ 232067 w 3513670"/>
                  <a:gd name="connsiteY8" fmla="*/ 1720812 h 1844984"/>
                  <a:gd name="connsiteX9" fmla="*/ 12635 w 3513670"/>
                  <a:gd name="connsiteY9" fmla="*/ 1278744 h 1844984"/>
                  <a:gd name="connsiteX0" fmla="*/ 12635 w 3513670"/>
                  <a:gd name="connsiteY0" fmla="*/ 1270128 h 1836368"/>
                  <a:gd name="connsiteX1" fmla="*/ 353987 w 3513670"/>
                  <a:gd name="connsiteY1" fmla="*/ 828276 h 1836368"/>
                  <a:gd name="connsiteX2" fmla="*/ 2136095 w 3513670"/>
                  <a:gd name="connsiteY2" fmla="*/ 770500 h 1836368"/>
                  <a:gd name="connsiteX3" fmla="*/ 2472347 w 3513670"/>
                  <a:gd name="connsiteY3" fmla="*/ 81515 h 1836368"/>
                  <a:gd name="connsiteX4" fmla="*/ 3371508 w 3513670"/>
                  <a:gd name="connsiteY4" fmla="*/ 5315 h 1836368"/>
                  <a:gd name="connsiteX5" fmla="*/ 3447707 w 3513670"/>
                  <a:gd name="connsiteY5" fmla="*/ 462515 h 1836368"/>
                  <a:gd name="connsiteX6" fmla="*/ 3345155 w 3513670"/>
                  <a:gd name="connsiteY6" fmla="*/ 1574928 h 1836368"/>
                  <a:gd name="connsiteX7" fmla="*/ 1633175 w 3513670"/>
                  <a:gd name="connsiteY7" fmla="*/ 1830716 h 1836368"/>
                  <a:gd name="connsiteX8" fmla="*/ 232067 w 3513670"/>
                  <a:gd name="connsiteY8" fmla="*/ 1712196 h 1836368"/>
                  <a:gd name="connsiteX9" fmla="*/ 12635 w 3513670"/>
                  <a:gd name="connsiteY9" fmla="*/ 1270128 h 1836368"/>
                  <a:gd name="connsiteX0" fmla="*/ 12635 w 3513670"/>
                  <a:gd name="connsiteY0" fmla="*/ 1270128 h 1836368"/>
                  <a:gd name="connsiteX1" fmla="*/ 353987 w 3513670"/>
                  <a:gd name="connsiteY1" fmla="*/ 828276 h 1836368"/>
                  <a:gd name="connsiteX2" fmla="*/ 2166575 w 3513670"/>
                  <a:gd name="connsiteY2" fmla="*/ 648580 h 1836368"/>
                  <a:gd name="connsiteX3" fmla="*/ 2472347 w 3513670"/>
                  <a:gd name="connsiteY3" fmla="*/ 81515 h 1836368"/>
                  <a:gd name="connsiteX4" fmla="*/ 3371508 w 3513670"/>
                  <a:gd name="connsiteY4" fmla="*/ 5315 h 1836368"/>
                  <a:gd name="connsiteX5" fmla="*/ 3447707 w 3513670"/>
                  <a:gd name="connsiteY5" fmla="*/ 462515 h 1836368"/>
                  <a:gd name="connsiteX6" fmla="*/ 3345155 w 3513670"/>
                  <a:gd name="connsiteY6" fmla="*/ 1574928 h 1836368"/>
                  <a:gd name="connsiteX7" fmla="*/ 1633175 w 3513670"/>
                  <a:gd name="connsiteY7" fmla="*/ 1830716 h 1836368"/>
                  <a:gd name="connsiteX8" fmla="*/ 232067 w 3513670"/>
                  <a:gd name="connsiteY8" fmla="*/ 1712196 h 1836368"/>
                  <a:gd name="connsiteX9" fmla="*/ 12635 w 3513670"/>
                  <a:gd name="connsiteY9" fmla="*/ 1270128 h 1836368"/>
                  <a:gd name="connsiteX0" fmla="*/ 140479 w 3641514"/>
                  <a:gd name="connsiteY0" fmla="*/ 1270128 h 1866507"/>
                  <a:gd name="connsiteX1" fmla="*/ 481831 w 3641514"/>
                  <a:gd name="connsiteY1" fmla="*/ 828276 h 1866507"/>
                  <a:gd name="connsiteX2" fmla="*/ 2294419 w 3641514"/>
                  <a:gd name="connsiteY2" fmla="*/ 648580 h 1866507"/>
                  <a:gd name="connsiteX3" fmla="*/ 2600191 w 3641514"/>
                  <a:gd name="connsiteY3" fmla="*/ 81515 h 1866507"/>
                  <a:gd name="connsiteX4" fmla="*/ 3499352 w 3641514"/>
                  <a:gd name="connsiteY4" fmla="*/ 5315 h 1866507"/>
                  <a:gd name="connsiteX5" fmla="*/ 3575551 w 3641514"/>
                  <a:gd name="connsiteY5" fmla="*/ 462515 h 1866507"/>
                  <a:gd name="connsiteX6" fmla="*/ 3472999 w 3641514"/>
                  <a:gd name="connsiteY6" fmla="*/ 1574928 h 1866507"/>
                  <a:gd name="connsiteX7" fmla="*/ 1761019 w 3641514"/>
                  <a:gd name="connsiteY7" fmla="*/ 1830716 h 1866507"/>
                  <a:gd name="connsiteX8" fmla="*/ 131311 w 3641514"/>
                  <a:gd name="connsiteY8" fmla="*/ 1803636 h 1866507"/>
                  <a:gd name="connsiteX9" fmla="*/ 140479 w 3641514"/>
                  <a:gd name="connsiteY9" fmla="*/ 1270128 h 1866507"/>
                  <a:gd name="connsiteX0" fmla="*/ 140479 w 3600087"/>
                  <a:gd name="connsiteY0" fmla="*/ 1270128 h 1866507"/>
                  <a:gd name="connsiteX1" fmla="*/ 481831 w 3600087"/>
                  <a:gd name="connsiteY1" fmla="*/ 828276 h 1866507"/>
                  <a:gd name="connsiteX2" fmla="*/ 2294419 w 3600087"/>
                  <a:gd name="connsiteY2" fmla="*/ 648580 h 1866507"/>
                  <a:gd name="connsiteX3" fmla="*/ 2600191 w 3600087"/>
                  <a:gd name="connsiteY3" fmla="*/ 81515 h 1866507"/>
                  <a:gd name="connsiteX4" fmla="*/ 3499352 w 3600087"/>
                  <a:gd name="connsiteY4" fmla="*/ 5315 h 1866507"/>
                  <a:gd name="connsiteX5" fmla="*/ 3484111 w 3600087"/>
                  <a:gd name="connsiteY5" fmla="*/ 386315 h 1866507"/>
                  <a:gd name="connsiteX6" fmla="*/ 3472999 w 3600087"/>
                  <a:gd name="connsiteY6" fmla="*/ 1574928 h 1866507"/>
                  <a:gd name="connsiteX7" fmla="*/ 1761019 w 3600087"/>
                  <a:gd name="connsiteY7" fmla="*/ 1830716 h 1866507"/>
                  <a:gd name="connsiteX8" fmla="*/ 131311 w 3600087"/>
                  <a:gd name="connsiteY8" fmla="*/ 1803636 h 1866507"/>
                  <a:gd name="connsiteX9" fmla="*/ 140479 w 3600087"/>
                  <a:gd name="connsiteY9" fmla="*/ 1270128 h 1866507"/>
                  <a:gd name="connsiteX0" fmla="*/ 140479 w 3526533"/>
                  <a:gd name="connsiteY0" fmla="*/ 1270128 h 1881548"/>
                  <a:gd name="connsiteX1" fmla="*/ 481831 w 3526533"/>
                  <a:gd name="connsiteY1" fmla="*/ 828276 h 1881548"/>
                  <a:gd name="connsiteX2" fmla="*/ 2294419 w 3526533"/>
                  <a:gd name="connsiteY2" fmla="*/ 648580 h 1881548"/>
                  <a:gd name="connsiteX3" fmla="*/ 2600191 w 3526533"/>
                  <a:gd name="connsiteY3" fmla="*/ 81515 h 1881548"/>
                  <a:gd name="connsiteX4" fmla="*/ 3499352 w 3526533"/>
                  <a:gd name="connsiteY4" fmla="*/ 5315 h 1881548"/>
                  <a:gd name="connsiteX5" fmla="*/ 3484111 w 3526533"/>
                  <a:gd name="connsiteY5" fmla="*/ 386315 h 1881548"/>
                  <a:gd name="connsiteX6" fmla="*/ 1979479 w 3526533"/>
                  <a:gd name="connsiteY6" fmla="*/ 1346328 h 1881548"/>
                  <a:gd name="connsiteX7" fmla="*/ 1761019 w 3526533"/>
                  <a:gd name="connsiteY7" fmla="*/ 1830716 h 1881548"/>
                  <a:gd name="connsiteX8" fmla="*/ 131311 w 3526533"/>
                  <a:gd name="connsiteY8" fmla="*/ 1803636 h 1881548"/>
                  <a:gd name="connsiteX9" fmla="*/ 140479 w 3526533"/>
                  <a:gd name="connsiteY9" fmla="*/ 1270128 h 1881548"/>
                  <a:gd name="connsiteX0" fmla="*/ 140479 w 3526533"/>
                  <a:gd name="connsiteY0" fmla="*/ 1270128 h 1881548"/>
                  <a:gd name="connsiteX1" fmla="*/ 481831 w 3526533"/>
                  <a:gd name="connsiteY1" fmla="*/ 828276 h 1881548"/>
                  <a:gd name="connsiteX2" fmla="*/ 2294419 w 3526533"/>
                  <a:gd name="connsiteY2" fmla="*/ 648580 h 1881548"/>
                  <a:gd name="connsiteX3" fmla="*/ 2600191 w 3526533"/>
                  <a:gd name="connsiteY3" fmla="*/ 81515 h 1881548"/>
                  <a:gd name="connsiteX4" fmla="*/ 3499352 w 3526533"/>
                  <a:gd name="connsiteY4" fmla="*/ 5315 h 1881548"/>
                  <a:gd name="connsiteX5" fmla="*/ 3484111 w 3526533"/>
                  <a:gd name="connsiteY5" fmla="*/ 1148315 h 1881548"/>
                  <a:gd name="connsiteX6" fmla="*/ 1979479 w 3526533"/>
                  <a:gd name="connsiteY6" fmla="*/ 1346328 h 1881548"/>
                  <a:gd name="connsiteX7" fmla="*/ 1761019 w 3526533"/>
                  <a:gd name="connsiteY7" fmla="*/ 1830716 h 1881548"/>
                  <a:gd name="connsiteX8" fmla="*/ 131311 w 3526533"/>
                  <a:gd name="connsiteY8" fmla="*/ 1803636 h 1881548"/>
                  <a:gd name="connsiteX9" fmla="*/ 140479 w 3526533"/>
                  <a:gd name="connsiteY9" fmla="*/ 1270128 h 1881548"/>
                  <a:gd name="connsiteX0" fmla="*/ 140479 w 3500091"/>
                  <a:gd name="connsiteY0" fmla="*/ 1196866 h 1808286"/>
                  <a:gd name="connsiteX1" fmla="*/ 481831 w 3500091"/>
                  <a:gd name="connsiteY1" fmla="*/ 755014 h 1808286"/>
                  <a:gd name="connsiteX2" fmla="*/ 2294419 w 3500091"/>
                  <a:gd name="connsiteY2" fmla="*/ 575318 h 1808286"/>
                  <a:gd name="connsiteX3" fmla="*/ 2600191 w 3500091"/>
                  <a:gd name="connsiteY3" fmla="*/ 8253 h 1808286"/>
                  <a:gd name="connsiteX4" fmla="*/ 3468872 w 3500091"/>
                  <a:gd name="connsiteY4" fmla="*/ 526413 h 1808286"/>
                  <a:gd name="connsiteX5" fmla="*/ 3484111 w 3500091"/>
                  <a:gd name="connsiteY5" fmla="*/ 1075053 h 1808286"/>
                  <a:gd name="connsiteX6" fmla="*/ 1979479 w 3500091"/>
                  <a:gd name="connsiteY6" fmla="*/ 1273066 h 1808286"/>
                  <a:gd name="connsiteX7" fmla="*/ 1761019 w 3500091"/>
                  <a:gd name="connsiteY7" fmla="*/ 1757454 h 1808286"/>
                  <a:gd name="connsiteX8" fmla="*/ 131311 w 3500091"/>
                  <a:gd name="connsiteY8" fmla="*/ 1730374 h 1808286"/>
                  <a:gd name="connsiteX9" fmla="*/ 140479 w 3500091"/>
                  <a:gd name="connsiteY9" fmla="*/ 1196866 h 1808286"/>
                  <a:gd name="connsiteX0" fmla="*/ 140479 w 3500091"/>
                  <a:gd name="connsiteY0" fmla="*/ 722107 h 1333527"/>
                  <a:gd name="connsiteX1" fmla="*/ 481831 w 3500091"/>
                  <a:gd name="connsiteY1" fmla="*/ 280255 h 1333527"/>
                  <a:gd name="connsiteX2" fmla="*/ 2294419 w 3500091"/>
                  <a:gd name="connsiteY2" fmla="*/ 100559 h 1333527"/>
                  <a:gd name="connsiteX3" fmla="*/ 2661151 w 3500091"/>
                  <a:gd name="connsiteY3" fmla="*/ 36414 h 1333527"/>
                  <a:gd name="connsiteX4" fmla="*/ 3468872 w 3500091"/>
                  <a:gd name="connsiteY4" fmla="*/ 51654 h 1333527"/>
                  <a:gd name="connsiteX5" fmla="*/ 3484111 w 3500091"/>
                  <a:gd name="connsiteY5" fmla="*/ 600294 h 1333527"/>
                  <a:gd name="connsiteX6" fmla="*/ 1979479 w 3500091"/>
                  <a:gd name="connsiteY6" fmla="*/ 798307 h 1333527"/>
                  <a:gd name="connsiteX7" fmla="*/ 1761019 w 3500091"/>
                  <a:gd name="connsiteY7" fmla="*/ 1282695 h 1333527"/>
                  <a:gd name="connsiteX8" fmla="*/ 131311 w 3500091"/>
                  <a:gd name="connsiteY8" fmla="*/ 1255615 h 1333527"/>
                  <a:gd name="connsiteX9" fmla="*/ 140479 w 3500091"/>
                  <a:gd name="connsiteY9" fmla="*/ 722107 h 1333527"/>
                  <a:gd name="connsiteX0" fmla="*/ 477805 w 3837417"/>
                  <a:gd name="connsiteY0" fmla="*/ 722107 h 1333527"/>
                  <a:gd name="connsiteX1" fmla="*/ 102877 w 3837417"/>
                  <a:gd name="connsiteY1" fmla="*/ 249775 h 1333527"/>
                  <a:gd name="connsiteX2" fmla="*/ 2631745 w 3837417"/>
                  <a:gd name="connsiteY2" fmla="*/ 100559 h 1333527"/>
                  <a:gd name="connsiteX3" fmla="*/ 2998477 w 3837417"/>
                  <a:gd name="connsiteY3" fmla="*/ 36414 h 1333527"/>
                  <a:gd name="connsiteX4" fmla="*/ 3806198 w 3837417"/>
                  <a:gd name="connsiteY4" fmla="*/ 51654 h 1333527"/>
                  <a:gd name="connsiteX5" fmla="*/ 3821437 w 3837417"/>
                  <a:gd name="connsiteY5" fmla="*/ 600294 h 1333527"/>
                  <a:gd name="connsiteX6" fmla="*/ 2316805 w 3837417"/>
                  <a:gd name="connsiteY6" fmla="*/ 798307 h 1333527"/>
                  <a:gd name="connsiteX7" fmla="*/ 2098345 w 3837417"/>
                  <a:gd name="connsiteY7" fmla="*/ 1282695 h 1333527"/>
                  <a:gd name="connsiteX8" fmla="*/ 468637 w 3837417"/>
                  <a:gd name="connsiteY8" fmla="*/ 1255615 h 1333527"/>
                  <a:gd name="connsiteX9" fmla="*/ 477805 w 3837417"/>
                  <a:gd name="connsiteY9" fmla="*/ 722107 h 1333527"/>
                  <a:gd name="connsiteX0" fmla="*/ 6430 w 4417602"/>
                  <a:gd name="connsiteY0" fmla="*/ 965947 h 1333527"/>
                  <a:gd name="connsiteX1" fmla="*/ 683062 w 4417602"/>
                  <a:gd name="connsiteY1" fmla="*/ 249775 h 1333527"/>
                  <a:gd name="connsiteX2" fmla="*/ 3211930 w 4417602"/>
                  <a:gd name="connsiteY2" fmla="*/ 100559 h 1333527"/>
                  <a:gd name="connsiteX3" fmla="*/ 3578662 w 4417602"/>
                  <a:gd name="connsiteY3" fmla="*/ 36414 h 1333527"/>
                  <a:gd name="connsiteX4" fmla="*/ 4386383 w 4417602"/>
                  <a:gd name="connsiteY4" fmla="*/ 51654 h 1333527"/>
                  <a:gd name="connsiteX5" fmla="*/ 4401622 w 4417602"/>
                  <a:gd name="connsiteY5" fmla="*/ 600294 h 1333527"/>
                  <a:gd name="connsiteX6" fmla="*/ 2896990 w 4417602"/>
                  <a:gd name="connsiteY6" fmla="*/ 798307 h 1333527"/>
                  <a:gd name="connsiteX7" fmla="*/ 2678530 w 4417602"/>
                  <a:gd name="connsiteY7" fmla="*/ 1282695 h 1333527"/>
                  <a:gd name="connsiteX8" fmla="*/ 1048822 w 4417602"/>
                  <a:gd name="connsiteY8" fmla="*/ 1255615 h 1333527"/>
                  <a:gd name="connsiteX9" fmla="*/ 6430 w 4417602"/>
                  <a:gd name="connsiteY9" fmla="*/ 965947 h 1333527"/>
                  <a:gd name="connsiteX0" fmla="*/ 6430 w 4417602"/>
                  <a:gd name="connsiteY0" fmla="*/ 965947 h 1336675"/>
                  <a:gd name="connsiteX1" fmla="*/ 683062 w 4417602"/>
                  <a:gd name="connsiteY1" fmla="*/ 249775 h 1336675"/>
                  <a:gd name="connsiteX2" fmla="*/ 3211930 w 4417602"/>
                  <a:gd name="connsiteY2" fmla="*/ 100559 h 1336675"/>
                  <a:gd name="connsiteX3" fmla="*/ 3578662 w 4417602"/>
                  <a:gd name="connsiteY3" fmla="*/ 36414 h 1336675"/>
                  <a:gd name="connsiteX4" fmla="*/ 4386383 w 4417602"/>
                  <a:gd name="connsiteY4" fmla="*/ 51654 h 1336675"/>
                  <a:gd name="connsiteX5" fmla="*/ 4401622 w 4417602"/>
                  <a:gd name="connsiteY5" fmla="*/ 600294 h 1336675"/>
                  <a:gd name="connsiteX6" fmla="*/ 2775070 w 4417602"/>
                  <a:gd name="connsiteY6" fmla="*/ 752587 h 1336675"/>
                  <a:gd name="connsiteX7" fmla="*/ 2678530 w 4417602"/>
                  <a:gd name="connsiteY7" fmla="*/ 1282695 h 1336675"/>
                  <a:gd name="connsiteX8" fmla="*/ 1048822 w 4417602"/>
                  <a:gd name="connsiteY8" fmla="*/ 1255615 h 1336675"/>
                  <a:gd name="connsiteX9" fmla="*/ 6430 w 4417602"/>
                  <a:gd name="connsiteY9" fmla="*/ 965947 h 1336675"/>
                  <a:gd name="connsiteX0" fmla="*/ 6430 w 4417602"/>
                  <a:gd name="connsiteY0" fmla="*/ 965947 h 1337731"/>
                  <a:gd name="connsiteX1" fmla="*/ 683062 w 4417602"/>
                  <a:gd name="connsiteY1" fmla="*/ 249775 h 1337731"/>
                  <a:gd name="connsiteX2" fmla="*/ 3211930 w 4417602"/>
                  <a:gd name="connsiteY2" fmla="*/ 100559 h 1337731"/>
                  <a:gd name="connsiteX3" fmla="*/ 3578662 w 4417602"/>
                  <a:gd name="connsiteY3" fmla="*/ 36414 h 1337731"/>
                  <a:gd name="connsiteX4" fmla="*/ 4386383 w 4417602"/>
                  <a:gd name="connsiteY4" fmla="*/ 51654 h 1337731"/>
                  <a:gd name="connsiteX5" fmla="*/ 4401622 w 4417602"/>
                  <a:gd name="connsiteY5" fmla="*/ 600294 h 1337731"/>
                  <a:gd name="connsiteX6" fmla="*/ 2836030 w 4417602"/>
                  <a:gd name="connsiteY6" fmla="*/ 737347 h 1337731"/>
                  <a:gd name="connsiteX7" fmla="*/ 2678530 w 4417602"/>
                  <a:gd name="connsiteY7" fmla="*/ 1282695 h 1337731"/>
                  <a:gd name="connsiteX8" fmla="*/ 1048822 w 4417602"/>
                  <a:gd name="connsiteY8" fmla="*/ 1255615 h 1337731"/>
                  <a:gd name="connsiteX9" fmla="*/ 6430 w 4417602"/>
                  <a:gd name="connsiteY9" fmla="*/ 965947 h 1337731"/>
                  <a:gd name="connsiteX0" fmla="*/ 153757 w 3968066"/>
                  <a:gd name="connsiteY0" fmla="*/ 1192808 h 1317770"/>
                  <a:gd name="connsiteX1" fmla="*/ 233526 w 3968066"/>
                  <a:gd name="connsiteY1" fmla="*/ 249775 h 1317770"/>
                  <a:gd name="connsiteX2" fmla="*/ 2762394 w 3968066"/>
                  <a:gd name="connsiteY2" fmla="*/ 100559 h 1317770"/>
                  <a:gd name="connsiteX3" fmla="*/ 3129126 w 3968066"/>
                  <a:gd name="connsiteY3" fmla="*/ 36414 h 1317770"/>
                  <a:gd name="connsiteX4" fmla="*/ 3936847 w 3968066"/>
                  <a:gd name="connsiteY4" fmla="*/ 51654 h 1317770"/>
                  <a:gd name="connsiteX5" fmla="*/ 3952086 w 3968066"/>
                  <a:gd name="connsiteY5" fmla="*/ 600294 h 1317770"/>
                  <a:gd name="connsiteX6" fmla="*/ 2386494 w 3968066"/>
                  <a:gd name="connsiteY6" fmla="*/ 737347 h 1317770"/>
                  <a:gd name="connsiteX7" fmla="*/ 2228994 w 3968066"/>
                  <a:gd name="connsiteY7" fmla="*/ 1282695 h 1317770"/>
                  <a:gd name="connsiteX8" fmla="*/ 599286 w 3968066"/>
                  <a:gd name="connsiteY8" fmla="*/ 1255615 h 1317770"/>
                  <a:gd name="connsiteX9" fmla="*/ 153757 w 3968066"/>
                  <a:gd name="connsiteY9" fmla="*/ 1192808 h 1317770"/>
                  <a:gd name="connsiteX0" fmla="*/ 155312 w 3969621"/>
                  <a:gd name="connsiteY0" fmla="*/ 1192808 h 1305184"/>
                  <a:gd name="connsiteX1" fmla="*/ 235081 w 3969621"/>
                  <a:gd name="connsiteY1" fmla="*/ 249775 h 1305184"/>
                  <a:gd name="connsiteX2" fmla="*/ 2763949 w 3969621"/>
                  <a:gd name="connsiteY2" fmla="*/ 100559 h 1305184"/>
                  <a:gd name="connsiteX3" fmla="*/ 3130681 w 3969621"/>
                  <a:gd name="connsiteY3" fmla="*/ 36414 h 1305184"/>
                  <a:gd name="connsiteX4" fmla="*/ 3938402 w 3969621"/>
                  <a:gd name="connsiteY4" fmla="*/ 51654 h 1305184"/>
                  <a:gd name="connsiteX5" fmla="*/ 3953641 w 3969621"/>
                  <a:gd name="connsiteY5" fmla="*/ 600294 h 1305184"/>
                  <a:gd name="connsiteX6" fmla="*/ 2388049 w 3969621"/>
                  <a:gd name="connsiteY6" fmla="*/ 737347 h 1305184"/>
                  <a:gd name="connsiteX7" fmla="*/ 2230549 w 3969621"/>
                  <a:gd name="connsiteY7" fmla="*/ 1282695 h 1305184"/>
                  <a:gd name="connsiteX8" fmla="*/ 632254 w 3969621"/>
                  <a:gd name="connsiteY8" fmla="*/ 1164870 h 1305184"/>
                  <a:gd name="connsiteX9" fmla="*/ 155312 w 3969621"/>
                  <a:gd name="connsiteY9" fmla="*/ 1192808 h 1305184"/>
                  <a:gd name="connsiteX0" fmla="*/ 155312 w 3969621"/>
                  <a:gd name="connsiteY0" fmla="*/ 1192808 h 1255498"/>
                  <a:gd name="connsiteX1" fmla="*/ 235081 w 3969621"/>
                  <a:gd name="connsiteY1" fmla="*/ 249775 h 1255498"/>
                  <a:gd name="connsiteX2" fmla="*/ 2763949 w 3969621"/>
                  <a:gd name="connsiteY2" fmla="*/ 100559 h 1255498"/>
                  <a:gd name="connsiteX3" fmla="*/ 3130681 w 3969621"/>
                  <a:gd name="connsiteY3" fmla="*/ 36414 h 1255498"/>
                  <a:gd name="connsiteX4" fmla="*/ 3938402 w 3969621"/>
                  <a:gd name="connsiteY4" fmla="*/ 51654 h 1255498"/>
                  <a:gd name="connsiteX5" fmla="*/ 3953641 w 3969621"/>
                  <a:gd name="connsiteY5" fmla="*/ 600294 h 1255498"/>
                  <a:gd name="connsiteX6" fmla="*/ 2388049 w 3969621"/>
                  <a:gd name="connsiteY6" fmla="*/ 737347 h 1255498"/>
                  <a:gd name="connsiteX7" fmla="*/ 2214842 w 3969621"/>
                  <a:gd name="connsiteY7" fmla="*/ 1146578 h 1255498"/>
                  <a:gd name="connsiteX8" fmla="*/ 632254 w 3969621"/>
                  <a:gd name="connsiteY8" fmla="*/ 1164870 h 1255498"/>
                  <a:gd name="connsiteX9" fmla="*/ 155312 w 3969621"/>
                  <a:gd name="connsiteY9" fmla="*/ 1192808 h 1255498"/>
                  <a:gd name="connsiteX0" fmla="*/ 155312 w 3969621"/>
                  <a:gd name="connsiteY0" fmla="*/ 1192808 h 1256281"/>
                  <a:gd name="connsiteX1" fmla="*/ 235081 w 3969621"/>
                  <a:gd name="connsiteY1" fmla="*/ 249775 h 1256281"/>
                  <a:gd name="connsiteX2" fmla="*/ 2763949 w 3969621"/>
                  <a:gd name="connsiteY2" fmla="*/ 100559 h 1256281"/>
                  <a:gd name="connsiteX3" fmla="*/ 3130681 w 3969621"/>
                  <a:gd name="connsiteY3" fmla="*/ 36414 h 1256281"/>
                  <a:gd name="connsiteX4" fmla="*/ 3938402 w 3969621"/>
                  <a:gd name="connsiteY4" fmla="*/ 51654 h 1256281"/>
                  <a:gd name="connsiteX5" fmla="*/ 3953641 w 3969621"/>
                  <a:gd name="connsiteY5" fmla="*/ 600294 h 1256281"/>
                  <a:gd name="connsiteX6" fmla="*/ 2388049 w 3969621"/>
                  <a:gd name="connsiteY6" fmla="*/ 737347 h 1256281"/>
                  <a:gd name="connsiteX7" fmla="*/ 2214842 w 3969621"/>
                  <a:gd name="connsiteY7" fmla="*/ 1146578 h 1256281"/>
                  <a:gd name="connsiteX8" fmla="*/ 1717419 w 3969621"/>
                  <a:gd name="connsiteY8" fmla="*/ 1122499 h 1256281"/>
                  <a:gd name="connsiteX9" fmla="*/ 632254 w 3969621"/>
                  <a:gd name="connsiteY9" fmla="*/ 1164870 h 1256281"/>
                  <a:gd name="connsiteX10" fmla="*/ 155312 w 3969621"/>
                  <a:gd name="connsiteY10" fmla="*/ 1192808 h 1256281"/>
                  <a:gd name="connsiteX0" fmla="*/ 155312 w 3969621"/>
                  <a:gd name="connsiteY0" fmla="*/ 1192808 h 1256281"/>
                  <a:gd name="connsiteX1" fmla="*/ 235081 w 3969621"/>
                  <a:gd name="connsiteY1" fmla="*/ 249775 h 1256281"/>
                  <a:gd name="connsiteX2" fmla="*/ 2763949 w 3969621"/>
                  <a:gd name="connsiteY2" fmla="*/ 100559 h 1256281"/>
                  <a:gd name="connsiteX3" fmla="*/ 3130681 w 3969621"/>
                  <a:gd name="connsiteY3" fmla="*/ 36414 h 1256281"/>
                  <a:gd name="connsiteX4" fmla="*/ 3938402 w 3969621"/>
                  <a:gd name="connsiteY4" fmla="*/ 51654 h 1256281"/>
                  <a:gd name="connsiteX5" fmla="*/ 3953641 w 3969621"/>
                  <a:gd name="connsiteY5" fmla="*/ 600294 h 1256281"/>
                  <a:gd name="connsiteX6" fmla="*/ 2388049 w 3969621"/>
                  <a:gd name="connsiteY6" fmla="*/ 737347 h 1256281"/>
                  <a:gd name="connsiteX7" fmla="*/ 2183429 w 3969621"/>
                  <a:gd name="connsiteY7" fmla="*/ 1101205 h 1256281"/>
                  <a:gd name="connsiteX8" fmla="*/ 1717419 w 3969621"/>
                  <a:gd name="connsiteY8" fmla="*/ 1122499 h 1256281"/>
                  <a:gd name="connsiteX9" fmla="*/ 632254 w 3969621"/>
                  <a:gd name="connsiteY9" fmla="*/ 1164870 h 1256281"/>
                  <a:gd name="connsiteX10" fmla="*/ 155312 w 3969621"/>
                  <a:gd name="connsiteY10" fmla="*/ 1192808 h 1256281"/>
                  <a:gd name="connsiteX0" fmla="*/ 114366 w 4007210"/>
                  <a:gd name="connsiteY0" fmla="*/ 1011320 h 1168522"/>
                  <a:gd name="connsiteX1" fmla="*/ 272670 w 4007210"/>
                  <a:gd name="connsiteY1" fmla="*/ 249775 h 1168522"/>
                  <a:gd name="connsiteX2" fmla="*/ 2801538 w 4007210"/>
                  <a:gd name="connsiteY2" fmla="*/ 100559 h 1168522"/>
                  <a:gd name="connsiteX3" fmla="*/ 3168270 w 4007210"/>
                  <a:gd name="connsiteY3" fmla="*/ 36414 h 1168522"/>
                  <a:gd name="connsiteX4" fmla="*/ 3975991 w 4007210"/>
                  <a:gd name="connsiteY4" fmla="*/ 51654 h 1168522"/>
                  <a:gd name="connsiteX5" fmla="*/ 3991230 w 4007210"/>
                  <a:gd name="connsiteY5" fmla="*/ 600294 h 1168522"/>
                  <a:gd name="connsiteX6" fmla="*/ 2425638 w 4007210"/>
                  <a:gd name="connsiteY6" fmla="*/ 737347 h 1168522"/>
                  <a:gd name="connsiteX7" fmla="*/ 2221018 w 4007210"/>
                  <a:gd name="connsiteY7" fmla="*/ 1101205 h 1168522"/>
                  <a:gd name="connsiteX8" fmla="*/ 1755008 w 4007210"/>
                  <a:gd name="connsiteY8" fmla="*/ 1122499 h 1168522"/>
                  <a:gd name="connsiteX9" fmla="*/ 669843 w 4007210"/>
                  <a:gd name="connsiteY9" fmla="*/ 1164870 h 1168522"/>
                  <a:gd name="connsiteX10" fmla="*/ 114366 w 4007210"/>
                  <a:gd name="connsiteY10" fmla="*/ 1011320 h 116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7210" h="1168522">
                    <a:moveTo>
                      <a:pt x="114366" y="1011320"/>
                    </a:moveTo>
                    <a:cubicBezTo>
                      <a:pt x="48171" y="858804"/>
                      <a:pt x="-175192" y="401568"/>
                      <a:pt x="272670" y="249775"/>
                    </a:cubicBezTo>
                    <a:cubicBezTo>
                      <a:pt x="720532" y="97982"/>
                      <a:pt x="2318938" y="136119"/>
                      <a:pt x="2801538" y="100559"/>
                    </a:cubicBezTo>
                    <a:cubicBezTo>
                      <a:pt x="3284138" y="64999"/>
                      <a:pt x="3043648" y="120765"/>
                      <a:pt x="3168270" y="36414"/>
                    </a:cubicBezTo>
                    <a:cubicBezTo>
                      <a:pt x="3292892" y="-47937"/>
                      <a:pt x="3882011" y="38954"/>
                      <a:pt x="3975991" y="51654"/>
                    </a:cubicBezTo>
                    <a:cubicBezTo>
                      <a:pt x="4069971" y="64354"/>
                      <a:pt x="3914342" y="381872"/>
                      <a:pt x="3991230" y="600294"/>
                    </a:cubicBezTo>
                    <a:cubicBezTo>
                      <a:pt x="4068118" y="818716"/>
                      <a:pt x="2720673" y="653862"/>
                      <a:pt x="2425638" y="737347"/>
                    </a:cubicBezTo>
                    <a:cubicBezTo>
                      <a:pt x="2130603" y="820832"/>
                      <a:pt x="2327554" y="1031972"/>
                      <a:pt x="2221018" y="1101205"/>
                    </a:cubicBezTo>
                    <a:cubicBezTo>
                      <a:pt x="2114482" y="1170438"/>
                      <a:pt x="2018773" y="1119450"/>
                      <a:pt x="1755008" y="1122499"/>
                    </a:cubicBezTo>
                    <a:cubicBezTo>
                      <a:pt x="1491243" y="1125548"/>
                      <a:pt x="943283" y="1183400"/>
                      <a:pt x="669843" y="1164870"/>
                    </a:cubicBezTo>
                    <a:cubicBezTo>
                      <a:pt x="396403" y="1146340"/>
                      <a:pt x="180561" y="1163836"/>
                      <a:pt x="114366" y="101132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alpha val="42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913120" y="2190623"/>
            <a:ext cx="3843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Режим апробации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254776" y="2282300"/>
            <a:ext cx="667244" cy="41149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18288" y="3044172"/>
            <a:ext cx="1011114" cy="17847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Сентябрь</a:t>
            </a:r>
            <a:endParaRPr lang="ru-RU" sz="1600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4034972" y="2726501"/>
            <a:ext cx="3579997" cy="1144489"/>
          </a:xfrm>
          <a:prstGeom prst="rightArrow">
            <a:avLst/>
          </a:prstGeom>
          <a:solidFill>
            <a:srgbClr val="002060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946019" y="3015275"/>
            <a:ext cx="3508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Штатный режим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0348" y="4698660"/>
            <a:ext cx="6111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Всего принято на </a:t>
            </a:r>
            <a:r>
              <a:rPr lang="en-US" sz="2800" b="1" dirty="0">
                <a:hlinkClick r:id="rId7"/>
              </a:rPr>
              <a:t>http://attest.iro23.ru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89014" y="5154299"/>
            <a:ext cx="9442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 апреля 2017 года по май 2019 года </a:t>
            </a:r>
            <a:r>
              <a:rPr lang="ru-RU" sz="3200" b="1" dirty="0" smtClean="0">
                <a:solidFill>
                  <a:srgbClr val="7E0000"/>
                </a:solidFill>
              </a:rPr>
              <a:t>19596 </a:t>
            </a:r>
            <a:r>
              <a:rPr lang="ru-RU" sz="3200" b="1" dirty="0" smtClean="0">
                <a:solidFill>
                  <a:srgbClr val="002060"/>
                </a:solidFill>
              </a:rPr>
              <a:t>заявлений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7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106886" y="257175"/>
            <a:ext cx="10833323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основа процедуры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электронной форме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73" y="366713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202447" y="2058920"/>
            <a:ext cx="5903912" cy="1236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организаций,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 деятельность»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743701" y="1094910"/>
            <a:ext cx="4824412" cy="7770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898107" y="3431779"/>
            <a:ext cx="6594475" cy="12969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</a:t>
            </a:r>
            <a:r>
              <a:rPr lang="en-U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министерства образования,</a:t>
            </a:r>
            <a:r>
              <a:rPr lang="en-U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науки и молодежной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политики Краснодарского края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16.07.2018 № 2542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региональных документов по аттестации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организаций Краснодарского края,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</a:t>
            </a:r>
            <a:r>
              <a:rPr lang="en-U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деятельность»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2638357" y="4915695"/>
            <a:ext cx="7380287" cy="17795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образования, науки и молодежной политики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Краснодарского края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18.07.2018 № 2590 </a:t>
            </a:r>
            <a:endParaRPr lang="en-US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измерительных материалов для оценки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профессиональной деятельности педагогических работников 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 Краснодарского края,</a:t>
            </a:r>
            <a:r>
              <a:rPr lang="en-U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 деятельность, при проведении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аттестации в целях установления квалификационной категории»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2888" y="1524794"/>
            <a:ext cx="22304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1D4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документы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" y="4271831"/>
            <a:ext cx="22304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1D4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67112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736035" y="257175"/>
            <a:ext cx="9700591" cy="9413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модель аттестации в электронной форме</a:t>
            </a:r>
            <a:br>
              <a:rPr lang="ru-RU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2018-2019 учебном году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2190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888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68473"/>
              </p:ext>
            </p:extLst>
          </p:nvPr>
        </p:nvGraphicFramePr>
        <p:xfrm>
          <a:off x="248557" y="1316627"/>
          <a:ext cx="11769272" cy="45052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02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7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ЦЕЛИ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РЕЗУЛЬТАТЫ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949">
                <a:tc>
                  <a:txBody>
                    <a:bodyPr/>
                    <a:lstStyle/>
                    <a:p>
                      <a:pPr algn="l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Аттестация педагогических работников проводится на основании их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заявлений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, подаваемых непосредственно в аттестационную комиссию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с использованием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информационно-телекоммуникационных сетей общего пользования, в том числе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сети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«Интернет»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(п. 27 Порядка).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Заявления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 подаются н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а сайте 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http://attest.iro23.ru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  </a:t>
                      </a:r>
                    </a:p>
                    <a:p>
                      <a:pPr marL="0" algn="l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в любое время</a:t>
                      </a:r>
                    </a:p>
                    <a:p>
                      <a:pPr marL="0" algn="l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в любом месте</a:t>
                      </a:r>
                    </a:p>
                    <a:p>
                      <a:pPr marL="0" algn="l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при наличии компьютера</a:t>
                      </a:r>
                    </a:p>
                    <a:p>
                      <a:pPr marL="0" algn="l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выхода в сеть «Интернет».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93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Сокращение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 бумажного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документооборота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.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Сокращение отчетов, конспектов, отзывов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, представление информации о результатах профессиональной деятельности на сайте 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http://attest.iro23.ru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 на сайтах ОО.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788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Организация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независимой и дистанционной оценки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результатов работы аттестуемых.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Обеспечено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 проведение 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независимой оценки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, к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раевые специалисты работают с данными на сайте 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http://attest.iro23.ru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 на сайтах ОО,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 существенно сокращено время проведения анализа.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66937" y="6301438"/>
            <a:ext cx="78470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Подготовка к новой федеральной модели аттестации</a:t>
            </a:r>
          </a:p>
        </p:txBody>
      </p:sp>
      <p:sp>
        <p:nvSpPr>
          <p:cNvPr id="10" name="Нашивка 9"/>
          <p:cNvSpPr/>
          <p:nvPr/>
        </p:nvSpPr>
        <p:spPr>
          <a:xfrm rot="5400000">
            <a:off x="6043005" y="5406181"/>
            <a:ext cx="409575" cy="1230313"/>
          </a:xfrm>
          <a:prstGeom prst="chevron">
            <a:avLst>
              <a:gd name="adj" fmla="val 84324"/>
            </a:avLst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01"/>
          <a:stretch/>
        </p:blipFill>
        <p:spPr>
          <a:xfrm>
            <a:off x="1627531" y="5650061"/>
            <a:ext cx="50405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01"/>
          <a:stretch/>
        </p:blipFill>
        <p:spPr>
          <a:xfrm>
            <a:off x="10163944" y="5650061"/>
            <a:ext cx="50405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50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2133</Words>
  <Application>Microsoft Office PowerPoint</Application>
  <PresentationFormat>Широкоэкранный</PresentationFormat>
  <Paragraphs>356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Segoe UI</vt:lpstr>
      <vt:lpstr>Times New Roman</vt:lpstr>
      <vt:lpstr>Wingdings</vt:lpstr>
      <vt:lpstr>Тема Office</vt:lpstr>
      <vt:lpstr>1_Тема Office</vt:lpstr>
      <vt:lpstr>Презентация PowerPoint</vt:lpstr>
      <vt:lpstr>НАЦИОНАЛЬНЫЙ ПРОЕКТ ОБРАЗОВАНИЕ</vt:lpstr>
      <vt:lpstr>НАЦИОНАЛЬНЫЙ ПРОЕКТ ОБРАЗОВАНИЕ</vt:lpstr>
      <vt:lpstr>НАЦИОНАЛЬНЫЙ ПРОЕКТ ОБРАЗОВАНИЕ</vt:lpstr>
      <vt:lpstr>Перспективы развития процедуры аттестации</vt:lpstr>
      <vt:lpstr>Аттестация педагогических работников образовательных организаций Краснодарского края </vt:lpstr>
      <vt:lpstr>Аттестация в электронной форме</vt:lpstr>
      <vt:lpstr>Нормативная основа процедуры аттестации в электронной форме</vt:lpstr>
      <vt:lpstr>Региональная модель аттестации в электронной форме в 2018-2019 учебном году</vt:lpstr>
      <vt:lpstr>Подача заявлений в электронной форме</vt:lpstr>
      <vt:lpstr>НАЦИОНАЛЬНЫЙ ПРОЕКТ ОБРАЗОВАНИЕ</vt:lpstr>
      <vt:lpstr>Результаты освоения обучающимися образовательных программ     по итогам мониторингов, проводимых ОО </vt:lpstr>
      <vt:lpstr>Представление результатов освоения обучающимися образовательных программ по итогам мониторингов, проводимых ОО </vt:lpstr>
      <vt:lpstr>Представление результатов освоения обучающимися образовательных программ по итогам мониторингов,  проводимых специальными (коррекционными) ОО </vt:lpstr>
      <vt:lpstr>Участие педагога в разработке программно-методического  сопровождения образовательного процесса</vt:lpstr>
      <vt:lpstr>НАЦИОНАЛЬНЫЙ ПРОЕКТ ОБРАЗОВАНИЕ</vt:lpstr>
      <vt:lpstr>Представление результатов  проведенной коррекционно-развивающей работы</vt:lpstr>
      <vt:lpstr>Представление результатов  распространения опыта профессиональной деятельности</vt:lpstr>
      <vt:lpstr> Официальный сайт ГБОУ ИРО Краснодарского края</vt:lpstr>
      <vt:lpstr>Представление результатов  профессиональной деятельности</vt:lpstr>
      <vt:lpstr>Направления работы по дальнейшему  освоению электронной аттестации</vt:lpstr>
      <vt:lpstr>Приглашаем принять участие  в добровольном независимом тестировании  на сайте ГБОУ ИРО Краснодарского края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Г. Головина</dc:creator>
  <cp:lastModifiedBy>Елена А. Бянина</cp:lastModifiedBy>
  <cp:revision>117</cp:revision>
  <dcterms:created xsi:type="dcterms:W3CDTF">2019-04-15T09:29:39Z</dcterms:created>
  <dcterms:modified xsi:type="dcterms:W3CDTF">2019-06-19T09:40:56Z</dcterms:modified>
</cp:coreProperties>
</file>