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6438" y="628571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«Опыт представления </a:t>
            </a:r>
            <a:endParaRPr lang="ru-RU" sz="3600" b="1" dirty="0" smtClean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bg2"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результатов </a:t>
            </a:r>
            <a:r>
              <a:rPr lang="ru-RU" sz="3600" b="1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освоения обучающимися образовательных программ по итогам </a:t>
            </a:r>
            <a:r>
              <a:rPr lang="ru-RU" sz="3600" b="1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мониторинга»</a:t>
            </a:r>
            <a:endParaRPr lang="ru-RU" sz="3600" b="1" dirty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bg2"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7229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Шушарина В. В., преподаватель высшей </a:t>
            </a:r>
            <a:r>
              <a:rPr lang="ru-RU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квалификационной категории Армавирского техникума технологии и сервиса, </a:t>
            </a:r>
          </a:p>
          <a:p>
            <a:pPr algn="r">
              <a:defRPr/>
            </a:pPr>
            <a:r>
              <a:rPr lang="ru-RU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председатель учебно-методического объединения общеобразовательных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413550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768" y="1720840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36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систематичность;</a:t>
            </a:r>
            <a:endParaRPr lang="ru-RU" altLang="ru-RU" sz="3600" b="1" dirty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36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аналитическая составляющая;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36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практико-ориентированный характер.</a:t>
            </a:r>
            <a:endParaRPr lang="ru-RU" altLang="ru-RU" sz="3600" b="1" dirty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308" y="54177"/>
            <a:ext cx="9197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Обязательные условия мониторинга</a:t>
            </a:r>
            <a:endParaRPr lang="ru-RU" altLang="ru-RU" sz="4400" b="1" dirty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2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851204"/>
            <a:ext cx="9175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«Положение о внутреннем мониторинге качества </a:t>
            </a:r>
            <a:r>
              <a:rPr lang="ru-RU" altLang="ru-RU" sz="36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1308" y="54177"/>
            <a:ext cx="9197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Локальный акт АТТС</a:t>
            </a:r>
            <a:endParaRPr lang="ru-RU" altLang="ru-RU" sz="4400" b="1" dirty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294" y="823618"/>
            <a:ext cx="5562575" cy="402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91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1308" y="54177"/>
            <a:ext cx="9197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«Отсечки» рубежного контроля</a:t>
            </a:r>
            <a:endParaRPr lang="ru-RU" altLang="ru-RU" sz="4400" b="1" dirty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5536" y="2924944"/>
            <a:ext cx="79928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1560240" y="2691123"/>
            <a:ext cx="457200" cy="457200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805932" y="2715856"/>
            <a:ext cx="457200" cy="457200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888832" y="2691123"/>
            <a:ext cx="457200" cy="457200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1840026" y="1957166"/>
            <a:ext cx="1201804" cy="3902104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5808568" y="1957166"/>
            <a:ext cx="1201804" cy="3902104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8820" y="493872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 семестр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7362" y="4938729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2 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семестр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910" y="1916832"/>
            <a:ext cx="170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Ноябрь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7940" y="1916832"/>
            <a:ext cx="170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Март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226" y="1916832"/>
            <a:ext cx="170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Май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2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2823" y="1500727"/>
            <a:ext cx="91653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n w="19050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преподаватель  выбирает форму и конкретное содержание;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altLang="ru-RU" sz="3000" b="1" dirty="0">
              <a:ln w="19050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n w="19050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члены учебно-методического объединения рассматривают, заместитель директора по УР утверждает;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altLang="ru-RU" sz="3000" b="1" dirty="0" smtClean="0">
              <a:ln w="19050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n w="19050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преподаватель, уполномоченный педагог, представитель администрации проводит.</a:t>
            </a:r>
            <a:endParaRPr lang="ru-RU" altLang="ru-RU" sz="3000" b="1" dirty="0">
              <a:ln w="19050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308" y="54177"/>
            <a:ext cx="9197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Особенности организации мониторинга</a:t>
            </a:r>
            <a:endParaRPr lang="ru-RU" altLang="ru-RU" sz="4400" b="1" dirty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45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5975" y="1825926"/>
            <a:ext cx="48412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аналитическая справка;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altLang="ru-RU" sz="3000" b="1" dirty="0" smtClean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методические рекомендации;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altLang="ru-RU" sz="3000" b="1" dirty="0" smtClean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коррекция образовательной стратегии.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1308" y="54177"/>
            <a:ext cx="9197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Анализ результатов мониторинга:</a:t>
            </a:r>
            <a:endParaRPr lang="ru-RU" altLang="ru-RU" sz="4400" b="1" dirty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1" y="1825926"/>
            <a:ext cx="4113584" cy="41135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98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83548" y="1048080"/>
            <a:ext cx="506965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29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служебная записка претендента;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altLang="ru-RU" sz="2900" b="1" dirty="0" smtClean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29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приказ руководителя о проведении внеплановой срезовой работы;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altLang="ru-RU" sz="2900" b="1" dirty="0" smtClean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29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установленная процедура проведения</a:t>
            </a:r>
            <a:r>
              <a:rPr lang="ru-RU" altLang="ru-RU" sz="2900" b="1" dirty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altLang="ru-RU" sz="29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срезовой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1308" y="54177"/>
            <a:ext cx="9197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n w="28575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Условия проведения:</a:t>
            </a:r>
            <a:endParaRPr lang="ru-RU" altLang="ru-RU" sz="4400" b="1" dirty="0">
              <a:ln w="28575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2434"/>
            <a:ext cx="4106321" cy="42989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00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Елена А. Бянина</cp:lastModifiedBy>
  <cp:revision>14</cp:revision>
  <dcterms:created xsi:type="dcterms:W3CDTF">2019-05-19T13:47:10Z</dcterms:created>
  <dcterms:modified xsi:type="dcterms:W3CDTF">2019-06-19T09:48:27Z</dcterms:modified>
</cp:coreProperties>
</file>